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838227" y="157427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2316630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4050765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8766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748"/>
              </p:ext>
            </p:extLst>
          </p:nvPr>
        </p:nvGraphicFramePr>
        <p:xfrm>
          <a:off x="1613996" y="231663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38748" y="3374797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0.9922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0.9660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Forest: Threshold = 0.05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0.9199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0.8039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Feature Importance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Proximity to USAFB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0.004348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0.002605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apsed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 of the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0.001099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Extreme 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Moon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6031523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br>
              <a:rPr lang="en-US" dirty="0"/>
            </a:br>
            <a:r>
              <a:rPr lang="en-US" sz="1800" dirty="0"/>
              <a:t> 	</a:t>
            </a:r>
            <a:r>
              <a:rPr lang="en-US" sz="2400" dirty="0"/>
              <a:t>K-means Clustering</a:t>
            </a:r>
            <a:br>
              <a:rPr lang="en-US" sz="2400" dirty="0"/>
            </a:br>
            <a:r>
              <a:rPr lang="en-US" sz="1800" dirty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15672"/>
            <a:ext cx="4174360" cy="277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63272"/>
            <a:ext cx="4514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04913"/>
            <a:ext cx="509774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51384-CA12-4E4D-AEEB-6407E341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0" y="1204913"/>
            <a:ext cx="5342162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8" y="1408576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323403" y="960227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91" y="15209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213857" y="1147798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250991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97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21" y="4167101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600331" y="3716191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957" y="554187"/>
            <a:ext cx="4918876" cy="438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359</Words>
  <Application>Microsoft Office PowerPoint</Application>
  <PresentationFormat>寬螢幕</PresentationFormat>
  <Paragraphs>165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簡報</vt:lpstr>
      <vt:lpstr>Exploratory Analysis</vt:lpstr>
      <vt:lpstr>PowerPoint 簡報</vt:lpstr>
      <vt:lpstr>PowerPoint 簡報</vt:lpstr>
      <vt:lpstr>PowerPoint 簡報</vt:lpstr>
      <vt:lpstr>Insights</vt:lpstr>
      <vt:lpstr>Logistic Regression</vt:lpstr>
      <vt:lpstr>Radom Forest</vt:lpstr>
      <vt:lpstr>Radom Forest: Threshold = 0.05</vt:lpstr>
      <vt:lpstr>Random Forest: Feature Importance</vt:lpstr>
      <vt:lpstr>Clustering   K-means Clustering   </vt:lpstr>
      <vt:lpstr>PowerPoint 簡報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Joey Chen</cp:lastModifiedBy>
  <cp:revision>17</cp:revision>
  <dcterms:created xsi:type="dcterms:W3CDTF">2018-08-10T19:57:50Z</dcterms:created>
  <dcterms:modified xsi:type="dcterms:W3CDTF">2018-08-12T22:09:05Z</dcterms:modified>
</cp:coreProperties>
</file>