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62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69" r:id="rId18"/>
    <p:sldId id="276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07" autoAdjust="0"/>
  </p:normalViewPr>
  <p:slideViewPr>
    <p:cSldViewPr snapToGrid="0">
      <p:cViewPr>
        <p:scale>
          <a:sx n="60" d="100"/>
          <a:sy n="60" d="100"/>
        </p:scale>
        <p:origin x="9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8 cluster total</a:t>
            </a:r>
          </a:p>
          <a:p>
            <a:r>
              <a:rPr lang="en-US" dirty="0"/>
              <a:t>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out “explainable” observances?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B0696A-42A9-49F1-B062-3814FAD673AF}"/>
              </a:ext>
            </a:extLst>
          </p:cNvPr>
          <p:cNvSpPr/>
          <p:nvPr/>
        </p:nvSpPr>
        <p:spPr>
          <a:xfrm>
            <a:off x="7757339" y="3387316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F1583D-F129-4B73-A33E-A7EF4A23E715}"/>
              </a:ext>
            </a:extLst>
          </p:cNvPr>
          <p:cNvSpPr/>
          <p:nvPr/>
        </p:nvSpPr>
        <p:spPr>
          <a:xfrm>
            <a:off x="7757339" y="1517087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68" y="259279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932495" y="1147755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956297" y="1546416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956298" y="3498354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53590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16139"/>
              </p:ext>
            </p:extLst>
          </p:nvPr>
        </p:nvGraphicFramePr>
        <p:xfrm>
          <a:off x="1647974" y="2009050"/>
          <a:ext cx="5118754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85882" y="3055294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sp>
        <p:nvSpPr>
          <p:cNvPr id="12" name="文字方塊 9">
            <a:extLst>
              <a:ext uri="{FF2B5EF4-FFF2-40B4-BE49-F238E27FC236}">
                <a16:creationId xmlns:a16="http://schemas.microsoft.com/office/drawing/2014/main" id="{64EF1A63-5550-4601-8E9D-C98BDEE023EA}"/>
              </a:ext>
            </a:extLst>
          </p:cNvPr>
          <p:cNvSpPr txBox="1"/>
          <p:nvPr/>
        </p:nvSpPr>
        <p:spPr>
          <a:xfrm>
            <a:off x="1647974" y="2009050"/>
            <a:ext cx="19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3" name="文字方塊 9">
            <a:extLst>
              <a:ext uri="{FF2B5EF4-FFF2-40B4-BE49-F238E27FC236}">
                <a16:creationId xmlns:a16="http://schemas.microsoft.com/office/drawing/2014/main" id="{F8EEDE0A-6390-4401-A189-9F19161F3DC9}"/>
              </a:ext>
            </a:extLst>
          </p:cNvPr>
          <p:cNvSpPr txBox="1"/>
          <p:nvPr/>
        </p:nvSpPr>
        <p:spPr>
          <a:xfrm>
            <a:off x="1613996" y="4637393"/>
            <a:ext cx="161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Table</a:t>
            </a:r>
          </a:p>
        </p:txBody>
      </p:sp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0.9922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0.9660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678" t="54854" r="57217" b="28023"/>
          <a:stretch/>
        </p:blipFill>
        <p:spPr>
          <a:xfrm>
            <a:off x="3117733" y="4632700"/>
            <a:ext cx="6442760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/>
              <a:t>Random Forest: Threshold = 0.95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78724" y="1556668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0.9199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0.8039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3253533" y="4632700"/>
            <a:ext cx="6621987" cy="19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Feature Importance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Proximity to USAFB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r>
                        <a:rPr lang="en-US" baseline="0" dirty="0"/>
                        <a:t> L</a:t>
                      </a:r>
                      <a:r>
                        <a:rPr lang="en-US" dirty="0"/>
                        <a:t>apsed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9781-1003-4249-BD5C-561A1E0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3145"/>
            <a:ext cx="9601200" cy="831801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Clustering: Cluster 3</a:t>
            </a:r>
            <a:br>
              <a:rPr lang="en-US" sz="2400" dirty="0"/>
            </a:br>
            <a:r>
              <a:rPr lang="en-US" sz="1800" dirty="0"/>
              <a:t>	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1E0A-7AAF-4A5A-BC99-A99D229D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57540"/>
            <a:ext cx="4174360" cy="2771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BC4DF-7D30-4AD6-96C4-5ED4098AE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2181339"/>
            <a:ext cx="4514850" cy="2924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F3FE0-35F8-4357-B8D4-3AFCDD6C8A1C}"/>
              </a:ext>
            </a:extLst>
          </p:cNvPr>
          <p:cNvSpPr txBox="1"/>
          <p:nvPr/>
        </p:nvSpPr>
        <p:spPr>
          <a:xfrm>
            <a:off x="2205873" y="1802580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Sightings by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448CB-E787-4074-99B8-881EA953D0C0}"/>
              </a:ext>
            </a:extLst>
          </p:cNvPr>
          <p:cNvSpPr txBox="1"/>
          <p:nvPr/>
        </p:nvSpPr>
        <p:spPr>
          <a:xfrm>
            <a:off x="3818149" y="5494008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Alaska and Hawaii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&gt;=1500 miles from an </a:t>
            </a:r>
            <a:r>
              <a:rPr lang="en-US" dirty="0" err="1"/>
              <a:t>airforce</a:t>
            </a:r>
            <a:r>
              <a:rPr lang="en-US" dirty="0"/>
              <a:t>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04DFC-B2FF-4EE1-AB7C-DEB0750E55B9}"/>
              </a:ext>
            </a:extLst>
          </p:cNvPr>
          <p:cNvSpPr txBox="1"/>
          <p:nvPr/>
        </p:nvSpPr>
        <p:spPr>
          <a:xfrm>
            <a:off x="7334348" y="1767082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</p:spTree>
    <p:extLst>
      <p:ext uri="{BB962C8B-B14F-4D97-AF65-F5344CB8AC3E}">
        <p14:creationId xmlns:p14="http://schemas.microsoft.com/office/powerpoint/2010/main" val="9834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192EA-6BB5-4A59-B460-00020094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79" y="1721719"/>
            <a:ext cx="4315139" cy="34145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BA5CF0-1FA4-4F06-8582-D03738888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967" y="1721719"/>
            <a:ext cx="4588515" cy="34647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44C38-E153-43F8-92C7-4CCE6F2B4687}"/>
              </a:ext>
            </a:extLst>
          </p:cNvPr>
          <p:cNvSpPr txBox="1"/>
          <p:nvPr/>
        </p:nvSpPr>
        <p:spPr>
          <a:xfrm>
            <a:off x="3818149" y="5494008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Spherical UFOs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D7055D-64F3-4104-ABCE-A61F7D672FFD}"/>
              </a:ext>
            </a:extLst>
          </p:cNvPr>
          <p:cNvSpPr txBox="1">
            <a:spLocks/>
          </p:cNvSpPr>
          <p:nvPr/>
        </p:nvSpPr>
        <p:spPr>
          <a:xfrm>
            <a:off x="1466161" y="462489"/>
            <a:ext cx="9601200" cy="831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 Means Clustering: Cluster 7</a:t>
            </a:r>
            <a:br>
              <a:rPr lang="en-US" sz="4000" dirty="0"/>
            </a:br>
            <a:r>
              <a:rPr lang="en-US" sz="4000" dirty="0"/>
              <a:t>	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485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EA2C5B-7E39-4AC4-A95E-D982D53A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6189"/>
            <a:ext cx="9601200" cy="940981"/>
          </a:xfrm>
        </p:spPr>
        <p:txBody>
          <a:bodyPr/>
          <a:lstStyle/>
          <a:p>
            <a:r>
              <a:rPr lang="en-US" dirty="0"/>
              <a:t>“Explainable” v “Unexplainable”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4DEC7-62B0-474F-BD09-F93C4076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97" y="1550581"/>
            <a:ext cx="3687061" cy="29804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8D5A39-AB43-4794-820B-2B688A36EE5D}"/>
              </a:ext>
            </a:extLst>
          </p:cNvPr>
          <p:cNvSpPr txBox="1"/>
          <p:nvPr/>
        </p:nvSpPr>
        <p:spPr>
          <a:xfrm>
            <a:off x="2503582" y="1181249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Shapes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CB919-3308-4C40-B933-BF9E481F0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19" y="3627566"/>
            <a:ext cx="5548051" cy="2950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C53FDA-C352-4C74-8612-DE7399891DBB}"/>
              </a:ext>
            </a:extLst>
          </p:cNvPr>
          <p:cNvSpPr txBox="1"/>
          <p:nvPr/>
        </p:nvSpPr>
        <p:spPr>
          <a:xfrm>
            <a:off x="7970850" y="3224381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States</a:t>
            </a:r>
          </a:p>
        </p:txBody>
      </p:sp>
    </p:spTree>
    <p:extLst>
      <p:ext uri="{BB962C8B-B14F-4D97-AF65-F5344CB8AC3E}">
        <p14:creationId xmlns:p14="http://schemas.microsoft.com/office/powerpoint/2010/main" val="15576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785E2-8152-496A-A7EB-66332968DDF5}"/>
              </a:ext>
            </a:extLst>
          </p:cNvPr>
          <p:cNvSpPr txBox="1"/>
          <p:nvPr/>
        </p:nvSpPr>
        <p:spPr>
          <a:xfrm>
            <a:off x="3530010" y="414671"/>
            <a:ext cx="6730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to See a “Real” UFO</a:t>
            </a:r>
          </a:p>
        </p:txBody>
      </p:sp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CD44B-7350-4C8E-93C5-51923CB8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079" y="1210612"/>
            <a:ext cx="3850331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7143537" y="808285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55D47D-EE9C-4DEB-B7B4-DC698C81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486" y="1275899"/>
            <a:ext cx="3649641" cy="22999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3402058" y="852092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F5F74C-565D-4D5C-BDAD-94DE5763C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5" b="15803"/>
          <a:stretch/>
        </p:blipFill>
        <p:spPr>
          <a:xfrm>
            <a:off x="3250991" y="4173512"/>
            <a:ext cx="4218601" cy="233429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5033979" y="3826811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A179D-E775-40E0-AA7B-949C4C177ADD}"/>
              </a:ext>
            </a:extLst>
          </p:cNvPr>
          <p:cNvSpPr txBox="1"/>
          <p:nvPr/>
        </p:nvSpPr>
        <p:spPr>
          <a:xfrm>
            <a:off x="7913267" y="3985017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Proximity to Base in Miles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DFD5C-4127-4883-9C0C-A6B58F9902D8}"/>
              </a:ext>
            </a:extLst>
          </p:cNvPr>
          <p:cNvSpPr txBox="1"/>
          <p:nvPr/>
        </p:nvSpPr>
        <p:spPr>
          <a:xfrm>
            <a:off x="3402058" y="3565201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Ten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ABE5-BD19-4D77-A5D2-CD41A0AC63D2}"/>
              </a:ext>
            </a:extLst>
          </p:cNvPr>
          <p:cNvSpPr txBox="1"/>
          <p:nvPr/>
        </p:nvSpPr>
        <p:spPr>
          <a:xfrm rot="16200000">
            <a:off x="1004340" y="184585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3EE24-A5A6-4471-AEDC-5327A31E6627}"/>
              </a:ext>
            </a:extLst>
          </p:cNvPr>
          <p:cNvSpPr txBox="1"/>
          <p:nvPr/>
        </p:nvSpPr>
        <p:spPr>
          <a:xfrm>
            <a:off x="4519594" y="6557242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Ten Cities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020B4-39D4-4E13-80E3-450F5D1EBBF7}"/>
              </a:ext>
            </a:extLst>
          </p:cNvPr>
          <p:cNvSpPr txBox="1"/>
          <p:nvPr/>
        </p:nvSpPr>
        <p:spPr>
          <a:xfrm rot="16200000">
            <a:off x="2182219" y="4863312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BDF79-5F07-4844-BEC4-9D198916BE19}"/>
              </a:ext>
            </a:extLst>
          </p:cNvPr>
          <p:cNvSpPr txBox="1"/>
          <p:nvPr/>
        </p:nvSpPr>
        <p:spPr>
          <a:xfrm rot="16200000">
            <a:off x="5449307" y="1937007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7B0CA2-A682-454A-962C-05F92637232B}"/>
              </a:ext>
            </a:extLst>
          </p:cNvPr>
          <p:cNvSpPr txBox="1"/>
          <p:nvPr/>
        </p:nvSpPr>
        <p:spPr>
          <a:xfrm>
            <a:off x="1359084" y="163477"/>
            <a:ext cx="449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8F5976-00CB-4EDA-A1A3-E9EF1F3857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1359085" y="4137695"/>
            <a:ext cx="3418478" cy="219118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7A2B8-BAA1-425B-89AE-CF829AA03721}"/>
              </a:ext>
            </a:extLst>
          </p:cNvPr>
          <p:cNvSpPr txBox="1"/>
          <p:nvPr/>
        </p:nvSpPr>
        <p:spPr>
          <a:xfrm>
            <a:off x="1350551" y="3780595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FB1C-0F00-41D6-BB7F-0955DAB37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405" y="3977438"/>
            <a:ext cx="3143443" cy="252655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A44B-7424-4895-B5E5-AA54232A7A66}"/>
              </a:ext>
            </a:extLst>
          </p:cNvPr>
          <p:cNvSpPr txBox="1"/>
          <p:nvPr/>
        </p:nvSpPr>
        <p:spPr>
          <a:xfrm>
            <a:off x="5115979" y="365195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CC7BE-937C-4FA8-A2C9-FC635A00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339" y="4009960"/>
            <a:ext cx="3178621" cy="256032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8618172" y="358581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386-F812-42B1-A94F-71F0552D4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623" y="1210649"/>
            <a:ext cx="3412656" cy="22638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4982881" y="863911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6C6DD-5F31-4942-A5DD-A9285BA57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718" y="1311799"/>
            <a:ext cx="3015386" cy="20615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8791718" y="888836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654C0-13DC-4E96-9C7E-B2B75065C928}"/>
              </a:ext>
            </a:extLst>
          </p:cNvPr>
          <p:cNvSpPr txBox="1"/>
          <p:nvPr/>
        </p:nvSpPr>
        <p:spPr>
          <a:xfrm rot="16200000">
            <a:off x="7722946" y="180570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D0DF-BC05-41C1-A32D-93BB2D58A31F}"/>
              </a:ext>
            </a:extLst>
          </p:cNvPr>
          <p:cNvSpPr txBox="1"/>
          <p:nvPr/>
        </p:nvSpPr>
        <p:spPr>
          <a:xfrm rot="16200000">
            <a:off x="7566608" y="4578579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0D165-3CA7-416B-A200-EC9AEFAEA6F8}"/>
              </a:ext>
            </a:extLst>
          </p:cNvPr>
          <p:cNvSpPr txBox="1"/>
          <p:nvPr/>
        </p:nvSpPr>
        <p:spPr>
          <a:xfrm>
            <a:off x="9304255" y="6600260"/>
            <a:ext cx="216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Extreme Weather Phenomenon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6F95A-7D79-486F-9D41-D714DFDBDFE1}"/>
              </a:ext>
            </a:extLst>
          </p:cNvPr>
          <p:cNvSpPr txBox="1"/>
          <p:nvPr/>
        </p:nvSpPr>
        <p:spPr>
          <a:xfrm>
            <a:off x="9700181" y="3403319"/>
            <a:ext cx="1659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Day of the Year</a:t>
            </a:r>
          </a:p>
        </p:txBody>
      </p:sp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012" y="2104436"/>
            <a:ext cx="3673690" cy="234564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8822022" y="1653526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24" y="1236759"/>
            <a:ext cx="5270810" cy="46981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0BC1A-8EB7-4605-95F1-866952A6E84C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492</Words>
  <Application>Microsoft Office PowerPoint</Application>
  <PresentationFormat>Widescreen</PresentationFormat>
  <Paragraphs>197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Presentation</vt:lpstr>
      <vt:lpstr>Exploratory Analysis</vt:lpstr>
      <vt:lpstr>PowerPoint Presentation</vt:lpstr>
      <vt:lpstr>PowerPoint Presentation</vt:lpstr>
      <vt:lpstr>PowerPoint Presentation</vt:lpstr>
      <vt:lpstr>Insights</vt:lpstr>
      <vt:lpstr>Logistic Regression</vt:lpstr>
      <vt:lpstr>Random Forest</vt:lpstr>
      <vt:lpstr>Random Forest: Threshold = 0.95</vt:lpstr>
      <vt:lpstr>Random Forest: Feature Importance</vt:lpstr>
      <vt:lpstr>K Means Clustering: Cluster 3   </vt:lpstr>
      <vt:lpstr>PowerPoint Presentation</vt:lpstr>
      <vt:lpstr>Conclusion</vt:lpstr>
      <vt:lpstr>“Explainable” v “Unexplainable”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 </cp:lastModifiedBy>
  <cp:revision>22</cp:revision>
  <dcterms:created xsi:type="dcterms:W3CDTF">2018-08-10T19:57:50Z</dcterms:created>
  <dcterms:modified xsi:type="dcterms:W3CDTF">2018-08-12T23:04:44Z</dcterms:modified>
</cp:coreProperties>
</file>