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838227" y="1574276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717997" y="2316630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717998" y="4050765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08766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748"/>
              </p:ext>
            </p:extLst>
          </p:nvPr>
        </p:nvGraphicFramePr>
        <p:xfrm>
          <a:off x="1613996" y="2316630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38748" y="3374797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28" y="1408576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323403" y="960227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891" y="15209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2213857" y="1147798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36205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250991" y="3940585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1469142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978" y="4137695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333" y="3933070"/>
            <a:ext cx="3362479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21" y="4167101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2600331" y="3716191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8617"/>
            <a:ext cx="4918876" cy="4384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07F3C-C6C1-4774-9FF5-477F00F25631}"/>
              </a:ext>
            </a:extLst>
          </p:cNvPr>
          <p:cNvSpPr txBox="1"/>
          <p:nvPr/>
        </p:nvSpPr>
        <p:spPr>
          <a:xfrm>
            <a:off x="1395167" y="490194"/>
            <a:ext cx="30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245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Presentation</vt:lpstr>
      <vt:lpstr>Exploratory Analysis</vt:lpstr>
      <vt:lpstr>PowerPoint Presentation</vt:lpstr>
      <vt:lpstr>PowerPoint Presentation</vt:lpstr>
      <vt:lpstr>PowerPoint Presentation</vt:lpstr>
      <vt:lpstr>Insights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 </cp:lastModifiedBy>
  <cp:revision>13</cp:revision>
  <dcterms:created xsi:type="dcterms:W3CDTF">2018-08-10T19:57:50Z</dcterms:created>
  <dcterms:modified xsi:type="dcterms:W3CDTF">2018-08-12T17:56:09Z</dcterms:modified>
</cp:coreProperties>
</file>