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8" r:id="rId3"/>
    <p:sldId id="259" r:id="rId4"/>
    <p:sldId id="264" r:id="rId5"/>
    <p:sldId id="257" r:id="rId6"/>
    <p:sldId id="263" r:id="rId7"/>
    <p:sldId id="260" r:id="rId8"/>
    <p:sldId id="261" r:id="rId9"/>
    <p:sldId id="262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6" d="100"/>
          <a:sy n="56" d="100"/>
        </p:scale>
        <p:origin x="730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A45E3A-A5A7-462E-A142-39CFB8208984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2ED366-9BC9-4336-AD97-E8FA9A06B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943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8F48BBA-6D6A-4DFF-9FF9-60A6115AA27B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209DDEB-843B-4F06-84FD-C936302EBAFE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0577327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48BBA-6D6A-4DFF-9FF9-60A6115AA27B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9DDEB-843B-4F06-84FD-C936302EB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028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48BBA-6D6A-4DFF-9FF9-60A6115AA27B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9DDEB-843B-4F06-84FD-C936302EB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341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48BBA-6D6A-4DFF-9FF9-60A6115AA27B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9DDEB-843B-4F06-84FD-C936302EB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596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8F48BBA-6D6A-4DFF-9FF9-60A6115AA27B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09DDEB-843B-4F06-84FD-C936302EBAF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3668572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48BBA-6D6A-4DFF-9FF9-60A6115AA27B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9DDEB-843B-4F06-84FD-C936302EB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882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48BBA-6D6A-4DFF-9FF9-60A6115AA27B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9DDEB-843B-4F06-84FD-C936302EB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474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48BBA-6D6A-4DFF-9FF9-60A6115AA27B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9DDEB-843B-4F06-84FD-C936302EB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267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48BBA-6D6A-4DFF-9FF9-60A6115AA27B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9DDEB-843B-4F06-84FD-C936302EB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413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8F48BBA-6D6A-4DFF-9FF9-60A6115AA27B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09DDEB-843B-4F06-84FD-C936302EBAF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41997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8F48BBA-6D6A-4DFF-9FF9-60A6115AA27B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09DDEB-843B-4F06-84FD-C936302EBAF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23040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E8F48BBA-6D6A-4DFF-9FF9-60A6115AA27B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5209DDEB-843B-4F06-84FD-C936302EBAF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87635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ruthinsideofyou.org/?attachment_id=3190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AA6B1-40C1-4216-8C9F-C56F8ACCCD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9122" y="1432684"/>
            <a:ext cx="4186911" cy="1062037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UFO Data</a:t>
            </a:r>
            <a:b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August 13, 2018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5D06DA-03AD-4D80-B859-29B910A420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9122" y="3966616"/>
            <a:ext cx="2672080" cy="1336039"/>
          </a:xfrm>
        </p:spPr>
        <p:txBody>
          <a:bodyPr>
            <a:normAutofit/>
          </a:bodyPr>
          <a:lstStyle/>
          <a:p>
            <a:pPr algn="l"/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Joey Chen</a:t>
            </a:r>
          </a:p>
          <a:p>
            <a:pPr algn="l"/>
            <a:r>
              <a:rPr lang="en-US" sz="1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Anuraag</a:t>
            </a: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Mohile</a:t>
            </a:r>
            <a:endParaRPr lang="en-US" sz="18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l"/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Catherine McNabb</a:t>
            </a:r>
          </a:p>
          <a:p>
            <a:pPr algn="l"/>
            <a:r>
              <a:rPr lang="en-US" sz="1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Preetika</a:t>
            </a: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Srivastav</a:t>
            </a:r>
          </a:p>
          <a:p>
            <a:pPr algn="l"/>
            <a:endParaRPr lang="en-US" sz="18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26" name="Picture 2" descr="Image result for alien icons">
            <a:extLst>
              <a:ext uri="{FF2B5EF4-FFF2-40B4-BE49-F238E27FC236}">
                <a16:creationId xmlns:a16="http://schemas.microsoft.com/office/drawing/2014/main" id="{C5D1B0CB-3670-4670-9A34-4E4D120844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858837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6044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0BB041-3ADC-4C41-A115-601B40AD2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</a:t>
            </a:r>
          </a:p>
        </p:txBody>
      </p:sp>
    </p:spTree>
    <p:extLst>
      <p:ext uri="{BB962C8B-B14F-4D97-AF65-F5344CB8AC3E}">
        <p14:creationId xmlns:p14="http://schemas.microsoft.com/office/powerpoint/2010/main" val="2692344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A6F5ABF-1373-4AFA-A0CE-5E5BFBD30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4850091" cy="775355"/>
          </a:xfrm>
        </p:spPr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C0AA2B-44A9-4B35-BF44-54EAAD897766}"/>
              </a:ext>
            </a:extLst>
          </p:cNvPr>
          <p:cNvSpPr txBox="1"/>
          <p:nvPr/>
        </p:nvSpPr>
        <p:spPr>
          <a:xfrm>
            <a:off x="1838227" y="1574276"/>
            <a:ext cx="3157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 = Explainable Events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063620-4283-4A42-9E4B-CB4A720EB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227" y="2360284"/>
            <a:ext cx="2352675" cy="15906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0CC162-EC08-46DB-BC7A-2293DBB523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8227" y="4464574"/>
            <a:ext cx="6257925" cy="16383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E3DB3C3-8EC7-491B-8534-17C87A214CC0}"/>
              </a:ext>
            </a:extLst>
          </p:cNvPr>
          <p:cNvSpPr txBox="1"/>
          <p:nvPr/>
        </p:nvSpPr>
        <p:spPr>
          <a:xfrm>
            <a:off x="7717997" y="1753702"/>
            <a:ext cx="40629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Unexplainable Shapes: </a:t>
            </a:r>
          </a:p>
          <a:p>
            <a:pPr marL="342900" indent="-342900">
              <a:buAutoNum type="arabicPeriod"/>
            </a:pPr>
            <a:r>
              <a:rPr lang="en-US" dirty="0"/>
              <a:t>Cigar</a:t>
            </a:r>
          </a:p>
          <a:p>
            <a:pPr marL="342900" indent="-342900">
              <a:buAutoNum type="arabicPeriod"/>
            </a:pPr>
            <a:r>
              <a:rPr lang="en-US" dirty="0"/>
              <a:t>Chevron</a:t>
            </a:r>
          </a:p>
          <a:p>
            <a:pPr marL="342900" indent="-342900">
              <a:buAutoNum type="arabicPeriod"/>
            </a:pPr>
            <a:r>
              <a:rPr lang="en-US" dirty="0"/>
              <a:t>Triangle</a:t>
            </a:r>
          </a:p>
          <a:p>
            <a:pPr marL="342900" indent="-342900">
              <a:buAutoNum type="arabicPeriod"/>
            </a:pPr>
            <a:r>
              <a:rPr lang="en-US" dirty="0"/>
              <a:t>Egg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858B7C-324A-4E99-A474-FD0AB5DBD102}"/>
              </a:ext>
            </a:extLst>
          </p:cNvPr>
          <p:cNvSpPr txBox="1"/>
          <p:nvPr/>
        </p:nvSpPr>
        <p:spPr>
          <a:xfrm>
            <a:off x="7717998" y="3487837"/>
            <a:ext cx="40629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Unexplainable States: </a:t>
            </a:r>
          </a:p>
          <a:p>
            <a:pPr marL="342900" indent="-342900">
              <a:buAutoNum type="arabicPeriod"/>
            </a:pPr>
            <a:r>
              <a:rPr lang="en-US" dirty="0"/>
              <a:t>Arkansas</a:t>
            </a:r>
          </a:p>
          <a:p>
            <a:pPr marL="342900" indent="-342900">
              <a:buAutoNum type="arabicPeriod"/>
            </a:pPr>
            <a:r>
              <a:rPr lang="en-US" dirty="0"/>
              <a:t>Idaho</a:t>
            </a:r>
          </a:p>
          <a:p>
            <a:pPr marL="342900" indent="-342900">
              <a:buAutoNum type="arabicPeriod"/>
            </a:pPr>
            <a:r>
              <a:rPr lang="en-US" dirty="0"/>
              <a:t>Wisconsin</a:t>
            </a:r>
          </a:p>
        </p:txBody>
      </p:sp>
    </p:spTree>
    <p:extLst>
      <p:ext uri="{BB962C8B-B14F-4D97-AF65-F5344CB8AC3E}">
        <p14:creationId xmlns:p14="http://schemas.microsoft.com/office/powerpoint/2010/main" val="1746054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79781-1003-4249-BD5C-561A1E07E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799"/>
            <a:ext cx="9601200" cy="6031523"/>
          </a:xfrm>
        </p:spPr>
        <p:txBody>
          <a:bodyPr>
            <a:normAutofit/>
          </a:bodyPr>
          <a:lstStyle/>
          <a:p>
            <a:r>
              <a:rPr lang="en-US" dirty="0"/>
              <a:t>Clustering</a:t>
            </a:r>
            <a:br>
              <a:rPr lang="en-US" dirty="0"/>
            </a:br>
            <a:r>
              <a:rPr lang="en-US" sz="1800" dirty="0"/>
              <a:t> 	</a:t>
            </a:r>
            <a:r>
              <a:rPr lang="en-US" sz="2400" dirty="0"/>
              <a:t>K-means Clustering</a:t>
            </a:r>
            <a:br>
              <a:rPr lang="en-US" sz="2400" dirty="0"/>
            </a:br>
            <a:r>
              <a:rPr lang="en-US" sz="1800" dirty="0"/>
              <a:t>	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A01E0A-7AAF-4A5A-BC99-A99D229DB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315672"/>
            <a:ext cx="4174360" cy="27717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EABC4DF-7D30-4AD6-96C4-5ED4098AEB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2163272"/>
            <a:ext cx="4514850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758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3192EA-6BB5-4A59-B460-00020094C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204913"/>
            <a:ext cx="5097748" cy="40338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251384-CA12-4E4D-AEEB-6407E3415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BA5CF0-1FA4-4F06-8582-D037388883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820" y="1204913"/>
            <a:ext cx="5342162" cy="4033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993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0F0B51E-8372-435A-8BAA-98CD5D2F3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2210586" cy="756501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pic>
        <p:nvPicPr>
          <p:cNvPr id="5" name="Graphic 4" descr="Rocket">
            <a:extLst>
              <a:ext uri="{FF2B5EF4-FFF2-40B4-BE49-F238E27FC236}">
                <a16:creationId xmlns:a16="http://schemas.microsoft.com/office/drawing/2014/main" id="{68AB0AE6-0141-412B-9978-9668873F01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87775" y="4897243"/>
            <a:ext cx="1832518" cy="18325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BBF44C-D042-4088-B4C0-8E9BEF8A0D8C}"/>
              </a:ext>
            </a:extLst>
          </p:cNvPr>
          <p:cNvSpPr txBox="1"/>
          <p:nvPr/>
        </p:nvSpPr>
        <p:spPr>
          <a:xfrm>
            <a:off x="3101419" y="1989056"/>
            <a:ext cx="623111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Description of Data</a:t>
            </a:r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Exploratory Analysis</a:t>
            </a:r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Insights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26875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4BD90A-9DAC-4962-80AF-892AC7F4E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of data</a:t>
            </a:r>
          </a:p>
        </p:txBody>
      </p:sp>
    </p:spTree>
    <p:extLst>
      <p:ext uri="{BB962C8B-B14F-4D97-AF65-F5344CB8AC3E}">
        <p14:creationId xmlns:p14="http://schemas.microsoft.com/office/powerpoint/2010/main" val="1497336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9C13A-EE15-49CA-9429-A7D1014F6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UFO Data?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FE3C0-DCC7-45F9-BF09-720C8CE9A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UFOlogy</a:t>
            </a:r>
            <a:r>
              <a:rPr lang="en-US" dirty="0"/>
              <a:t> – the study of UFO’s</a:t>
            </a:r>
          </a:p>
          <a:p>
            <a:r>
              <a:rPr lang="en-US" dirty="0"/>
              <a:t>Pop culture – Men in Black, ET, Star Wars, Independence Day</a:t>
            </a:r>
          </a:p>
          <a:p>
            <a:r>
              <a:rPr lang="en-US" dirty="0"/>
              <a:t>Conspiracy Theories – Area 51, Stonehenge, Egyptian Pyramids</a:t>
            </a:r>
          </a:p>
          <a:p>
            <a:r>
              <a:rPr lang="en-US" dirty="0"/>
              <a:t>“1996 Gallup Poll reported that 71 percent of the United States population believed that the U.S. government was covering up information regarding UFOs”</a:t>
            </a:r>
          </a:p>
        </p:txBody>
      </p:sp>
    </p:spTree>
    <p:extLst>
      <p:ext uri="{BB962C8B-B14F-4D97-AF65-F5344CB8AC3E}">
        <p14:creationId xmlns:p14="http://schemas.microsoft.com/office/powerpoint/2010/main" val="3381020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 descr="Rocket">
            <a:extLst>
              <a:ext uri="{FF2B5EF4-FFF2-40B4-BE49-F238E27FC236}">
                <a16:creationId xmlns:a16="http://schemas.microsoft.com/office/drawing/2014/main" id="{B2E1A34E-7CBC-462C-B471-BF1E37EA62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87775" y="4897243"/>
            <a:ext cx="1832518" cy="18325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6FB7F01-C20B-40C5-8729-792EEA8DF967}"/>
              </a:ext>
            </a:extLst>
          </p:cNvPr>
          <p:cNvSpPr txBox="1"/>
          <p:nvPr/>
        </p:nvSpPr>
        <p:spPr>
          <a:xfrm>
            <a:off x="1349298" y="423746"/>
            <a:ext cx="47467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Background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82704B-0B99-4664-9D1D-474DD468BB7B}"/>
              </a:ext>
            </a:extLst>
          </p:cNvPr>
          <p:cNvSpPr txBox="1"/>
          <p:nvPr/>
        </p:nvSpPr>
        <p:spPr>
          <a:xfrm>
            <a:off x="1510645" y="1350634"/>
            <a:ext cx="4440025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 the data set: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Date and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Latitude and Longitude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City, State, and Country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Shape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Duration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Unexplainable v Explainable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ECD478-7AEC-4902-9B78-718BEEBADC2B}"/>
              </a:ext>
            </a:extLst>
          </p:cNvPr>
          <p:cNvSpPr txBox="1"/>
          <p:nvPr/>
        </p:nvSpPr>
        <p:spPr>
          <a:xfrm>
            <a:off x="1510645" y="3966735"/>
            <a:ext cx="4440025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Added: 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Weather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Day of the Week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Moon Phase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Proximity to US Airforce Base</a:t>
            </a:r>
          </a:p>
          <a:p>
            <a:endParaRPr lang="en-US" sz="2000" dirty="0"/>
          </a:p>
        </p:txBody>
      </p:sp>
      <p:pic>
        <p:nvPicPr>
          <p:cNvPr id="1026" name="Picture 2" descr="Image result for area 51 sign">
            <a:extLst>
              <a:ext uri="{FF2B5EF4-FFF2-40B4-BE49-F238E27FC236}">
                <a16:creationId xmlns:a16="http://schemas.microsoft.com/office/drawing/2014/main" id="{9A4BDC52-A04C-4E91-9DCD-43441D2A2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1332" y="1652160"/>
            <a:ext cx="4064718" cy="290740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8425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0BB041-3ADC-4C41-A115-601B40AD2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Analysis</a:t>
            </a:r>
          </a:p>
        </p:txBody>
      </p:sp>
    </p:spTree>
    <p:extLst>
      <p:ext uri="{BB962C8B-B14F-4D97-AF65-F5344CB8AC3E}">
        <p14:creationId xmlns:p14="http://schemas.microsoft.com/office/powerpoint/2010/main" val="4225634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 descr="Rocket">
            <a:extLst>
              <a:ext uri="{FF2B5EF4-FFF2-40B4-BE49-F238E27FC236}">
                <a16:creationId xmlns:a16="http://schemas.microsoft.com/office/drawing/2014/main" id="{CB6596E0-228F-467E-9BD2-C380D2B27A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87775" y="4897243"/>
            <a:ext cx="1832518" cy="183251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9ACD44B-7350-4C8E-93C5-51923CB888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0564" y="2332404"/>
            <a:ext cx="3850331" cy="2708414"/>
          </a:xfrm>
          <a:prstGeom prst="rect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5EA2C39-9C54-488D-AC53-383FF2E7FF8F}"/>
              </a:ext>
            </a:extLst>
          </p:cNvPr>
          <p:cNvSpPr txBox="1"/>
          <p:nvPr/>
        </p:nvSpPr>
        <p:spPr>
          <a:xfrm>
            <a:off x="6898439" y="1884055"/>
            <a:ext cx="2752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Proximity to Airforce Base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F55D47D-EE9C-4DEB-B7B4-DC698C81B1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0918" y="1520999"/>
            <a:ext cx="3649641" cy="2299940"/>
          </a:xfrm>
          <a:prstGeom prst="rect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0717F05-CEFC-45AA-9D07-CF2914649A66}"/>
              </a:ext>
            </a:extLst>
          </p:cNvPr>
          <p:cNvSpPr txBox="1"/>
          <p:nvPr/>
        </p:nvSpPr>
        <p:spPr>
          <a:xfrm>
            <a:off x="2081884" y="1147798"/>
            <a:ext cx="821976" cy="37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1F5F74C-565D-4D5C-BDAD-94DE5763C79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2675" b="15803"/>
          <a:stretch/>
        </p:blipFill>
        <p:spPr>
          <a:xfrm>
            <a:off x="2100919" y="4362052"/>
            <a:ext cx="4218601" cy="2334291"/>
          </a:xfrm>
          <a:prstGeom prst="rect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7EBC6E6-FAFA-4DD1-9A98-2B0076B5D042}"/>
              </a:ext>
            </a:extLst>
          </p:cNvPr>
          <p:cNvSpPr txBox="1"/>
          <p:nvPr/>
        </p:nvSpPr>
        <p:spPr>
          <a:xfrm>
            <a:off x="2100919" y="3940585"/>
            <a:ext cx="821976" cy="37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City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E1E3BC8-113D-4C07-B2CA-D16F980C35F4}"/>
              </a:ext>
            </a:extLst>
          </p:cNvPr>
          <p:cNvSpPr txBox="1"/>
          <p:nvPr/>
        </p:nvSpPr>
        <p:spPr>
          <a:xfrm>
            <a:off x="2081884" y="210813"/>
            <a:ext cx="4584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Where Will I see a UFO?</a:t>
            </a:r>
          </a:p>
        </p:txBody>
      </p:sp>
    </p:spTree>
    <p:extLst>
      <p:ext uri="{BB962C8B-B14F-4D97-AF65-F5344CB8AC3E}">
        <p14:creationId xmlns:p14="http://schemas.microsoft.com/office/powerpoint/2010/main" val="3500889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68F5976-00CB-4EDA-A1A3-E9EF1F3857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56" r="4979"/>
          <a:stretch/>
        </p:blipFill>
        <p:spPr>
          <a:xfrm>
            <a:off x="1359085" y="4137695"/>
            <a:ext cx="3418478" cy="2191186"/>
          </a:xfrm>
          <a:prstGeom prst="rect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E57A2B8-BAA1-425B-89AE-CF829AA03721}"/>
              </a:ext>
            </a:extLst>
          </p:cNvPr>
          <p:cNvSpPr txBox="1"/>
          <p:nvPr/>
        </p:nvSpPr>
        <p:spPr>
          <a:xfrm>
            <a:off x="1350551" y="3780595"/>
            <a:ext cx="33624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Day of the Week vs. Month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53FB1C-0F00-41D6-BB7F-0955DAB37D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1708" y="4137695"/>
            <a:ext cx="3143443" cy="2526556"/>
          </a:xfrm>
          <a:prstGeom prst="rect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895A44B-7424-4895-B5E5-AA54232A7A66}"/>
              </a:ext>
            </a:extLst>
          </p:cNvPr>
          <p:cNvSpPr txBox="1"/>
          <p:nvPr/>
        </p:nvSpPr>
        <p:spPr>
          <a:xfrm>
            <a:off x="5021709" y="3651951"/>
            <a:ext cx="33624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Hour vs. Day of the Week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CCC7BE-937C-4FA8-A2C9-FC635A0066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8333" y="3933070"/>
            <a:ext cx="3362479" cy="2708414"/>
          </a:xfrm>
          <a:prstGeom prst="rect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43A5036-77F4-4E80-A14C-F806A75EA570}"/>
              </a:ext>
            </a:extLst>
          </p:cNvPr>
          <p:cNvSpPr txBox="1"/>
          <p:nvPr/>
        </p:nvSpPr>
        <p:spPr>
          <a:xfrm>
            <a:off x="8618172" y="3585811"/>
            <a:ext cx="33624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Severe Weather Day of Sighting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59E3CE-C6A0-4E5D-B804-A6B499D0584C}"/>
              </a:ext>
            </a:extLst>
          </p:cNvPr>
          <p:cNvSpPr txBox="1"/>
          <p:nvPr/>
        </p:nvSpPr>
        <p:spPr>
          <a:xfrm>
            <a:off x="1277599" y="998542"/>
            <a:ext cx="1903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Day of the Week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98773B-9D20-43CD-9B0A-433BC28521C9}"/>
              </a:ext>
            </a:extLst>
          </p:cNvPr>
          <p:cNvSpPr txBox="1"/>
          <p:nvPr/>
        </p:nvSpPr>
        <p:spPr>
          <a:xfrm>
            <a:off x="1359084" y="163477"/>
            <a:ext cx="41781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When Will I See</a:t>
            </a:r>
            <a:r>
              <a:rPr lang="en-US" sz="2800" dirty="0"/>
              <a:t> </a:t>
            </a:r>
            <a:r>
              <a:rPr lang="en-US" sz="3200" dirty="0"/>
              <a:t>a UFO?</a:t>
            </a:r>
            <a:endParaRPr lang="en-US" sz="28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6FC1386-F812-42B1-A94F-71F0552D46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4353" y="1210649"/>
            <a:ext cx="3412656" cy="2263841"/>
          </a:xfrm>
          <a:prstGeom prst="rect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D61D4F5-DB81-46EE-92B3-A324A4C5D024}"/>
              </a:ext>
            </a:extLst>
          </p:cNvPr>
          <p:cNvSpPr txBox="1"/>
          <p:nvPr/>
        </p:nvSpPr>
        <p:spPr>
          <a:xfrm>
            <a:off x="4888611" y="863911"/>
            <a:ext cx="1903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Month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12D8DC1-C99F-44B2-82B0-36EC1D35DB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77599" y="1359775"/>
            <a:ext cx="3508382" cy="2114715"/>
          </a:xfrm>
          <a:prstGeom prst="rect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9E6C6DD-5F31-4942-A5DD-A9285BA57E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91718" y="1311799"/>
            <a:ext cx="3015386" cy="2061540"/>
          </a:xfrm>
          <a:prstGeom prst="rect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9E42BF4-348C-44AB-BF0A-3016E7087B89}"/>
              </a:ext>
            </a:extLst>
          </p:cNvPr>
          <p:cNvSpPr txBox="1"/>
          <p:nvPr/>
        </p:nvSpPr>
        <p:spPr>
          <a:xfrm>
            <a:off x="8791718" y="888836"/>
            <a:ext cx="1903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Day of the Year</a:t>
            </a:r>
          </a:p>
        </p:txBody>
      </p:sp>
    </p:spTree>
    <p:extLst>
      <p:ext uri="{BB962C8B-B14F-4D97-AF65-F5344CB8AC3E}">
        <p14:creationId xmlns:p14="http://schemas.microsoft.com/office/powerpoint/2010/main" val="1292774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9A08261-73AC-44DE-8AF8-0C737164A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5321" y="4167101"/>
            <a:ext cx="3673690" cy="2345642"/>
          </a:xfrm>
          <a:prstGeom prst="rect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AF3E9BB-D449-412D-BA81-5E4680D0227E}"/>
              </a:ext>
            </a:extLst>
          </p:cNvPr>
          <p:cNvSpPr txBox="1"/>
          <p:nvPr/>
        </p:nvSpPr>
        <p:spPr>
          <a:xfrm>
            <a:off x="2600331" y="3716191"/>
            <a:ext cx="1811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Shape vs. Hour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197149-6BF5-40E8-BEB0-585DBFD016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08617"/>
            <a:ext cx="4918876" cy="438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20403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197</Words>
  <Application>Microsoft Office PowerPoint</Application>
  <PresentationFormat>Widescreen</PresentationFormat>
  <Paragraphs>56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Franklin Gothic Book</vt:lpstr>
      <vt:lpstr>Crop</vt:lpstr>
      <vt:lpstr>UFO Data August 13, 2018</vt:lpstr>
      <vt:lpstr>Agenda</vt:lpstr>
      <vt:lpstr>Description of data</vt:lpstr>
      <vt:lpstr>Why UFO Data? </vt:lpstr>
      <vt:lpstr>PowerPoint Presentation</vt:lpstr>
      <vt:lpstr>Exploratory Analysis</vt:lpstr>
      <vt:lpstr>PowerPoint Presentation</vt:lpstr>
      <vt:lpstr>PowerPoint Presentation</vt:lpstr>
      <vt:lpstr>PowerPoint Presentation</vt:lpstr>
      <vt:lpstr>Insights</vt:lpstr>
      <vt:lpstr>Logistic Regression</vt:lpstr>
      <vt:lpstr>Clustering   K-means Clustering 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UFO Data August 13, 2018</dc:title>
  <dc:creator>cathe</dc:creator>
  <cp:lastModifiedBy>Anuraag</cp:lastModifiedBy>
  <cp:revision>13</cp:revision>
  <dcterms:created xsi:type="dcterms:W3CDTF">2018-08-10T19:57:50Z</dcterms:created>
  <dcterms:modified xsi:type="dcterms:W3CDTF">2018-08-12T21:36:28Z</dcterms:modified>
</cp:coreProperties>
</file>