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25"/>
  </p:notesMasterIdLst>
  <p:sldIdLst>
    <p:sldId id="256" r:id="rId2"/>
    <p:sldId id="258" r:id="rId3"/>
    <p:sldId id="257" r:id="rId4"/>
    <p:sldId id="259" r:id="rId5"/>
    <p:sldId id="260" r:id="rId6"/>
    <p:sldId id="261" r:id="rId7"/>
    <p:sldId id="262" r:id="rId8"/>
    <p:sldId id="263" r:id="rId9"/>
    <p:sldId id="264" r:id="rId10"/>
    <p:sldId id="265" r:id="rId11"/>
    <p:sldId id="316" r:id="rId12"/>
    <p:sldId id="319" r:id="rId13"/>
    <p:sldId id="320" r:id="rId14"/>
    <p:sldId id="321" r:id="rId15"/>
    <p:sldId id="324" r:id="rId16"/>
    <p:sldId id="315" r:id="rId17"/>
    <p:sldId id="328" r:id="rId18"/>
    <p:sldId id="327" r:id="rId19"/>
    <p:sldId id="326" r:id="rId20"/>
    <p:sldId id="325" r:id="rId21"/>
    <p:sldId id="322" r:id="rId22"/>
    <p:sldId id="317" r:id="rId23"/>
    <p:sldId id="329" r:id="rId24"/>
  </p:sldIdLst>
  <p:sldSz cx="9144000" cy="5143500" type="screen16x9"/>
  <p:notesSz cx="6858000" cy="9144000"/>
  <p:embeddedFontLst>
    <p:embeddedFont>
      <p:font typeface="Do Hyeon" panose="020B0604020202020204" charset="-127"/>
      <p:regular r:id="rId26"/>
    </p:embeddedFont>
    <p:embeddedFont>
      <p:font typeface="Anaheim" panose="020B0604020202020204" charset="0"/>
      <p:regular r:id="rId27"/>
      <p:bold r:id="rId28"/>
    </p:embeddedFont>
    <p:embeddedFont>
      <p:font typeface="Overpass" panose="020B0604020202020204" charset="0"/>
      <p:regular r:id="rId29"/>
      <p:bold r:id="rId30"/>
      <p:italic r:id="rId31"/>
      <p:boldItalic r:id="rId32"/>
    </p:embeddedFont>
    <p:embeddedFont>
      <p:font typeface="Overpass Black" panose="020B0604020202020204" charset="0"/>
      <p:bold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BBA5CE7-2C7C-4815-AE4D-AE13BB7C8686}">
  <a:tblStyle styleId="{1BBA5CE7-2C7C-4815-AE4D-AE13BB7C868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snapToGrid="0">
      <p:cViewPr varScale="1">
        <p:scale>
          <a:sx n="100" d="100"/>
          <a:sy n="100" d="100"/>
        </p:scale>
        <p:origin x="97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ti mangukiya" userId="6f754fac4b66b32a" providerId="LiveId" clId="{A83D248E-A649-4050-A8A0-C237CCC0EABD}"/>
    <pc:docChg chg="undo custSel modSld">
      <pc:chgData name="priti mangukiya" userId="6f754fac4b66b32a" providerId="LiveId" clId="{A83D248E-A649-4050-A8A0-C237CCC0EABD}" dt="2024-07-30T12:30:48.194" v="10" actId="1076"/>
      <pc:docMkLst>
        <pc:docMk/>
      </pc:docMkLst>
      <pc:sldChg chg="modSp mod">
        <pc:chgData name="priti mangukiya" userId="6f754fac4b66b32a" providerId="LiveId" clId="{A83D248E-A649-4050-A8A0-C237CCC0EABD}" dt="2024-07-30T12:30:48.194" v="10" actId="1076"/>
        <pc:sldMkLst>
          <pc:docMk/>
          <pc:sldMk cId="0" sldId="256"/>
        </pc:sldMkLst>
        <pc:grpChg chg="mod">
          <ac:chgData name="priti mangukiya" userId="6f754fac4b66b32a" providerId="LiveId" clId="{A83D248E-A649-4050-A8A0-C237CCC0EABD}" dt="2024-07-30T12:30:48.194" v="10" actId="1076"/>
          <ac:grpSpMkLst>
            <pc:docMk/>
            <pc:sldMk cId="0" sldId="256"/>
            <ac:grpSpMk id="665" creationId="{00000000-0000-0000-0000-000000000000}"/>
          </ac:grpSpMkLst>
        </pc:grpChg>
        <pc:picChg chg="mod">
          <ac:chgData name="priti mangukiya" userId="6f754fac4b66b32a" providerId="LiveId" clId="{A83D248E-A649-4050-A8A0-C237CCC0EABD}" dt="2024-07-09T05:44:44.383" v="2" actId="1076"/>
          <ac:picMkLst>
            <pc:docMk/>
            <pc:sldMk cId="0" sldId="256"/>
            <ac:picMk id="667" creationId="{00000000-0000-0000-0000-000000000000}"/>
          </ac:picMkLst>
        </pc:picChg>
      </pc:sldChg>
      <pc:sldChg chg="modSp mod">
        <pc:chgData name="priti mangukiya" userId="6f754fac4b66b32a" providerId="LiveId" clId="{A83D248E-A649-4050-A8A0-C237CCC0EABD}" dt="2024-07-09T05:47:31.489" v="5"/>
        <pc:sldMkLst>
          <pc:docMk/>
          <pc:sldMk cId="0" sldId="264"/>
        </pc:sldMkLst>
        <pc:spChg chg="mod">
          <ac:chgData name="priti mangukiya" userId="6f754fac4b66b32a" providerId="LiveId" clId="{A83D248E-A649-4050-A8A0-C237CCC0EABD}" dt="2024-07-09T05:47:31.489" v="5"/>
          <ac:spMkLst>
            <pc:docMk/>
            <pc:sldMk cId="0" sldId="264"/>
            <ac:spMk id="815" creationId="{00000000-0000-0000-0000-000000000000}"/>
          </ac:spMkLst>
        </pc:spChg>
      </pc:sldChg>
      <pc:sldChg chg="modSp mod">
        <pc:chgData name="priti mangukiya" userId="6f754fac4b66b32a" providerId="LiveId" clId="{A83D248E-A649-4050-A8A0-C237CCC0EABD}" dt="2024-07-09T05:50:46.093" v="9" actId="20577"/>
        <pc:sldMkLst>
          <pc:docMk/>
          <pc:sldMk cId="2883141588" sldId="322"/>
        </pc:sldMkLst>
        <pc:spChg chg="mod">
          <ac:chgData name="priti mangukiya" userId="6f754fac4b66b32a" providerId="LiveId" clId="{A83D248E-A649-4050-A8A0-C237CCC0EABD}" dt="2024-07-09T05:50:46.093" v="9" actId="20577"/>
          <ac:spMkLst>
            <pc:docMk/>
            <pc:sldMk cId="2883141588" sldId="322"/>
            <ac:spMk id="844" creationId="{00000000-0000-0000-0000-000000000000}"/>
          </ac:spMkLst>
        </pc:spChg>
        <pc:spChg chg="mod">
          <ac:chgData name="priti mangukiya" userId="6f754fac4b66b32a" providerId="LiveId" clId="{A83D248E-A649-4050-A8A0-C237CCC0EABD}" dt="2024-07-09T05:50:42.076" v="7" actId="20577"/>
          <ac:spMkLst>
            <pc:docMk/>
            <pc:sldMk cId="2883141588" sldId="322"/>
            <ac:spMk id="84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3"/>
        <p:cNvGrpSpPr/>
        <p:nvPr/>
      </p:nvGrpSpPr>
      <p:grpSpPr>
        <a:xfrm>
          <a:off x="0" y="0"/>
          <a:ext cx="0" cy="0"/>
          <a:chOff x="0" y="0"/>
          <a:chExt cx="0" cy="0"/>
        </a:xfrm>
      </p:grpSpPr>
      <p:sp>
        <p:nvSpPr>
          <p:cNvPr id="824" name="Google Shape;824;g9ba973d600_0_15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5" name="Google Shape;825;g9ba973d600_0_15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1"/>
        <p:cNvGrpSpPr/>
        <p:nvPr/>
      </p:nvGrpSpPr>
      <p:grpSpPr>
        <a:xfrm>
          <a:off x="0" y="0"/>
          <a:ext cx="0" cy="0"/>
          <a:chOff x="0" y="0"/>
          <a:chExt cx="0" cy="0"/>
        </a:xfrm>
      </p:grpSpPr>
      <p:sp>
        <p:nvSpPr>
          <p:cNvPr id="752" name="Google Shape;752;ga1d7ef1fc9_0_2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3" name="Google Shape;753;ga1d7ef1fc9_0_2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62828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p:cNvGrpSpPr/>
        <p:nvPr/>
      </p:nvGrpSpPr>
      <p:grpSpPr>
        <a:xfrm>
          <a:off x="0" y="0"/>
          <a:ext cx="0" cy="0"/>
          <a:chOff x="0" y="0"/>
          <a:chExt cx="0" cy="0"/>
        </a:xfrm>
      </p:grpSpPr>
      <p:sp>
        <p:nvSpPr>
          <p:cNvPr id="760" name="Google Shape;760;g103d46dc307_0_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1" name="Google Shape;761;g103d46dc307_0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94726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g9ba973d600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8" name="Google Shape;778;g9ba973d600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7185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g103d46dc307_0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g103d46dc307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98793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3"/>
        <p:cNvGrpSpPr/>
        <p:nvPr/>
      </p:nvGrpSpPr>
      <p:grpSpPr>
        <a:xfrm>
          <a:off x="0" y="0"/>
          <a:ext cx="0" cy="0"/>
          <a:chOff x="0" y="0"/>
          <a:chExt cx="0" cy="0"/>
        </a:xfrm>
      </p:grpSpPr>
      <p:sp>
        <p:nvSpPr>
          <p:cNvPr id="824" name="Google Shape;824;g9ba973d600_0_15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5" name="Google Shape;825;g9ba973d600_0_15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93535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1"/>
        <p:cNvGrpSpPr/>
        <p:nvPr/>
      </p:nvGrpSpPr>
      <p:grpSpPr>
        <a:xfrm>
          <a:off x="0" y="0"/>
          <a:ext cx="0" cy="0"/>
          <a:chOff x="0" y="0"/>
          <a:chExt cx="0" cy="0"/>
        </a:xfrm>
      </p:grpSpPr>
      <p:sp>
        <p:nvSpPr>
          <p:cNvPr id="752" name="Google Shape;752;ga1d7ef1fc9_0_2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3" name="Google Shape;753;ga1d7ef1fc9_0_2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8523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g103d46dc307_0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g103d46dc307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25275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p:cNvGrpSpPr/>
        <p:nvPr/>
      </p:nvGrpSpPr>
      <p:grpSpPr>
        <a:xfrm>
          <a:off x="0" y="0"/>
          <a:ext cx="0" cy="0"/>
          <a:chOff x="0" y="0"/>
          <a:chExt cx="0" cy="0"/>
        </a:xfrm>
      </p:grpSpPr>
      <p:sp>
        <p:nvSpPr>
          <p:cNvPr id="760" name="Google Shape;760;g103d46dc307_0_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1" name="Google Shape;761;g103d46dc307_0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98796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g9ba973d600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8" name="Google Shape;778;g9ba973d600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255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p:cNvGrpSpPr/>
        <p:nvPr/>
      </p:nvGrpSpPr>
      <p:grpSpPr>
        <a:xfrm>
          <a:off x="0" y="0"/>
          <a:ext cx="0" cy="0"/>
          <a:chOff x="0" y="0"/>
          <a:chExt cx="0" cy="0"/>
        </a:xfrm>
      </p:grpSpPr>
      <p:sp>
        <p:nvSpPr>
          <p:cNvPr id="687" name="Google Shape;687;g533254a0d3_0_16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8" name="Google Shape;688;g533254a0d3_0_16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g103d46dc307_0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g103d46dc307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93881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3"/>
        <p:cNvGrpSpPr/>
        <p:nvPr/>
      </p:nvGrpSpPr>
      <p:grpSpPr>
        <a:xfrm>
          <a:off x="0" y="0"/>
          <a:ext cx="0" cy="0"/>
          <a:chOff x="0" y="0"/>
          <a:chExt cx="0" cy="0"/>
        </a:xfrm>
      </p:grpSpPr>
      <p:sp>
        <p:nvSpPr>
          <p:cNvPr id="824" name="Google Shape;824;g9ba973d600_0_15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5" name="Google Shape;825;g9ba973d600_0_15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63385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3"/>
        <p:cNvGrpSpPr/>
        <p:nvPr/>
      </p:nvGrpSpPr>
      <p:grpSpPr>
        <a:xfrm>
          <a:off x="0" y="0"/>
          <a:ext cx="0" cy="0"/>
          <a:chOff x="0" y="0"/>
          <a:chExt cx="0" cy="0"/>
        </a:xfrm>
      </p:grpSpPr>
      <p:sp>
        <p:nvSpPr>
          <p:cNvPr id="824" name="Google Shape;824;g9ba973d600_0_15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5" name="Google Shape;825;g9ba973d600_0_15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0862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g103d46dc307_0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g103d46dc307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963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g533254a0d3_0_16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9" name="Google Shape;679;g533254a0d3_0_16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g103d46dc307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6" name="Google Shape;716;g103d46dc307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533254a0d3_0_164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533254a0d3_0_164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1"/>
        <p:cNvGrpSpPr/>
        <p:nvPr/>
      </p:nvGrpSpPr>
      <p:grpSpPr>
        <a:xfrm>
          <a:off x="0" y="0"/>
          <a:ext cx="0" cy="0"/>
          <a:chOff x="0" y="0"/>
          <a:chExt cx="0" cy="0"/>
        </a:xfrm>
      </p:grpSpPr>
      <p:sp>
        <p:nvSpPr>
          <p:cNvPr id="752" name="Google Shape;752;ga1d7ef1fc9_0_2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3" name="Google Shape;753;ga1d7ef1fc9_0_2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p:cNvGrpSpPr/>
        <p:nvPr/>
      </p:nvGrpSpPr>
      <p:grpSpPr>
        <a:xfrm>
          <a:off x="0" y="0"/>
          <a:ext cx="0" cy="0"/>
          <a:chOff x="0" y="0"/>
          <a:chExt cx="0" cy="0"/>
        </a:xfrm>
      </p:grpSpPr>
      <p:sp>
        <p:nvSpPr>
          <p:cNvPr id="760" name="Google Shape;760;g103d46dc307_0_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1" name="Google Shape;761;g103d46dc307_0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g9ba973d600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8" name="Google Shape;778;g9ba973d600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g103d46dc307_0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g103d46dc307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25" y="0"/>
            <a:ext cx="9144000" cy="5143500"/>
          </a:xfrm>
          <a:prstGeom prst="rect">
            <a:avLst/>
          </a:prstGeom>
          <a:noFill/>
          <a:ln>
            <a:noFill/>
          </a:ln>
        </p:spPr>
      </p:pic>
      <p:sp>
        <p:nvSpPr>
          <p:cNvPr id="10" name="Google Shape;10;p2"/>
          <p:cNvSpPr/>
          <p:nvPr/>
        </p:nvSpPr>
        <p:spPr>
          <a:xfrm flipH="1">
            <a:off x="2453600" y="2462600"/>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title"/>
          </p:nvPr>
        </p:nvSpPr>
        <p:spPr>
          <a:xfrm>
            <a:off x="1203600" y="1556400"/>
            <a:ext cx="6736800" cy="1516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7000"/>
              <a:buFont typeface="Overpass Black"/>
              <a:buNone/>
              <a:defRPr sz="4900">
                <a:solidFill>
                  <a:schemeClr val="lt1"/>
                </a:solidFill>
              </a:defRPr>
            </a:lvl1pPr>
            <a:lvl2pPr lvl="1" algn="ctr" rtl="0">
              <a:spcBef>
                <a:spcPts val="0"/>
              </a:spcBef>
              <a:spcAft>
                <a:spcPts val="0"/>
              </a:spcAft>
              <a:buClr>
                <a:schemeClr val="lt1"/>
              </a:buClr>
              <a:buSzPts val="6000"/>
              <a:buFont typeface="Overpass Black"/>
              <a:buNone/>
              <a:defRPr sz="6000">
                <a:solidFill>
                  <a:schemeClr val="lt1"/>
                </a:solidFill>
                <a:latin typeface="Overpass Black"/>
                <a:ea typeface="Overpass Black"/>
                <a:cs typeface="Overpass Black"/>
                <a:sym typeface="Overpass Black"/>
              </a:defRPr>
            </a:lvl2pPr>
            <a:lvl3pPr lvl="2" algn="ctr" rtl="0">
              <a:spcBef>
                <a:spcPts val="0"/>
              </a:spcBef>
              <a:spcAft>
                <a:spcPts val="0"/>
              </a:spcAft>
              <a:buClr>
                <a:schemeClr val="lt1"/>
              </a:buClr>
              <a:buSzPts val="6000"/>
              <a:buFont typeface="Overpass Black"/>
              <a:buNone/>
              <a:defRPr sz="6000">
                <a:solidFill>
                  <a:schemeClr val="lt1"/>
                </a:solidFill>
                <a:latin typeface="Overpass Black"/>
                <a:ea typeface="Overpass Black"/>
                <a:cs typeface="Overpass Black"/>
                <a:sym typeface="Overpass Black"/>
              </a:defRPr>
            </a:lvl3pPr>
            <a:lvl4pPr lvl="3" algn="ctr" rtl="0">
              <a:spcBef>
                <a:spcPts val="0"/>
              </a:spcBef>
              <a:spcAft>
                <a:spcPts val="0"/>
              </a:spcAft>
              <a:buClr>
                <a:schemeClr val="lt1"/>
              </a:buClr>
              <a:buSzPts val="6000"/>
              <a:buFont typeface="Overpass Black"/>
              <a:buNone/>
              <a:defRPr sz="6000">
                <a:solidFill>
                  <a:schemeClr val="lt1"/>
                </a:solidFill>
                <a:latin typeface="Overpass Black"/>
                <a:ea typeface="Overpass Black"/>
                <a:cs typeface="Overpass Black"/>
                <a:sym typeface="Overpass Black"/>
              </a:defRPr>
            </a:lvl4pPr>
            <a:lvl5pPr lvl="4" algn="ctr" rtl="0">
              <a:spcBef>
                <a:spcPts val="0"/>
              </a:spcBef>
              <a:spcAft>
                <a:spcPts val="0"/>
              </a:spcAft>
              <a:buClr>
                <a:schemeClr val="lt1"/>
              </a:buClr>
              <a:buSzPts val="6000"/>
              <a:buFont typeface="Overpass Black"/>
              <a:buNone/>
              <a:defRPr sz="6000">
                <a:solidFill>
                  <a:schemeClr val="lt1"/>
                </a:solidFill>
                <a:latin typeface="Overpass Black"/>
                <a:ea typeface="Overpass Black"/>
                <a:cs typeface="Overpass Black"/>
                <a:sym typeface="Overpass Black"/>
              </a:defRPr>
            </a:lvl5pPr>
            <a:lvl6pPr lvl="5" algn="ctr" rtl="0">
              <a:spcBef>
                <a:spcPts val="0"/>
              </a:spcBef>
              <a:spcAft>
                <a:spcPts val="0"/>
              </a:spcAft>
              <a:buClr>
                <a:schemeClr val="lt1"/>
              </a:buClr>
              <a:buSzPts val="6000"/>
              <a:buFont typeface="Overpass Black"/>
              <a:buNone/>
              <a:defRPr sz="6000">
                <a:solidFill>
                  <a:schemeClr val="lt1"/>
                </a:solidFill>
                <a:latin typeface="Overpass Black"/>
                <a:ea typeface="Overpass Black"/>
                <a:cs typeface="Overpass Black"/>
                <a:sym typeface="Overpass Black"/>
              </a:defRPr>
            </a:lvl6pPr>
            <a:lvl7pPr lvl="6" algn="ctr" rtl="0">
              <a:spcBef>
                <a:spcPts val="0"/>
              </a:spcBef>
              <a:spcAft>
                <a:spcPts val="0"/>
              </a:spcAft>
              <a:buClr>
                <a:schemeClr val="lt1"/>
              </a:buClr>
              <a:buSzPts val="6000"/>
              <a:buFont typeface="Overpass Black"/>
              <a:buNone/>
              <a:defRPr sz="6000">
                <a:solidFill>
                  <a:schemeClr val="lt1"/>
                </a:solidFill>
                <a:latin typeface="Overpass Black"/>
                <a:ea typeface="Overpass Black"/>
                <a:cs typeface="Overpass Black"/>
                <a:sym typeface="Overpass Black"/>
              </a:defRPr>
            </a:lvl7pPr>
            <a:lvl8pPr lvl="7" algn="ctr" rtl="0">
              <a:spcBef>
                <a:spcPts val="0"/>
              </a:spcBef>
              <a:spcAft>
                <a:spcPts val="0"/>
              </a:spcAft>
              <a:buClr>
                <a:schemeClr val="lt1"/>
              </a:buClr>
              <a:buSzPts val="6000"/>
              <a:buFont typeface="Overpass Black"/>
              <a:buNone/>
              <a:defRPr sz="6000">
                <a:solidFill>
                  <a:schemeClr val="lt1"/>
                </a:solidFill>
                <a:latin typeface="Overpass Black"/>
                <a:ea typeface="Overpass Black"/>
                <a:cs typeface="Overpass Black"/>
                <a:sym typeface="Overpass Black"/>
              </a:defRPr>
            </a:lvl8pPr>
            <a:lvl9pPr lvl="8" algn="ctr" rtl="0">
              <a:spcBef>
                <a:spcPts val="0"/>
              </a:spcBef>
              <a:spcAft>
                <a:spcPts val="0"/>
              </a:spcAft>
              <a:buClr>
                <a:schemeClr val="lt1"/>
              </a:buClr>
              <a:buSzPts val="6000"/>
              <a:buFont typeface="Overpass Black"/>
              <a:buNone/>
              <a:defRPr sz="6000">
                <a:solidFill>
                  <a:schemeClr val="lt1"/>
                </a:solidFill>
                <a:latin typeface="Overpass Black"/>
                <a:ea typeface="Overpass Black"/>
                <a:cs typeface="Overpass Black"/>
                <a:sym typeface="Overpass Black"/>
              </a:defRPr>
            </a:lvl9pPr>
          </a:lstStyle>
          <a:p>
            <a:endParaRPr/>
          </a:p>
        </p:txBody>
      </p:sp>
      <p:sp>
        <p:nvSpPr>
          <p:cNvPr id="12" name="Google Shape;12;p2"/>
          <p:cNvSpPr txBox="1">
            <a:spLocks noGrp="1"/>
          </p:cNvSpPr>
          <p:nvPr>
            <p:ph type="subTitle" idx="1"/>
          </p:nvPr>
        </p:nvSpPr>
        <p:spPr>
          <a:xfrm>
            <a:off x="1866300" y="3254500"/>
            <a:ext cx="5411400" cy="491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1400"/>
              <a:buNone/>
              <a:defRPr sz="1800">
                <a:solidFill>
                  <a:schemeClr val="lt1"/>
                </a:solidFill>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3" name="Google Shape;13;p2"/>
          <p:cNvSpPr/>
          <p:nvPr/>
        </p:nvSpPr>
        <p:spPr>
          <a:xfrm flipH="1">
            <a:off x="5856098" y="140375"/>
            <a:ext cx="902100" cy="9021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flipH="1">
            <a:off x="3520725" y="1368775"/>
            <a:ext cx="5603400" cy="56043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1128900" y="14037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flipH="1">
            <a:off x="7665600" y="14059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flipH="1">
            <a:off x="-184950" y="-103775"/>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flipH="1">
            <a:off x="7803450" y="1753463"/>
            <a:ext cx="1313700" cy="13140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flipH="1">
            <a:off x="2580600" y="9937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flipH="1">
            <a:off x="1035825" y="2489506"/>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flipH="1">
            <a:off x="-74100" y="9350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flipH="1">
            <a:off x="8582975" y="4872494"/>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flipH="1">
            <a:off x="8881200" y="447918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flipH="1">
            <a:off x="3069175" y="4103669"/>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flipH="1">
            <a:off x="6674550" y="10711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flipH="1">
            <a:off x="5270575" y="-63592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flipH="1">
            <a:off x="6390825" y="410130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flipH="1">
            <a:off x="8463263" y="190158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flipH="1">
            <a:off x="6461813" y="4872507"/>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flipH="1">
            <a:off x="5530050" y="7965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1603488" y="351200"/>
            <a:ext cx="284100" cy="283800"/>
            <a:chOff x="1603488" y="351200"/>
            <a:chExt cx="284100" cy="283800"/>
          </a:xfrm>
        </p:grpSpPr>
        <p:sp>
          <p:nvSpPr>
            <p:cNvPr id="32" name="Google Shape;32;p2"/>
            <p:cNvSpPr/>
            <p:nvPr/>
          </p:nvSpPr>
          <p:spPr>
            <a:xfrm>
              <a:off x="1603488" y="351200"/>
              <a:ext cx="284100" cy="283800"/>
            </a:xfrm>
            <a:prstGeom prst="ellipse">
              <a:avLst/>
            </a:prstGeom>
            <a:gradFill>
              <a:gsLst>
                <a:gs pos="0">
                  <a:srgbClr val="FFFFFF">
                    <a:alpha val="0"/>
                  </a:srgbClr>
                </a:gs>
                <a:gs pos="47000">
                  <a:srgbClr val="FFFFFF">
                    <a:alpha val="0"/>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663613" y="411175"/>
              <a:ext cx="163800" cy="1638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34;p2"/>
          <p:cNvGrpSpPr/>
          <p:nvPr/>
        </p:nvGrpSpPr>
        <p:grpSpPr>
          <a:xfrm>
            <a:off x="8359925" y="2543588"/>
            <a:ext cx="284100" cy="283800"/>
            <a:chOff x="8359925" y="2619788"/>
            <a:chExt cx="284100" cy="283800"/>
          </a:xfrm>
        </p:grpSpPr>
        <p:sp>
          <p:nvSpPr>
            <p:cNvPr id="35" name="Google Shape;35;p2"/>
            <p:cNvSpPr/>
            <p:nvPr/>
          </p:nvSpPr>
          <p:spPr>
            <a:xfrm>
              <a:off x="8359925" y="2619788"/>
              <a:ext cx="284100" cy="283800"/>
            </a:xfrm>
            <a:prstGeom prst="ellipse">
              <a:avLst/>
            </a:prstGeom>
            <a:gradFill>
              <a:gsLst>
                <a:gs pos="0">
                  <a:srgbClr val="FFFFFF">
                    <a:alpha val="0"/>
                  </a:srgbClr>
                </a:gs>
                <a:gs pos="47000">
                  <a:srgbClr val="FFFFFF">
                    <a:alpha val="0"/>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420050" y="2679763"/>
              <a:ext cx="163800" cy="1638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37;p2"/>
          <p:cNvGrpSpPr/>
          <p:nvPr/>
        </p:nvGrpSpPr>
        <p:grpSpPr>
          <a:xfrm>
            <a:off x="6214200" y="-2394125"/>
            <a:ext cx="5411400" cy="5412300"/>
            <a:chOff x="6214200" y="-2394125"/>
            <a:chExt cx="5411400" cy="5412300"/>
          </a:xfrm>
        </p:grpSpPr>
        <p:sp>
          <p:nvSpPr>
            <p:cNvPr id="38" name="Google Shape;38;p2"/>
            <p:cNvSpPr/>
            <p:nvPr/>
          </p:nvSpPr>
          <p:spPr>
            <a:xfrm flipH="1">
              <a:off x="6214200" y="-2394125"/>
              <a:ext cx="5411400" cy="54123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9" name="Google Shape;39;p2"/>
            <p:cNvPicPr preferRelativeResize="0"/>
            <p:nvPr/>
          </p:nvPicPr>
          <p:blipFill rotWithShape="1">
            <a:blip r:embed="rId3">
              <a:alphaModFix/>
            </a:blip>
            <a:srcRect l="2740" t="34104" r="40292" b="4511"/>
            <a:stretch/>
          </p:blipFill>
          <p:spPr>
            <a:xfrm>
              <a:off x="6992175" y="-28225"/>
              <a:ext cx="2151825" cy="2085881"/>
            </a:xfrm>
            <a:prstGeom prst="rect">
              <a:avLst/>
            </a:prstGeom>
            <a:noFill/>
            <a:ln>
              <a:noFill/>
            </a:ln>
          </p:spPr>
        </p:pic>
      </p:grpSp>
      <p:pic>
        <p:nvPicPr>
          <p:cNvPr id="40" name="Google Shape;40;p2"/>
          <p:cNvPicPr preferRelativeResize="0"/>
          <p:nvPr/>
        </p:nvPicPr>
        <p:blipFill rotWithShape="1">
          <a:blip r:embed="rId3">
            <a:alphaModFix/>
          </a:blip>
          <a:srcRect/>
          <a:stretch/>
        </p:blipFill>
        <p:spPr>
          <a:xfrm>
            <a:off x="6068659" y="358716"/>
            <a:ext cx="516879" cy="465067"/>
          </a:xfrm>
          <a:prstGeom prst="rect">
            <a:avLst/>
          </a:prstGeom>
          <a:noFill/>
          <a:ln>
            <a:noFill/>
          </a:ln>
        </p:spPr>
      </p:pic>
      <p:grpSp>
        <p:nvGrpSpPr>
          <p:cNvPr id="41" name="Google Shape;41;p2"/>
          <p:cNvGrpSpPr/>
          <p:nvPr/>
        </p:nvGrpSpPr>
        <p:grpSpPr>
          <a:xfrm>
            <a:off x="4656700" y="3810000"/>
            <a:ext cx="1199400" cy="1183800"/>
            <a:chOff x="4656700" y="3810000"/>
            <a:chExt cx="1199400" cy="1183800"/>
          </a:xfrm>
        </p:grpSpPr>
        <p:sp>
          <p:nvSpPr>
            <p:cNvPr id="42" name="Google Shape;42;p2"/>
            <p:cNvSpPr/>
            <p:nvPr/>
          </p:nvSpPr>
          <p:spPr>
            <a:xfrm flipH="1">
              <a:off x="4656700" y="3810000"/>
              <a:ext cx="1199400" cy="11838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3" name="Google Shape;43;p2"/>
            <p:cNvPicPr preferRelativeResize="0"/>
            <p:nvPr/>
          </p:nvPicPr>
          <p:blipFill>
            <a:blip r:embed="rId4">
              <a:alphaModFix/>
            </a:blip>
            <a:stretch>
              <a:fillRect/>
            </a:stretch>
          </p:blipFill>
          <p:spPr>
            <a:xfrm>
              <a:off x="4924900" y="4103575"/>
              <a:ext cx="663100" cy="596601"/>
            </a:xfrm>
            <a:prstGeom prst="rect">
              <a:avLst/>
            </a:prstGeom>
            <a:noFill/>
            <a:ln>
              <a:noFill/>
            </a:ln>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ONE_COLUMN_TEXT_1_1">
    <p:spTree>
      <p:nvGrpSpPr>
        <p:cNvPr id="1" name="Shape 398"/>
        <p:cNvGrpSpPr/>
        <p:nvPr/>
      </p:nvGrpSpPr>
      <p:grpSpPr>
        <a:xfrm>
          <a:off x="0" y="0"/>
          <a:ext cx="0" cy="0"/>
          <a:chOff x="0" y="0"/>
          <a:chExt cx="0" cy="0"/>
        </a:xfrm>
      </p:grpSpPr>
      <p:pic>
        <p:nvPicPr>
          <p:cNvPr id="399" name="Google Shape;399;p17"/>
          <p:cNvPicPr preferRelativeResize="0"/>
          <p:nvPr/>
        </p:nvPicPr>
        <p:blipFill>
          <a:blip r:embed="rId2">
            <a:alphaModFix/>
          </a:blip>
          <a:stretch>
            <a:fillRect/>
          </a:stretch>
        </p:blipFill>
        <p:spPr>
          <a:xfrm>
            <a:off x="-25" y="0"/>
            <a:ext cx="9144000" cy="5143500"/>
          </a:xfrm>
          <a:prstGeom prst="rect">
            <a:avLst/>
          </a:prstGeom>
          <a:noFill/>
          <a:ln>
            <a:noFill/>
          </a:ln>
        </p:spPr>
      </p:pic>
      <p:sp>
        <p:nvSpPr>
          <p:cNvPr id="400" name="Google Shape;400;p17"/>
          <p:cNvSpPr txBox="1">
            <a:spLocks noGrp="1"/>
          </p:cNvSpPr>
          <p:nvPr>
            <p:ph type="subTitle" idx="1"/>
          </p:nvPr>
        </p:nvSpPr>
        <p:spPr>
          <a:xfrm>
            <a:off x="6297973" y="1816999"/>
            <a:ext cx="2131200" cy="95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401" name="Google Shape;401;p17"/>
          <p:cNvSpPr txBox="1">
            <a:spLocks noGrp="1"/>
          </p:cNvSpPr>
          <p:nvPr>
            <p:ph type="subTitle" idx="2"/>
          </p:nvPr>
        </p:nvSpPr>
        <p:spPr>
          <a:xfrm>
            <a:off x="6297982" y="1545600"/>
            <a:ext cx="2131200" cy="396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400"/>
              <a:buNone/>
              <a:defRPr sz="2400">
                <a:solidFill>
                  <a:schemeClr val="lt1"/>
                </a:solidFill>
                <a:latin typeface="Do Hyeon"/>
                <a:ea typeface="Do Hyeon"/>
                <a:cs typeface="Do Hyeon"/>
                <a:sym typeface="Do Hyeon"/>
              </a:defRPr>
            </a:lvl1pPr>
            <a:lvl2pPr lvl="1" rtl="0">
              <a:lnSpc>
                <a:spcPct val="100000"/>
              </a:lnSpc>
              <a:spcBef>
                <a:spcPts val="0"/>
              </a:spcBef>
              <a:spcAft>
                <a:spcPts val="0"/>
              </a:spcAft>
              <a:buSzPts val="1800"/>
              <a:buNone/>
              <a:defRPr sz="1800" b="1"/>
            </a:lvl2pPr>
            <a:lvl3pPr lvl="2" rtl="0">
              <a:lnSpc>
                <a:spcPct val="100000"/>
              </a:lnSpc>
              <a:spcBef>
                <a:spcPts val="1600"/>
              </a:spcBef>
              <a:spcAft>
                <a:spcPts val="0"/>
              </a:spcAft>
              <a:buSzPts val="1800"/>
              <a:buNone/>
              <a:defRPr sz="1800" b="1"/>
            </a:lvl3pPr>
            <a:lvl4pPr lvl="3" rtl="0">
              <a:lnSpc>
                <a:spcPct val="100000"/>
              </a:lnSpc>
              <a:spcBef>
                <a:spcPts val="1600"/>
              </a:spcBef>
              <a:spcAft>
                <a:spcPts val="0"/>
              </a:spcAft>
              <a:buSzPts val="1800"/>
              <a:buNone/>
              <a:defRPr sz="1800" b="1"/>
            </a:lvl4pPr>
            <a:lvl5pPr lvl="4" rtl="0">
              <a:lnSpc>
                <a:spcPct val="100000"/>
              </a:lnSpc>
              <a:spcBef>
                <a:spcPts val="1600"/>
              </a:spcBef>
              <a:spcAft>
                <a:spcPts val="0"/>
              </a:spcAft>
              <a:buSzPts val="1800"/>
              <a:buNone/>
              <a:defRPr sz="1800" b="1"/>
            </a:lvl5pPr>
            <a:lvl6pPr lvl="5" rtl="0">
              <a:lnSpc>
                <a:spcPct val="100000"/>
              </a:lnSpc>
              <a:spcBef>
                <a:spcPts val="1600"/>
              </a:spcBef>
              <a:spcAft>
                <a:spcPts val="0"/>
              </a:spcAft>
              <a:buSzPts val="1800"/>
              <a:buNone/>
              <a:defRPr sz="1800" b="1"/>
            </a:lvl6pPr>
            <a:lvl7pPr lvl="6" rtl="0">
              <a:lnSpc>
                <a:spcPct val="100000"/>
              </a:lnSpc>
              <a:spcBef>
                <a:spcPts val="1600"/>
              </a:spcBef>
              <a:spcAft>
                <a:spcPts val="0"/>
              </a:spcAft>
              <a:buSzPts val="1800"/>
              <a:buNone/>
              <a:defRPr sz="1800" b="1"/>
            </a:lvl7pPr>
            <a:lvl8pPr lvl="7" rtl="0">
              <a:lnSpc>
                <a:spcPct val="100000"/>
              </a:lnSpc>
              <a:spcBef>
                <a:spcPts val="1600"/>
              </a:spcBef>
              <a:spcAft>
                <a:spcPts val="0"/>
              </a:spcAft>
              <a:buSzPts val="1800"/>
              <a:buNone/>
              <a:defRPr sz="1800" b="1"/>
            </a:lvl8pPr>
            <a:lvl9pPr lvl="8" rtl="0">
              <a:lnSpc>
                <a:spcPct val="100000"/>
              </a:lnSpc>
              <a:spcBef>
                <a:spcPts val="1600"/>
              </a:spcBef>
              <a:spcAft>
                <a:spcPts val="1600"/>
              </a:spcAft>
              <a:buSzPts val="1800"/>
              <a:buNone/>
              <a:defRPr sz="1800" b="1"/>
            </a:lvl9pPr>
          </a:lstStyle>
          <a:p>
            <a:endParaRPr/>
          </a:p>
        </p:txBody>
      </p:sp>
      <p:sp>
        <p:nvSpPr>
          <p:cNvPr id="402" name="Google Shape;402;p17"/>
          <p:cNvSpPr txBox="1">
            <a:spLocks noGrp="1"/>
          </p:cNvSpPr>
          <p:nvPr>
            <p:ph type="subTitle" idx="3"/>
          </p:nvPr>
        </p:nvSpPr>
        <p:spPr>
          <a:xfrm>
            <a:off x="6297973" y="3570579"/>
            <a:ext cx="2131200" cy="95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403" name="Google Shape;403;p17"/>
          <p:cNvSpPr txBox="1">
            <a:spLocks noGrp="1"/>
          </p:cNvSpPr>
          <p:nvPr>
            <p:ph type="subTitle" idx="4"/>
          </p:nvPr>
        </p:nvSpPr>
        <p:spPr>
          <a:xfrm>
            <a:off x="6297982" y="3299180"/>
            <a:ext cx="2131200" cy="396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400"/>
              <a:buNone/>
              <a:defRPr sz="2400">
                <a:solidFill>
                  <a:schemeClr val="lt1"/>
                </a:solidFill>
                <a:latin typeface="Do Hyeon"/>
                <a:ea typeface="Do Hyeon"/>
                <a:cs typeface="Do Hyeon"/>
                <a:sym typeface="Do Hyeon"/>
              </a:defRPr>
            </a:lvl1pPr>
            <a:lvl2pPr lvl="1" rtl="0">
              <a:lnSpc>
                <a:spcPct val="100000"/>
              </a:lnSpc>
              <a:spcBef>
                <a:spcPts val="0"/>
              </a:spcBef>
              <a:spcAft>
                <a:spcPts val="0"/>
              </a:spcAft>
              <a:buSzPts val="1800"/>
              <a:buNone/>
              <a:defRPr sz="1800" b="1"/>
            </a:lvl2pPr>
            <a:lvl3pPr lvl="2" rtl="0">
              <a:lnSpc>
                <a:spcPct val="100000"/>
              </a:lnSpc>
              <a:spcBef>
                <a:spcPts val="1600"/>
              </a:spcBef>
              <a:spcAft>
                <a:spcPts val="0"/>
              </a:spcAft>
              <a:buSzPts val="1800"/>
              <a:buNone/>
              <a:defRPr sz="1800" b="1"/>
            </a:lvl3pPr>
            <a:lvl4pPr lvl="3" rtl="0">
              <a:lnSpc>
                <a:spcPct val="100000"/>
              </a:lnSpc>
              <a:spcBef>
                <a:spcPts val="1600"/>
              </a:spcBef>
              <a:spcAft>
                <a:spcPts val="0"/>
              </a:spcAft>
              <a:buSzPts val="1800"/>
              <a:buNone/>
              <a:defRPr sz="1800" b="1"/>
            </a:lvl4pPr>
            <a:lvl5pPr lvl="4" rtl="0">
              <a:lnSpc>
                <a:spcPct val="100000"/>
              </a:lnSpc>
              <a:spcBef>
                <a:spcPts val="1600"/>
              </a:spcBef>
              <a:spcAft>
                <a:spcPts val="0"/>
              </a:spcAft>
              <a:buSzPts val="1800"/>
              <a:buNone/>
              <a:defRPr sz="1800" b="1"/>
            </a:lvl5pPr>
            <a:lvl6pPr lvl="5" rtl="0">
              <a:lnSpc>
                <a:spcPct val="100000"/>
              </a:lnSpc>
              <a:spcBef>
                <a:spcPts val="1600"/>
              </a:spcBef>
              <a:spcAft>
                <a:spcPts val="0"/>
              </a:spcAft>
              <a:buSzPts val="1800"/>
              <a:buNone/>
              <a:defRPr sz="1800" b="1"/>
            </a:lvl6pPr>
            <a:lvl7pPr lvl="6" rtl="0">
              <a:lnSpc>
                <a:spcPct val="100000"/>
              </a:lnSpc>
              <a:spcBef>
                <a:spcPts val="1600"/>
              </a:spcBef>
              <a:spcAft>
                <a:spcPts val="0"/>
              </a:spcAft>
              <a:buSzPts val="1800"/>
              <a:buNone/>
              <a:defRPr sz="1800" b="1"/>
            </a:lvl7pPr>
            <a:lvl8pPr lvl="7" rtl="0">
              <a:lnSpc>
                <a:spcPct val="100000"/>
              </a:lnSpc>
              <a:spcBef>
                <a:spcPts val="1600"/>
              </a:spcBef>
              <a:spcAft>
                <a:spcPts val="0"/>
              </a:spcAft>
              <a:buSzPts val="1800"/>
              <a:buNone/>
              <a:defRPr sz="1800" b="1"/>
            </a:lvl8pPr>
            <a:lvl9pPr lvl="8" rtl="0">
              <a:lnSpc>
                <a:spcPct val="100000"/>
              </a:lnSpc>
              <a:spcBef>
                <a:spcPts val="1600"/>
              </a:spcBef>
              <a:spcAft>
                <a:spcPts val="1600"/>
              </a:spcAft>
              <a:buSzPts val="1800"/>
              <a:buNone/>
              <a:defRPr sz="1800" b="1"/>
            </a:lvl9pPr>
          </a:lstStyle>
          <a:p>
            <a:endParaRPr/>
          </a:p>
        </p:txBody>
      </p:sp>
      <p:sp>
        <p:nvSpPr>
          <p:cNvPr id="404" name="Google Shape;404;p17"/>
          <p:cNvSpPr txBox="1">
            <a:spLocks noGrp="1"/>
          </p:cNvSpPr>
          <p:nvPr>
            <p:ph type="subTitle" idx="5"/>
          </p:nvPr>
        </p:nvSpPr>
        <p:spPr>
          <a:xfrm>
            <a:off x="712825" y="1817000"/>
            <a:ext cx="2131200" cy="954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400"/>
              <a:buNone/>
              <a:defRPr sz="1400">
                <a:solidFill>
                  <a:schemeClr val="lt1"/>
                </a:solidFill>
              </a:defRPr>
            </a:lvl1pPr>
            <a:lvl2pPr lvl="1" algn="r" rtl="0">
              <a:lnSpc>
                <a:spcPct val="100000"/>
              </a:lnSpc>
              <a:spcBef>
                <a:spcPts val="160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a:endParaRPr/>
          </a:p>
        </p:txBody>
      </p:sp>
      <p:sp>
        <p:nvSpPr>
          <p:cNvPr id="405" name="Google Shape;405;p17"/>
          <p:cNvSpPr txBox="1">
            <a:spLocks noGrp="1"/>
          </p:cNvSpPr>
          <p:nvPr>
            <p:ph type="subTitle" idx="6"/>
          </p:nvPr>
        </p:nvSpPr>
        <p:spPr>
          <a:xfrm>
            <a:off x="712833" y="1545600"/>
            <a:ext cx="2131200" cy="396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lt1"/>
              </a:buClr>
              <a:buSzPts val="1400"/>
              <a:buNone/>
              <a:defRPr sz="2400">
                <a:solidFill>
                  <a:schemeClr val="lt1"/>
                </a:solidFill>
                <a:latin typeface="Do Hyeon"/>
                <a:ea typeface="Do Hyeon"/>
                <a:cs typeface="Do Hyeon"/>
                <a:sym typeface="Do Hyeon"/>
              </a:defRPr>
            </a:lvl1pPr>
            <a:lvl2pPr lvl="1" algn="r" rtl="0">
              <a:lnSpc>
                <a:spcPct val="100000"/>
              </a:lnSpc>
              <a:spcBef>
                <a:spcPts val="0"/>
              </a:spcBef>
              <a:spcAft>
                <a:spcPts val="0"/>
              </a:spcAft>
              <a:buSzPts val="1800"/>
              <a:buNone/>
              <a:defRPr sz="1800" b="1"/>
            </a:lvl2pPr>
            <a:lvl3pPr lvl="2" algn="r" rtl="0">
              <a:lnSpc>
                <a:spcPct val="100000"/>
              </a:lnSpc>
              <a:spcBef>
                <a:spcPts val="1600"/>
              </a:spcBef>
              <a:spcAft>
                <a:spcPts val="0"/>
              </a:spcAft>
              <a:buSzPts val="1800"/>
              <a:buNone/>
              <a:defRPr sz="1800" b="1"/>
            </a:lvl3pPr>
            <a:lvl4pPr lvl="3" algn="r" rtl="0">
              <a:lnSpc>
                <a:spcPct val="100000"/>
              </a:lnSpc>
              <a:spcBef>
                <a:spcPts val="1600"/>
              </a:spcBef>
              <a:spcAft>
                <a:spcPts val="0"/>
              </a:spcAft>
              <a:buSzPts val="1800"/>
              <a:buNone/>
              <a:defRPr sz="1800" b="1"/>
            </a:lvl4pPr>
            <a:lvl5pPr lvl="4" algn="r" rtl="0">
              <a:lnSpc>
                <a:spcPct val="100000"/>
              </a:lnSpc>
              <a:spcBef>
                <a:spcPts val="1600"/>
              </a:spcBef>
              <a:spcAft>
                <a:spcPts val="0"/>
              </a:spcAft>
              <a:buSzPts val="1800"/>
              <a:buNone/>
              <a:defRPr sz="1800" b="1"/>
            </a:lvl5pPr>
            <a:lvl6pPr lvl="5" algn="r" rtl="0">
              <a:lnSpc>
                <a:spcPct val="100000"/>
              </a:lnSpc>
              <a:spcBef>
                <a:spcPts val="1600"/>
              </a:spcBef>
              <a:spcAft>
                <a:spcPts val="0"/>
              </a:spcAft>
              <a:buSzPts val="1800"/>
              <a:buNone/>
              <a:defRPr sz="1800" b="1"/>
            </a:lvl6pPr>
            <a:lvl7pPr lvl="6" algn="r" rtl="0">
              <a:lnSpc>
                <a:spcPct val="100000"/>
              </a:lnSpc>
              <a:spcBef>
                <a:spcPts val="1600"/>
              </a:spcBef>
              <a:spcAft>
                <a:spcPts val="0"/>
              </a:spcAft>
              <a:buSzPts val="1800"/>
              <a:buNone/>
              <a:defRPr sz="1800" b="1"/>
            </a:lvl7pPr>
            <a:lvl8pPr lvl="7" algn="r" rtl="0">
              <a:lnSpc>
                <a:spcPct val="100000"/>
              </a:lnSpc>
              <a:spcBef>
                <a:spcPts val="1600"/>
              </a:spcBef>
              <a:spcAft>
                <a:spcPts val="0"/>
              </a:spcAft>
              <a:buSzPts val="1800"/>
              <a:buNone/>
              <a:defRPr sz="1800" b="1"/>
            </a:lvl8pPr>
            <a:lvl9pPr lvl="8" algn="r" rtl="0">
              <a:lnSpc>
                <a:spcPct val="100000"/>
              </a:lnSpc>
              <a:spcBef>
                <a:spcPts val="1600"/>
              </a:spcBef>
              <a:spcAft>
                <a:spcPts val="1600"/>
              </a:spcAft>
              <a:buSzPts val="1800"/>
              <a:buNone/>
              <a:defRPr sz="1800" b="1"/>
            </a:lvl9pPr>
          </a:lstStyle>
          <a:p>
            <a:endParaRPr/>
          </a:p>
        </p:txBody>
      </p:sp>
      <p:sp>
        <p:nvSpPr>
          <p:cNvPr id="406" name="Google Shape;406;p17"/>
          <p:cNvSpPr txBox="1">
            <a:spLocks noGrp="1"/>
          </p:cNvSpPr>
          <p:nvPr>
            <p:ph type="subTitle" idx="7"/>
          </p:nvPr>
        </p:nvSpPr>
        <p:spPr>
          <a:xfrm>
            <a:off x="712825" y="3570600"/>
            <a:ext cx="2131200" cy="954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400"/>
              <a:buNone/>
              <a:defRPr sz="1400">
                <a:solidFill>
                  <a:schemeClr val="lt1"/>
                </a:solidFill>
              </a:defRPr>
            </a:lvl1pPr>
            <a:lvl2pPr lvl="1" algn="r" rtl="0">
              <a:lnSpc>
                <a:spcPct val="100000"/>
              </a:lnSpc>
              <a:spcBef>
                <a:spcPts val="160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a:endParaRPr/>
          </a:p>
        </p:txBody>
      </p:sp>
      <p:sp>
        <p:nvSpPr>
          <p:cNvPr id="407" name="Google Shape;407;p17"/>
          <p:cNvSpPr txBox="1">
            <a:spLocks noGrp="1"/>
          </p:cNvSpPr>
          <p:nvPr>
            <p:ph type="subTitle" idx="8"/>
          </p:nvPr>
        </p:nvSpPr>
        <p:spPr>
          <a:xfrm>
            <a:off x="712833" y="3299200"/>
            <a:ext cx="2131200" cy="396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lt1"/>
              </a:buClr>
              <a:buSzPts val="1400"/>
              <a:buNone/>
              <a:defRPr sz="2400">
                <a:solidFill>
                  <a:schemeClr val="lt1"/>
                </a:solidFill>
                <a:latin typeface="Do Hyeon"/>
                <a:ea typeface="Do Hyeon"/>
                <a:cs typeface="Do Hyeon"/>
                <a:sym typeface="Do Hyeon"/>
              </a:defRPr>
            </a:lvl1pPr>
            <a:lvl2pPr lvl="1" algn="r" rtl="0">
              <a:lnSpc>
                <a:spcPct val="100000"/>
              </a:lnSpc>
              <a:spcBef>
                <a:spcPts val="0"/>
              </a:spcBef>
              <a:spcAft>
                <a:spcPts val="0"/>
              </a:spcAft>
              <a:buSzPts val="1800"/>
              <a:buNone/>
              <a:defRPr sz="1800" b="1"/>
            </a:lvl2pPr>
            <a:lvl3pPr lvl="2" algn="r" rtl="0">
              <a:lnSpc>
                <a:spcPct val="100000"/>
              </a:lnSpc>
              <a:spcBef>
                <a:spcPts val="1600"/>
              </a:spcBef>
              <a:spcAft>
                <a:spcPts val="0"/>
              </a:spcAft>
              <a:buSzPts val="1800"/>
              <a:buNone/>
              <a:defRPr sz="1800" b="1"/>
            </a:lvl3pPr>
            <a:lvl4pPr lvl="3" algn="r" rtl="0">
              <a:lnSpc>
                <a:spcPct val="100000"/>
              </a:lnSpc>
              <a:spcBef>
                <a:spcPts val="1600"/>
              </a:spcBef>
              <a:spcAft>
                <a:spcPts val="0"/>
              </a:spcAft>
              <a:buSzPts val="1800"/>
              <a:buNone/>
              <a:defRPr sz="1800" b="1"/>
            </a:lvl4pPr>
            <a:lvl5pPr lvl="4" algn="r" rtl="0">
              <a:lnSpc>
                <a:spcPct val="100000"/>
              </a:lnSpc>
              <a:spcBef>
                <a:spcPts val="1600"/>
              </a:spcBef>
              <a:spcAft>
                <a:spcPts val="0"/>
              </a:spcAft>
              <a:buSzPts val="1800"/>
              <a:buNone/>
              <a:defRPr sz="1800" b="1"/>
            </a:lvl5pPr>
            <a:lvl6pPr lvl="5" algn="r" rtl="0">
              <a:lnSpc>
                <a:spcPct val="100000"/>
              </a:lnSpc>
              <a:spcBef>
                <a:spcPts val="1600"/>
              </a:spcBef>
              <a:spcAft>
                <a:spcPts val="0"/>
              </a:spcAft>
              <a:buSzPts val="1800"/>
              <a:buNone/>
              <a:defRPr sz="1800" b="1"/>
            </a:lvl6pPr>
            <a:lvl7pPr lvl="6" algn="r" rtl="0">
              <a:lnSpc>
                <a:spcPct val="100000"/>
              </a:lnSpc>
              <a:spcBef>
                <a:spcPts val="1600"/>
              </a:spcBef>
              <a:spcAft>
                <a:spcPts val="0"/>
              </a:spcAft>
              <a:buSzPts val="1800"/>
              <a:buNone/>
              <a:defRPr sz="1800" b="1"/>
            </a:lvl7pPr>
            <a:lvl8pPr lvl="7" algn="r" rtl="0">
              <a:lnSpc>
                <a:spcPct val="100000"/>
              </a:lnSpc>
              <a:spcBef>
                <a:spcPts val="1600"/>
              </a:spcBef>
              <a:spcAft>
                <a:spcPts val="0"/>
              </a:spcAft>
              <a:buSzPts val="1800"/>
              <a:buNone/>
              <a:defRPr sz="1800" b="1"/>
            </a:lvl8pPr>
            <a:lvl9pPr lvl="8" algn="r" rtl="0">
              <a:lnSpc>
                <a:spcPct val="100000"/>
              </a:lnSpc>
              <a:spcBef>
                <a:spcPts val="1600"/>
              </a:spcBef>
              <a:spcAft>
                <a:spcPts val="1600"/>
              </a:spcAft>
              <a:buSzPts val="1800"/>
              <a:buNone/>
              <a:defRPr sz="1800" b="1"/>
            </a:lvl9pPr>
          </a:lstStyle>
          <a:p>
            <a:endParaRPr/>
          </a:p>
        </p:txBody>
      </p:sp>
      <p:sp>
        <p:nvSpPr>
          <p:cNvPr id="408" name="Google Shape;408;p17"/>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9" name="Google Shape;409;p17"/>
          <p:cNvSpPr/>
          <p:nvPr/>
        </p:nvSpPr>
        <p:spPr>
          <a:xfrm flipH="1">
            <a:off x="2453600" y="2462600"/>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7"/>
          <p:cNvSpPr/>
          <p:nvPr/>
        </p:nvSpPr>
        <p:spPr>
          <a:xfrm flipH="1">
            <a:off x="-184950" y="-103775"/>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7"/>
          <p:cNvSpPr/>
          <p:nvPr/>
        </p:nvSpPr>
        <p:spPr>
          <a:xfrm flipH="1">
            <a:off x="5270575" y="-63592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7"/>
          <p:cNvSpPr/>
          <p:nvPr/>
        </p:nvSpPr>
        <p:spPr>
          <a:xfrm flipH="1">
            <a:off x="1128900" y="14037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7"/>
          <p:cNvSpPr/>
          <p:nvPr/>
        </p:nvSpPr>
        <p:spPr>
          <a:xfrm flipH="1">
            <a:off x="3520725" y="1368775"/>
            <a:ext cx="5603400" cy="56043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7"/>
          <p:cNvSpPr/>
          <p:nvPr/>
        </p:nvSpPr>
        <p:spPr>
          <a:xfrm flipH="1">
            <a:off x="7683775" y="4424707"/>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7"/>
          <p:cNvSpPr/>
          <p:nvPr/>
        </p:nvSpPr>
        <p:spPr>
          <a:xfrm flipH="1">
            <a:off x="7803450" y="1753463"/>
            <a:ext cx="1313700" cy="13140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7"/>
          <p:cNvSpPr/>
          <p:nvPr/>
        </p:nvSpPr>
        <p:spPr>
          <a:xfrm flipH="1">
            <a:off x="1035825" y="2489506"/>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7"/>
          <p:cNvSpPr/>
          <p:nvPr/>
        </p:nvSpPr>
        <p:spPr>
          <a:xfrm flipH="1">
            <a:off x="-74100" y="9350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7"/>
          <p:cNvSpPr/>
          <p:nvPr/>
        </p:nvSpPr>
        <p:spPr>
          <a:xfrm flipH="1">
            <a:off x="8582975" y="4872494"/>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7"/>
          <p:cNvSpPr/>
          <p:nvPr/>
        </p:nvSpPr>
        <p:spPr>
          <a:xfrm flipH="1">
            <a:off x="6390825" y="410130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7"/>
          <p:cNvSpPr/>
          <p:nvPr/>
        </p:nvSpPr>
        <p:spPr>
          <a:xfrm>
            <a:off x="8458200" y="3828075"/>
            <a:ext cx="284100" cy="283800"/>
          </a:xfrm>
          <a:prstGeom prst="ellipse">
            <a:avLst/>
          </a:prstGeom>
          <a:gradFill>
            <a:gsLst>
              <a:gs pos="0">
                <a:srgbClr val="FFFFFF">
                  <a:alpha val="0"/>
                </a:srgbClr>
              </a:gs>
              <a:gs pos="47000">
                <a:srgbClr val="FFFFFF">
                  <a:alpha val="0"/>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7"/>
          <p:cNvSpPr/>
          <p:nvPr/>
        </p:nvSpPr>
        <p:spPr>
          <a:xfrm>
            <a:off x="8518325" y="3888050"/>
            <a:ext cx="163800" cy="1638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2" name="Google Shape;422;p17"/>
          <p:cNvPicPr preferRelativeResize="0"/>
          <p:nvPr/>
        </p:nvPicPr>
        <p:blipFill rotWithShape="1">
          <a:blip r:embed="rId3">
            <a:alphaModFix/>
          </a:blip>
          <a:srcRect/>
          <a:stretch/>
        </p:blipFill>
        <p:spPr>
          <a:xfrm>
            <a:off x="389009" y="306966"/>
            <a:ext cx="516879" cy="465067"/>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BLANK_1_1_1_1">
    <p:spTree>
      <p:nvGrpSpPr>
        <p:cNvPr id="1" name="Shape 634"/>
        <p:cNvGrpSpPr/>
        <p:nvPr/>
      </p:nvGrpSpPr>
      <p:grpSpPr>
        <a:xfrm>
          <a:off x="0" y="0"/>
          <a:ext cx="0" cy="0"/>
          <a:chOff x="0" y="0"/>
          <a:chExt cx="0" cy="0"/>
        </a:xfrm>
      </p:grpSpPr>
      <p:pic>
        <p:nvPicPr>
          <p:cNvPr id="635" name="Google Shape;635;p26"/>
          <p:cNvPicPr preferRelativeResize="0"/>
          <p:nvPr/>
        </p:nvPicPr>
        <p:blipFill>
          <a:blip r:embed="rId2">
            <a:alphaModFix/>
          </a:blip>
          <a:stretch>
            <a:fillRect/>
          </a:stretch>
        </p:blipFill>
        <p:spPr>
          <a:xfrm>
            <a:off x="-25" y="0"/>
            <a:ext cx="9144000" cy="5143500"/>
          </a:xfrm>
          <a:prstGeom prst="rect">
            <a:avLst/>
          </a:prstGeom>
          <a:noFill/>
          <a:ln>
            <a:noFill/>
          </a:ln>
        </p:spPr>
      </p:pic>
      <p:sp>
        <p:nvSpPr>
          <p:cNvPr id="636" name="Google Shape;636;p26"/>
          <p:cNvSpPr/>
          <p:nvPr/>
        </p:nvSpPr>
        <p:spPr>
          <a:xfrm flipH="1">
            <a:off x="2453600" y="2462600"/>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6"/>
          <p:cNvSpPr/>
          <p:nvPr/>
        </p:nvSpPr>
        <p:spPr>
          <a:xfrm flipH="1">
            <a:off x="5856098" y="140375"/>
            <a:ext cx="902100" cy="9021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6"/>
          <p:cNvSpPr/>
          <p:nvPr/>
        </p:nvSpPr>
        <p:spPr>
          <a:xfrm flipH="1">
            <a:off x="3520725" y="1368775"/>
            <a:ext cx="5603400" cy="56043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6"/>
          <p:cNvSpPr/>
          <p:nvPr/>
        </p:nvSpPr>
        <p:spPr>
          <a:xfrm flipH="1">
            <a:off x="1128900" y="14037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6"/>
          <p:cNvSpPr/>
          <p:nvPr/>
        </p:nvSpPr>
        <p:spPr>
          <a:xfrm flipH="1">
            <a:off x="7665600" y="14059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6"/>
          <p:cNvSpPr/>
          <p:nvPr/>
        </p:nvSpPr>
        <p:spPr>
          <a:xfrm flipH="1">
            <a:off x="-184950" y="-103775"/>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6"/>
          <p:cNvSpPr/>
          <p:nvPr/>
        </p:nvSpPr>
        <p:spPr>
          <a:xfrm flipH="1">
            <a:off x="7803450" y="1753463"/>
            <a:ext cx="1313700" cy="13140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6"/>
          <p:cNvSpPr/>
          <p:nvPr/>
        </p:nvSpPr>
        <p:spPr>
          <a:xfrm flipH="1">
            <a:off x="2580600" y="9937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6"/>
          <p:cNvSpPr/>
          <p:nvPr/>
        </p:nvSpPr>
        <p:spPr>
          <a:xfrm flipH="1">
            <a:off x="1035825" y="2489506"/>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6"/>
          <p:cNvSpPr/>
          <p:nvPr/>
        </p:nvSpPr>
        <p:spPr>
          <a:xfrm flipH="1">
            <a:off x="-74100" y="9350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6"/>
          <p:cNvSpPr/>
          <p:nvPr/>
        </p:nvSpPr>
        <p:spPr>
          <a:xfrm flipH="1">
            <a:off x="8582975" y="4872494"/>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6"/>
          <p:cNvSpPr/>
          <p:nvPr/>
        </p:nvSpPr>
        <p:spPr>
          <a:xfrm flipH="1">
            <a:off x="8881200" y="447918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6"/>
          <p:cNvSpPr/>
          <p:nvPr/>
        </p:nvSpPr>
        <p:spPr>
          <a:xfrm flipH="1">
            <a:off x="3069175" y="4103669"/>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6"/>
          <p:cNvSpPr/>
          <p:nvPr/>
        </p:nvSpPr>
        <p:spPr>
          <a:xfrm flipH="1">
            <a:off x="6674550" y="10711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6"/>
          <p:cNvSpPr/>
          <p:nvPr/>
        </p:nvSpPr>
        <p:spPr>
          <a:xfrm flipH="1">
            <a:off x="5270575" y="-63592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6"/>
          <p:cNvSpPr/>
          <p:nvPr/>
        </p:nvSpPr>
        <p:spPr>
          <a:xfrm flipH="1">
            <a:off x="6390825" y="410130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6"/>
          <p:cNvSpPr/>
          <p:nvPr/>
        </p:nvSpPr>
        <p:spPr>
          <a:xfrm flipH="1">
            <a:off x="8463263" y="190158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6"/>
          <p:cNvSpPr/>
          <p:nvPr/>
        </p:nvSpPr>
        <p:spPr>
          <a:xfrm flipH="1">
            <a:off x="6461813" y="4872507"/>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6"/>
          <p:cNvSpPr/>
          <p:nvPr/>
        </p:nvSpPr>
        <p:spPr>
          <a:xfrm flipH="1">
            <a:off x="5530050" y="7965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4"/>
        <p:cNvGrpSpPr/>
        <p:nvPr/>
      </p:nvGrpSpPr>
      <p:grpSpPr>
        <a:xfrm>
          <a:off x="0" y="0"/>
          <a:ext cx="0" cy="0"/>
          <a:chOff x="0" y="0"/>
          <a:chExt cx="0" cy="0"/>
        </a:xfrm>
      </p:grpSpPr>
      <p:pic>
        <p:nvPicPr>
          <p:cNvPr id="45" name="Google Shape;45;p3"/>
          <p:cNvPicPr preferRelativeResize="0"/>
          <p:nvPr/>
        </p:nvPicPr>
        <p:blipFill>
          <a:blip r:embed="rId2">
            <a:alphaModFix/>
          </a:blip>
          <a:stretch>
            <a:fillRect/>
          </a:stretch>
        </p:blipFill>
        <p:spPr>
          <a:xfrm>
            <a:off x="-25" y="0"/>
            <a:ext cx="9144000" cy="5143500"/>
          </a:xfrm>
          <a:prstGeom prst="rect">
            <a:avLst/>
          </a:prstGeom>
          <a:noFill/>
          <a:ln>
            <a:noFill/>
          </a:ln>
        </p:spPr>
      </p:pic>
      <p:sp>
        <p:nvSpPr>
          <p:cNvPr id="46" name="Google Shape;46;p3"/>
          <p:cNvSpPr txBox="1">
            <a:spLocks noGrp="1"/>
          </p:cNvSpPr>
          <p:nvPr>
            <p:ph type="subTitle" idx="1"/>
          </p:nvPr>
        </p:nvSpPr>
        <p:spPr>
          <a:xfrm>
            <a:off x="2217450" y="3532188"/>
            <a:ext cx="4709100" cy="491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400"/>
              <a:buNone/>
              <a:defRPr sz="1800">
                <a:solidFill>
                  <a:schemeClr val="l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7" name="Google Shape;47;p3"/>
          <p:cNvSpPr txBox="1">
            <a:spLocks noGrp="1"/>
          </p:cNvSpPr>
          <p:nvPr>
            <p:ph type="title" hasCustomPrompt="1"/>
          </p:nvPr>
        </p:nvSpPr>
        <p:spPr>
          <a:xfrm>
            <a:off x="4008450" y="957800"/>
            <a:ext cx="1127100" cy="84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2"/>
              </a:buClr>
              <a:buSzPts val="12000"/>
              <a:buNone/>
              <a:defRPr sz="7000">
                <a:solidFill>
                  <a:schemeClr val="dk1"/>
                </a:solidFill>
              </a:defRPr>
            </a:lvl1pPr>
            <a:lvl2pPr lvl="1" rtl="0">
              <a:lnSpc>
                <a:spcPct val="100000"/>
              </a:lnSpc>
              <a:spcBef>
                <a:spcPts val="0"/>
              </a:spcBef>
              <a:spcAft>
                <a:spcPts val="0"/>
              </a:spcAft>
              <a:buClr>
                <a:schemeClr val="accent2"/>
              </a:buClr>
              <a:buSzPts val="6000"/>
              <a:buNone/>
              <a:defRPr sz="6000">
                <a:solidFill>
                  <a:schemeClr val="accent2"/>
                </a:solidFill>
              </a:defRPr>
            </a:lvl2pPr>
            <a:lvl3pPr lvl="2" rtl="0">
              <a:lnSpc>
                <a:spcPct val="100000"/>
              </a:lnSpc>
              <a:spcBef>
                <a:spcPts val="0"/>
              </a:spcBef>
              <a:spcAft>
                <a:spcPts val="0"/>
              </a:spcAft>
              <a:buClr>
                <a:schemeClr val="accent2"/>
              </a:buClr>
              <a:buSzPts val="6000"/>
              <a:buNone/>
              <a:defRPr sz="6000">
                <a:solidFill>
                  <a:schemeClr val="accent2"/>
                </a:solidFill>
              </a:defRPr>
            </a:lvl3pPr>
            <a:lvl4pPr lvl="3" rtl="0">
              <a:lnSpc>
                <a:spcPct val="100000"/>
              </a:lnSpc>
              <a:spcBef>
                <a:spcPts val="0"/>
              </a:spcBef>
              <a:spcAft>
                <a:spcPts val="0"/>
              </a:spcAft>
              <a:buClr>
                <a:schemeClr val="accent2"/>
              </a:buClr>
              <a:buSzPts val="6000"/>
              <a:buNone/>
              <a:defRPr sz="6000">
                <a:solidFill>
                  <a:schemeClr val="accent2"/>
                </a:solidFill>
              </a:defRPr>
            </a:lvl4pPr>
            <a:lvl5pPr lvl="4" rtl="0">
              <a:lnSpc>
                <a:spcPct val="100000"/>
              </a:lnSpc>
              <a:spcBef>
                <a:spcPts val="0"/>
              </a:spcBef>
              <a:spcAft>
                <a:spcPts val="0"/>
              </a:spcAft>
              <a:buClr>
                <a:schemeClr val="accent2"/>
              </a:buClr>
              <a:buSzPts val="6000"/>
              <a:buNone/>
              <a:defRPr sz="6000">
                <a:solidFill>
                  <a:schemeClr val="accent2"/>
                </a:solidFill>
              </a:defRPr>
            </a:lvl5pPr>
            <a:lvl6pPr lvl="5" rtl="0">
              <a:lnSpc>
                <a:spcPct val="100000"/>
              </a:lnSpc>
              <a:spcBef>
                <a:spcPts val="0"/>
              </a:spcBef>
              <a:spcAft>
                <a:spcPts val="0"/>
              </a:spcAft>
              <a:buClr>
                <a:schemeClr val="accent2"/>
              </a:buClr>
              <a:buSzPts val="6000"/>
              <a:buNone/>
              <a:defRPr sz="6000">
                <a:solidFill>
                  <a:schemeClr val="accent2"/>
                </a:solidFill>
              </a:defRPr>
            </a:lvl6pPr>
            <a:lvl7pPr lvl="6" rtl="0">
              <a:lnSpc>
                <a:spcPct val="100000"/>
              </a:lnSpc>
              <a:spcBef>
                <a:spcPts val="0"/>
              </a:spcBef>
              <a:spcAft>
                <a:spcPts val="0"/>
              </a:spcAft>
              <a:buClr>
                <a:schemeClr val="accent2"/>
              </a:buClr>
              <a:buSzPts val="6000"/>
              <a:buNone/>
              <a:defRPr sz="6000">
                <a:solidFill>
                  <a:schemeClr val="accent2"/>
                </a:solidFill>
              </a:defRPr>
            </a:lvl7pPr>
            <a:lvl8pPr lvl="7" rtl="0">
              <a:lnSpc>
                <a:spcPct val="100000"/>
              </a:lnSpc>
              <a:spcBef>
                <a:spcPts val="0"/>
              </a:spcBef>
              <a:spcAft>
                <a:spcPts val="0"/>
              </a:spcAft>
              <a:buClr>
                <a:schemeClr val="accent2"/>
              </a:buClr>
              <a:buSzPts val="6000"/>
              <a:buNone/>
              <a:defRPr sz="6000">
                <a:solidFill>
                  <a:schemeClr val="accent2"/>
                </a:solidFill>
              </a:defRPr>
            </a:lvl8pPr>
            <a:lvl9pPr lvl="8" rtl="0">
              <a:lnSpc>
                <a:spcPct val="100000"/>
              </a:lnSpc>
              <a:spcBef>
                <a:spcPts val="0"/>
              </a:spcBef>
              <a:spcAft>
                <a:spcPts val="0"/>
              </a:spcAft>
              <a:buClr>
                <a:schemeClr val="accent2"/>
              </a:buClr>
              <a:buSzPts val="6000"/>
              <a:buNone/>
              <a:defRPr sz="6000">
                <a:solidFill>
                  <a:schemeClr val="accent2"/>
                </a:solidFill>
              </a:defRPr>
            </a:lvl9pPr>
          </a:lstStyle>
          <a:p>
            <a:r>
              <a:t>xx%</a:t>
            </a:r>
          </a:p>
        </p:txBody>
      </p:sp>
      <p:sp>
        <p:nvSpPr>
          <p:cNvPr id="48" name="Google Shape;48;p3"/>
          <p:cNvSpPr txBox="1">
            <a:spLocks noGrp="1"/>
          </p:cNvSpPr>
          <p:nvPr>
            <p:ph type="title" idx="2"/>
          </p:nvPr>
        </p:nvSpPr>
        <p:spPr>
          <a:xfrm>
            <a:off x="2217450" y="1964088"/>
            <a:ext cx="4709100" cy="1584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500"/>
              <a:buNone/>
              <a:defRPr sz="4500">
                <a:solidFill>
                  <a:schemeClr val="lt1"/>
                </a:solidFill>
              </a:defRPr>
            </a:lvl1pPr>
            <a:lvl2pPr lvl="1" rtl="0">
              <a:spcBef>
                <a:spcPts val="0"/>
              </a:spcBef>
              <a:spcAft>
                <a:spcPts val="0"/>
              </a:spcAft>
              <a:buClr>
                <a:schemeClr val="lt1"/>
              </a:buClr>
              <a:buSzPts val="4000"/>
              <a:buNone/>
              <a:defRPr sz="4000">
                <a:solidFill>
                  <a:schemeClr val="lt1"/>
                </a:solidFill>
              </a:defRPr>
            </a:lvl2pPr>
            <a:lvl3pPr lvl="2" rtl="0">
              <a:spcBef>
                <a:spcPts val="0"/>
              </a:spcBef>
              <a:spcAft>
                <a:spcPts val="0"/>
              </a:spcAft>
              <a:buClr>
                <a:schemeClr val="lt1"/>
              </a:buClr>
              <a:buSzPts val="4000"/>
              <a:buNone/>
              <a:defRPr sz="4000">
                <a:solidFill>
                  <a:schemeClr val="lt1"/>
                </a:solidFill>
              </a:defRPr>
            </a:lvl3pPr>
            <a:lvl4pPr lvl="3" rtl="0">
              <a:spcBef>
                <a:spcPts val="0"/>
              </a:spcBef>
              <a:spcAft>
                <a:spcPts val="0"/>
              </a:spcAft>
              <a:buClr>
                <a:schemeClr val="lt1"/>
              </a:buClr>
              <a:buSzPts val="4000"/>
              <a:buNone/>
              <a:defRPr sz="4000">
                <a:solidFill>
                  <a:schemeClr val="lt1"/>
                </a:solidFill>
              </a:defRPr>
            </a:lvl4pPr>
            <a:lvl5pPr lvl="4" rtl="0">
              <a:spcBef>
                <a:spcPts val="0"/>
              </a:spcBef>
              <a:spcAft>
                <a:spcPts val="0"/>
              </a:spcAft>
              <a:buClr>
                <a:schemeClr val="lt1"/>
              </a:buClr>
              <a:buSzPts val="4000"/>
              <a:buNone/>
              <a:defRPr sz="4000">
                <a:solidFill>
                  <a:schemeClr val="lt1"/>
                </a:solidFill>
              </a:defRPr>
            </a:lvl5pPr>
            <a:lvl6pPr lvl="5" rtl="0">
              <a:spcBef>
                <a:spcPts val="0"/>
              </a:spcBef>
              <a:spcAft>
                <a:spcPts val="0"/>
              </a:spcAft>
              <a:buClr>
                <a:schemeClr val="lt1"/>
              </a:buClr>
              <a:buSzPts val="4000"/>
              <a:buNone/>
              <a:defRPr sz="4000">
                <a:solidFill>
                  <a:schemeClr val="lt1"/>
                </a:solidFill>
              </a:defRPr>
            </a:lvl6pPr>
            <a:lvl7pPr lvl="6" rtl="0">
              <a:spcBef>
                <a:spcPts val="0"/>
              </a:spcBef>
              <a:spcAft>
                <a:spcPts val="0"/>
              </a:spcAft>
              <a:buClr>
                <a:schemeClr val="lt1"/>
              </a:buClr>
              <a:buSzPts val="4000"/>
              <a:buNone/>
              <a:defRPr sz="4000">
                <a:solidFill>
                  <a:schemeClr val="lt1"/>
                </a:solidFill>
              </a:defRPr>
            </a:lvl7pPr>
            <a:lvl8pPr lvl="7" rtl="0">
              <a:spcBef>
                <a:spcPts val="0"/>
              </a:spcBef>
              <a:spcAft>
                <a:spcPts val="0"/>
              </a:spcAft>
              <a:buClr>
                <a:schemeClr val="lt1"/>
              </a:buClr>
              <a:buSzPts val="4000"/>
              <a:buNone/>
              <a:defRPr sz="4000">
                <a:solidFill>
                  <a:schemeClr val="lt1"/>
                </a:solidFill>
              </a:defRPr>
            </a:lvl8pPr>
            <a:lvl9pPr lvl="8" rtl="0">
              <a:spcBef>
                <a:spcPts val="0"/>
              </a:spcBef>
              <a:spcAft>
                <a:spcPts val="0"/>
              </a:spcAft>
              <a:buClr>
                <a:schemeClr val="lt1"/>
              </a:buClr>
              <a:buSzPts val="4000"/>
              <a:buNone/>
              <a:defRPr sz="4000">
                <a:solidFill>
                  <a:schemeClr val="lt1"/>
                </a:solidFill>
              </a:defRPr>
            </a:lvl9pPr>
          </a:lstStyle>
          <a:p>
            <a:endParaRPr/>
          </a:p>
        </p:txBody>
      </p:sp>
      <p:sp>
        <p:nvSpPr>
          <p:cNvPr id="49" name="Google Shape;49;p3"/>
          <p:cNvSpPr/>
          <p:nvPr/>
        </p:nvSpPr>
        <p:spPr>
          <a:xfrm flipH="1">
            <a:off x="2453600" y="2462600"/>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flipH="1">
            <a:off x="5856098" y="140375"/>
            <a:ext cx="902100" cy="9021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flipH="1">
            <a:off x="3520725" y="1368775"/>
            <a:ext cx="5603400" cy="56043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flipH="1">
            <a:off x="1128900" y="14037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flipH="1">
            <a:off x="-184950" y="-103775"/>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flipH="1">
            <a:off x="2580600" y="9937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flipH="1">
            <a:off x="1035825" y="2489506"/>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flipH="1">
            <a:off x="-74100" y="9350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flipH="1">
            <a:off x="3069175" y="4103669"/>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flipH="1">
            <a:off x="6674550" y="10711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flipH="1">
            <a:off x="5270575" y="-63592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flipH="1">
            <a:off x="6390825" y="410130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flipH="1">
            <a:off x="6461813" y="4872507"/>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flipH="1">
            <a:off x="5530050" y="7965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3"/>
          <p:cNvGrpSpPr/>
          <p:nvPr/>
        </p:nvGrpSpPr>
        <p:grpSpPr>
          <a:xfrm>
            <a:off x="8359925" y="2619788"/>
            <a:ext cx="284100" cy="283800"/>
            <a:chOff x="8359925" y="2619788"/>
            <a:chExt cx="284100" cy="283800"/>
          </a:xfrm>
        </p:grpSpPr>
        <p:sp>
          <p:nvSpPr>
            <p:cNvPr id="64" name="Google Shape;64;p3"/>
            <p:cNvSpPr/>
            <p:nvPr/>
          </p:nvSpPr>
          <p:spPr>
            <a:xfrm>
              <a:off x="8359925" y="2619788"/>
              <a:ext cx="284100" cy="283800"/>
            </a:xfrm>
            <a:prstGeom prst="ellipse">
              <a:avLst/>
            </a:prstGeom>
            <a:gradFill>
              <a:gsLst>
                <a:gs pos="0">
                  <a:srgbClr val="FFFFFF">
                    <a:alpha val="0"/>
                  </a:srgbClr>
                </a:gs>
                <a:gs pos="47000">
                  <a:srgbClr val="FFFFFF">
                    <a:alpha val="0"/>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8420050" y="2679763"/>
              <a:ext cx="163800" cy="1638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 name="Google Shape;66;p3"/>
          <p:cNvGrpSpPr/>
          <p:nvPr/>
        </p:nvGrpSpPr>
        <p:grpSpPr>
          <a:xfrm>
            <a:off x="2668638" y="365900"/>
            <a:ext cx="284100" cy="283800"/>
            <a:chOff x="2668638" y="365900"/>
            <a:chExt cx="284100" cy="283800"/>
          </a:xfrm>
        </p:grpSpPr>
        <p:sp>
          <p:nvSpPr>
            <p:cNvPr id="67" name="Google Shape;67;p3"/>
            <p:cNvSpPr/>
            <p:nvPr/>
          </p:nvSpPr>
          <p:spPr>
            <a:xfrm>
              <a:off x="2668638" y="365900"/>
              <a:ext cx="284100" cy="283800"/>
            </a:xfrm>
            <a:prstGeom prst="ellipse">
              <a:avLst/>
            </a:prstGeom>
            <a:gradFill>
              <a:gsLst>
                <a:gs pos="0">
                  <a:srgbClr val="FFFFFF">
                    <a:alpha val="0"/>
                  </a:srgbClr>
                </a:gs>
                <a:gs pos="47000">
                  <a:srgbClr val="FFFFFF">
                    <a:alpha val="0"/>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2728763" y="425875"/>
              <a:ext cx="163800" cy="1638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 name="Google Shape;69;p3"/>
          <p:cNvGrpSpPr/>
          <p:nvPr/>
        </p:nvGrpSpPr>
        <p:grpSpPr>
          <a:xfrm>
            <a:off x="280045" y="656621"/>
            <a:ext cx="1937400" cy="1937400"/>
            <a:chOff x="2276095" y="-158954"/>
            <a:chExt cx="1937400" cy="1937400"/>
          </a:xfrm>
        </p:grpSpPr>
        <p:sp>
          <p:nvSpPr>
            <p:cNvPr id="70" name="Google Shape;70;p3"/>
            <p:cNvSpPr/>
            <p:nvPr/>
          </p:nvSpPr>
          <p:spPr>
            <a:xfrm flipH="1">
              <a:off x="2276095" y="-158954"/>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1" name="Google Shape;71;p3"/>
            <p:cNvPicPr preferRelativeResize="0"/>
            <p:nvPr/>
          </p:nvPicPr>
          <p:blipFill rotWithShape="1">
            <a:blip r:embed="rId3">
              <a:alphaModFix/>
            </a:blip>
            <a:srcRect r="3855"/>
            <a:stretch/>
          </p:blipFill>
          <p:spPr>
            <a:xfrm>
              <a:off x="2531525" y="177575"/>
              <a:ext cx="1313600" cy="1207901"/>
            </a:xfrm>
            <a:prstGeom prst="rect">
              <a:avLst/>
            </a:prstGeom>
            <a:noFill/>
            <a:ln>
              <a:noFill/>
            </a:ln>
          </p:spPr>
        </p:pic>
      </p:grpSp>
      <p:grpSp>
        <p:nvGrpSpPr>
          <p:cNvPr id="72" name="Google Shape;72;p3"/>
          <p:cNvGrpSpPr/>
          <p:nvPr/>
        </p:nvGrpSpPr>
        <p:grpSpPr>
          <a:xfrm>
            <a:off x="6992175" y="3100998"/>
            <a:ext cx="1937400" cy="1937400"/>
            <a:chOff x="6992175" y="3100998"/>
            <a:chExt cx="1937400" cy="1937400"/>
          </a:xfrm>
        </p:grpSpPr>
        <p:sp>
          <p:nvSpPr>
            <p:cNvPr id="73" name="Google Shape;73;p3"/>
            <p:cNvSpPr/>
            <p:nvPr/>
          </p:nvSpPr>
          <p:spPr>
            <a:xfrm flipH="1">
              <a:off x="6992175" y="3100998"/>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4" name="Google Shape;74;p3"/>
            <p:cNvPicPr preferRelativeResize="0"/>
            <p:nvPr/>
          </p:nvPicPr>
          <p:blipFill>
            <a:blip r:embed="rId3">
              <a:alphaModFix/>
            </a:blip>
            <a:stretch>
              <a:fillRect/>
            </a:stretch>
          </p:blipFill>
          <p:spPr>
            <a:xfrm>
              <a:off x="7277725" y="3465750"/>
              <a:ext cx="1366300" cy="1207901"/>
            </a:xfrm>
            <a:prstGeom prst="rect">
              <a:avLst/>
            </a:prstGeom>
            <a:noFill/>
            <a:ln>
              <a:noFill/>
            </a:ln>
          </p:spPr>
        </p:pic>
      </p:grpSp>
      <p:grpSp>
        <p:nvGrpSpPr>
          <p:cNvPr id="75" name="Google Shape;75;p3"/>
          <p:cNvGrpSpPr/>
          <p:nvPr/>
        </p:nvGrpSpPr>
        <p:grpSpPr>
          <a:xfrm>
            <a:off x="6214200" y="-2394125"/>
            <a:ext cx="5411400" cy="5412300"/>
            <a:chOff x="6214200" y="-2394125"/>
            <a:chExt cx="5411400" cy="5412300"/>
          </a:xfrm>
        </p:grpSpPr>
        <p:sp>
          <p:nvSpPr>
            <p:cNvPr id="76" name="Google Shape;76;p3"/>
            <p:cNvSpPr/>
            <p:nvPr/>
          </p:nvSpPr>
          <p:spPr>
            <a:xfrm flipH="1">
              <a:off x="6214200" y="-2394125"/>
              <a:ext cx="5411400" cy="54123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7" name="Google Shape;77;p3"/>
            <p:cNvPicPr preferRelativeResize="0"/>
            <p:nvPr/>
          </p:nvPicPr>
          <p:blipFill rotWithShape="1">
            <a:blip r:embed="rId4">
              <a:alphaModFix/>
            </a:blip>
            <a:srcRect l="2740" t="34104" r="40292" b="4511"/>
            <a:stretch/>
          </p:blipFill>
          <p:spPr>
            <a:xfrm>
              <a:off x="6992175" y="-28225"/>
              <a:ext cx="2151825" cy="2085881"/>
            </a:xfrm>
            <a:prstGeom prst="rect">
              <a:avLst/>
            </a:prstGeom>
            <a:noFill/>
            <a:ln>
              <a:noFill/>
            </a:ln>
          </p:spPr>
        </p:pic>
      </p:grpSp>
      <p:pic>
        <p:nvPicPr>
          <p:cNvPr id="78" name="Google Shape;78;p3"/>
          <p:cNvPicPr preferRelativeResize="0"/>
          <p:nvPr/>
        </p:nvPicPr>
        <p:blipFill rotWithShape="1">
          <a:blip r:embed="rId4">
            <a:alphaModFix/>
          </a:blip>
          <a:srcRect/>
          <a:stretch/>
        </p:blipFill>
        <p:spPr>
          <a:xfrm>
            <a:off x="6068659" y="358716"/>
            <a:ext cx="516879" cy="465067"/>
          </a:xfrm>
          <a:prstGeom prst="rect">
            <a:avLst/>
          </a:prstGeom>
          <a:noFill/>
          <a:ln>
            <a:noFill/>
          </a:ln>
        </p:spPr>
      </p:pic>
      <p:grpSp>
        <p:nvGrpSpPr>
          <p:cNvPr id="79" name="Google Shape;79;p3"/>
          <p:cNvGrpSpPr/>
          <p:nvPr/>
        </p:nvGrpSpPr>
        <p:grpSpPr>
          <a:xfrm rot="-5400000" flipH="1">
            <a:off x="-2365612" y="2213111"/>
            <a:ext cx="5411400" cy="5412300"/>
            <a:chOff x="6214200" y="-2394125"/>
            <a:chExt cx="5411400" cy="5412300"/>
          </a:xfrm>
        </p:grpSpPr>
        <p:sp>
          <p:nvSpPr>
            <p:cNvPr id="80" name="Google Shape;80;p3"/>
            <p:cNvSpPr/>
            <p:nvPr/>
          </p:nvSpPr>
          <p:spPr>
            <a:xfrm flipH="1">
              <a:off x="6214200" y="-2394125"/>
              <a:ext cx="5411400" cy="54123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1" name="Google Shape;81;p3"/>
            <p:cNvPicPr preferRelativeResize="0"/>
            <p:nvPr/>
          </p:nvPicPr>
          <p:blipFill rotWithShape="1">
            <a:blip r:embed="rId4">
              <a:alphaModFix/>
            </a:blip>
            <a:srcRect l="2740" t="34104" r="40292" b="4511"/>
            <a:stretch/>
          </p:blipFill>
          <p:spPr>
            <a:xfrm>
              <a:off x="6992175" y="-28225"/>
              <a:ext cx="2151825" cy="2085881"/>
            </a:xfrm>
            <a:prstGeom prst="rect">
              <a:avLst/>
            </a:prstGeom>
            <a:noFill/>
            <a:ln>
              <a:noFill/>
            </a:ln>
          </p:spPr>
        </p:pic>
      </p:grpSp>
      <p:grpSp>
        <p:nvGrpSpPr>
          <p:cNvPr id="82" name="Google Shape;82;p3"/>
          <p:cNvGrpSpPr/>
          <p:nvPr/>
        </p:nvGrpSpPr>
        <p:grpSpPr>
          <a:xfrm>
            <a:off x="4656700" y="3810000"/>
            <a:ext cx="1199400" cy="1183800"/>
            <a:chOff x="4656700" y="3810000"/>
            <a:chExt cx="1199400" cy="1183800"/>
          </a:xfrm>
        </p:grpSpPr>
        <p:sp>
          <p:nvSpPr>
            <p:cNvPr id="83" name="Google Shape;83;p3"/>
            <p:cNvSpPr/>
            <p:nvPr/>
          </p:nvSpPr>
          <p:spPr>
            <a:xfrm flipH="1">
              <a:off x="4656700" y="3810000"/>
              <a:ext cx="1199400" cy="11838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4" name="Google Shape;84;p3"/>
            <p:cNvPicPr preferRelativeResize="0"/>
            <p:nvPr/>
          </p:nvPicPr>
          <p:blipFill>
            <a:blip r:embed="rId5">
              <a:alphaModFix/>
            </a:blip>
            <a:stretch>
              <a:fillRect/>
            </a:stretch>
          </p:blipFill>
          <p:spPr>
            <a:xfrm>
              <a:off x="4924900" y="4103575"/>
              <a:ext cx="663100" cy="596601"/>
            </a:xfrm>
            <a:prstGeom prst="rect">
              <a:avLst/>
            </a:prstGeom>
            <a:noFill/>
            <a:ln>
              <a:noFill/>
            </a:ln>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5"/>
        <p:cNvGrpSpPr/>
        <p:nvPr/>
      </p:nvGrpSpPr>
      <p:grpSpPr>
        <a:xfrm>
          <a:off x="0" y="0"/>
          <a:ext cx="0" cy="0"/>
          <a:chOff x="0" y="0"/>
          <a:chExt cx="0" cy="0"/>
        </a:xfrm>
      </p:grpSpPr>
      <p:pic>
        <p:nvPicPr>
          <p:cNvPr id="86" name="Google Shape;86;p4"/>
          <p:cNvPicPr preferRelativeResize="0"/>
          <p:nvPr/>
        </p:nvPicPr>
        <p:blipFill>
          <a:blip r:embed="rId2">
            <a:alphaModFix/>
          </a:blip>
          <a:stretch>
            <a:fillRect/>
          </a:stretch>
        </p:blipFill>
        <p:spPr>
          <a:xfrm>
            <a:off x="-25" y="0"/>
            <a:ext cx="9144000" cy="5143500"/>
          </a:xfrm>
          <a:prstGeom prst="rect">
            <a:avLst/>
          </a:prstGeom>
          <a:noFill/>
          <a:ln>
            <a:noFill/>
          </a:ln>
        </p:spPr>
      </p:pic>
      <p:sp>
        <p:nvSpPr>
          <p:cNvPr id="87" name="Google Shape;87;p4"/>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sz="3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8" name="Google Shape;88;p4"/>
          <p:cNvSpPr txBox="1">
            <a:spLocks noGrp="1"/>
          </p:cNvSpPr>
          <p:nvPr>
            <p:ph type="subTitle" idx="1"/>
          </p:nvPr>
        </p:nvSpPr>
        <p:spPr>
          <a:xfrm>
            <a:off x="713225" y="1113750"/>
            <a:ext cx="7717500" cy="3485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100"/>
              <a:buFont typeface="Overpass Black"/>
              <a:buChar char="●"/>
              <a:defRPr sz="1200">
                <a:solidFill>
                  <a:schemeClr val="lt1"/>
                </a:solidFill>
              </a:defRPr>
            </a:lvl1pPr>
            <a:lvl2pPr lvl="1" rtl="0">
              <a:lnSpc>
                <a:spcPct val="100000"/>
              </a:lnSpc>
              <a:spcBef>
                <a:spcPts val="1600"/>
              </a:spcBef>
              <a:spcAft>
                <a:spcPts val="0"/>
              </a:spcAft>
              <a:buClr>
                <a:srgbClr val="482400"/>
              </a:buClr>
              <a:buSzPts val="1000"/>
              <a:buFont typeface="Muli"/>
              <a:buChar char="○"/>
              <a:defRPr sz="1000">
                <a:latin typeface="Overpass"/>
                <a:ea typeface="Overpass"/>
                <a:cs typeface="Overpass"/>
                <a:sym typeface="Overpass"/>
              </a:defRPr>
            </a:lvl2pPr>
            <a:lvl3pPr lvl="2" rtl="0">
              <a:lnSpc>
                <a:spcPct val="100000"/>
              </a:lnSpc>
              <a:spcBef>
                <a:spcPts val="1600"/>
              </a:spcBef>
              <a:spcAft>
                <a:spcPts val="0"/>
              </a:spcAft>
              <a:buClr>
                <a:srgbClr val="482400"/>
              </a:buClr>
              <a:buSzPts val="1000"/>
              <a:buFont typeface="Muli"/>
              <a:buChar char="■"/>
              <a:defRPr sz="1000">
                <a:latin typeface="Overpass"/>
                <a:ea typeface="Overpass"/>
                <a:cs typeface="Overpass"/>
                <a:sym typeface="Overpass"/>
              </a:defRPr>
            </a:lvl3pPr>
            <a:lvl4pPr lvl="3" rtl="0">
              <a:lnSpc>
                <a:spcPct val="100000"/>
              </a:lnSpc>
              <a:spcBef>
                <a:spcPts val="1600"/>
              </a:spcBef>
              <a:spcAft>
                <a:spcPts val="0"/>
              </a:spcAft>
              <a:buClr>
                <a:srgbClr val="482400"/>
              </a:buClr>
              <a:buSzPts val="1000"/>
              <a:buFont typeface="Muli"/>
              <a:buChar char="●"/>
              <a:defRPr sz="1000">
                <a:latin typeface="Overpass"/>
                <a:ea typeface="Overpass"/>
                <a:cs typeface="Overpass"/>
                <a:sym typeface="Overpass"/>
              </a:defRPr>
            </a:lvl4pPr>
            <a:lvl5pPr lvl="4" rtl="0">
              <a:lnSpc>
                <a:spcPct val="100000"/>
              </a:lnSpc>
              <a:spcBef>
                <a:spcPts val="1600"/>
              </a:spcBef>
              <a:spcAft>
                <a:spcPts val="0"/>
              </a:spcAft>
              <a:buClr>
                <a:srgbClr val="482400"/>
              </a:buClr>
              <a:buSzPts val="1000"/>
              <a:buFont typeface="Muli"/>
              <a:buChar char="○"/>
              <a:defRPr sz="1000">
                <a:latin typeface="Overpass"/>
                <a:ea typeface="Overpass"/>
                <a:cs typeface="Overpass"/>
                <a:sym typeface="Overpass"/>
              </a:defRPr>
            </a:lvl5pPr>
            <a:lvl6pPr lvl="5" rtl="0">
              <a:lnSpc>
                <a:spcPct val="100000"/>
              </a:lnSpc>
              <a:spcBef>
                <a:spcPts val="1600"/>
              </a:spcBef>
              <a:spcAft>
                <a:spcPts val="0"/>
              </a:spcAft>
              <a:buClr>
                <a:srgbClr val="482400"/>
              </a:buClr>
              <a:buSzPts val="1000"/>
              <a:buFont typeface="Muli"/>
              <a:buChar char="■"/>
              <a:defRPr sz="1000">
                <a:latin typeface="Overpass"/>
                <a:ea typeface="Overpass"/>
                <a:cs typeface="Overpass"/>
                <a:sym typeface="Overpass"/>
              </a:defRPr>
            </a:lvl6pPr>
            <a:lvl7pPr lvl="6" rtl="0">
              <a:lnSpc>
                <a:spcPct val="100000"/>
              </a:lnSpc>
              <a:spcBef>
                <a:spcPts val="1600"/>
              </a:spcBef>
              <a:spcAft>
                <a:spcPts val="0"/>
              </a:spcAft>
              <a:buClr>
                <a:srgbClr val="482400"/>
              </a:buClr>
              <a:buSzPts val="1000"/>
              <a:buFont typeface="Muli"/>
              <a:buChar char="●"/>
              <a:defRPr sz="1000">
                <a:latin typeface="Overpass"/>
                <a:ea typeface="Overpass"/>
                <a:cs typeface="Overpass"/>
                <a:sym typeface="Overpass"/>
              </a:defRPr>
            </a:lvl7pPr>
            <a:lvl8pPr lvl="7" rtl="0">
              <a:lnSpc>
                <a:spcPct val="100000"/>
              </a:lnSpc>
              <a:spcBef>
                <a:spcPts val="1600"/>
              </a:spcBef>
              <a:spcAft>
                <a:spcPts val="0"/>
              </a:spcAft>
              <a:buClr>
                <a:srgbClr val="482400"/>
              </a:buClr>
              <a:buSzPts val="1000"/>
              <a:buFont typeface="Muli"/>
              <a:buChar char="○"/>
              <a:defRPr sz="1000">
                <a:latin typeface="Overpass"/>
                <a:ea typeface="Overpass"/>
                <a:cs typeface="Overpass"/>
                <a:sym typeface="Overpass"/>
              </a:defRPr>
            </a:lvl8pPr>
            <a:lvl9pPr lvl="8" rtl="0">
              <a:lnSpc>
                <a:spcPct val="100000"/>
              </a:lnSpc>
              <a:spcBef>
                <a:spcPts val="1600"/>
              </a:spcBef>
              <a:spcAft>
                <a:spcPts val="1600"/>
              </a:spcAft>
              <a:buClr>
                <a:srgbClr val="482400"/>
              </a:buClr>
              <a:buSzPts val="1000"/>
              <a:buFont typeface="Muli"/>
              <a:buChar char="■"/>
              <a:defRPr sz="1000">
                <a:latin typeface="Overpass"/>
                <a:ea typeface="Overpass"/>
                <a:cs typeface="Overpass"/>
                <a:sym typeface="Overpass"/>
              </a:defRPr>
            </a:lvl9pPr>
          </a:lstStyle>
          <a:p>
            <a:endParaRPr/>
          </a:p>
        </p:txBody>
      </p:sp>
      <p:sp>
        <p:nvSpPr>
          <p:cNvPr id="89" name="Google Shape;89;p4"/>
          <p:cNvSpPr/>
          <p:nvPr/>
        </p:nvSpPr>
        <p:spPr>
          <a:xfrm flipH="1">
            <a:off x="3520725" y="1368775"/>
            <a:ext cx="5603400" cy="56043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4"/>
          <p:cNvSpPr/>
          <p:nvPr/>
        </p:nvSpPr>
        <p:spPr>
          <a:xfrm flipH="1">
            <a:off x="1128900" y="14037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flipH="1">
            <a:off x="7683775" y="4424707"/>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flipH="1">
            <a:off x="-184950" y="-103775"/>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flipH="1">
            <a:off x="7803450" y="1753463"/>
            <a:ext cx="1313700" cy="13140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flipH="1">
            <a:off x="1035825" y="2489506"/>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flipH="1">
            <a:off x="-74100" y="9350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4"/>
          <p:cNvSpPr/>
          <p:nvPr/>
        </p:nvSpPr>
        <p:spPr>
          <a:xfrm flipH="1">
            <a:off x="8582975" y="4872494"/>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4"/>
          <p:cNvSpPr/>
          <p:nvPr/>
        </p:nvSpPr>
        <p:spPr>
          <a:xfrm flipH="1">
            <a:off x="5270575" y="-63592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flipH="1">
            <a:off x="2453600" y="2462600"/>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4"/>
          <p:cNvSpPr/>
          <p:nvPr/>
        </p:nvSpPr>
        <p:spPr>
          <a:xfrm flipH="1">
            <a:off x="6390825" y="410130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 name="Google Shape;100;p4"/>
          <p:cNvGrpSpPr/>
          <p:nvPr/>
        </p:nvGrpSpPr>
        <p:grpSpPr>
          <a:xfrm>
            <a:off x="8458200" y="3828075"/>
            <a:ext cx="284100" cy="283800"/>
            <a:chOff x="8458200" y="3828075"/>
            <a:chExt cx="284100" cy="283800"/>
          </a:xfrm>
        </p:grpSpPr>
        <p:sp>
          <p:nvSpPr>
            <p:cNvPr id="101" name="Google Shape;101;p4"/>
            <p:cNvSpPr/>
            <p:nvPr/>
          </p:nvSpPr>
          <p:spPr>
            <a:xfrm>
              <a:off x="8458200" y="3828075"/>
              <a:ext cx="284100" cy="283800"/>
            </a:xfrm>
            <a:prstGeom prst="ellipse">
              <a:avLst/>
            </a:prstGeom>
            <a:gradFill>
              <a:gsLst>
                <a:gs pos="0">
                  <a:srgbClr val="FFFFFF">
                    <a:alpha val="0"/>
                  </a:srgbClr>
                </a:gs>
                <a:gs pos="47000">
                  <a:srgbClr val="FFFFFF">
                    <a:alpha val="0"/>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8518325" y="3888050"/>
              <a:ext cx="163800" cy="1638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103;p4"/>
          <p:cNvGrpSpPr/>
          <p:nvPr/>
        </p:nvGrpSpPr>
        <p:grpSpPr>
          <a:xfrm>
            <a:off x="-107825" y="3067475"/>
            <a:ext cx="1199400" cy="1183800"/>
            <a:chOff x="4656700" y="3810000"/>
            <a:chExt cx="1199400" cy="1183800"/>
          </a:xfrm>
        </p:grpSpPr>
        <p:sp>
          <p:nvSpPr>
            <p:cNvPr id="104" name="Google Shape;104;p4"/>
            <p:cNvSpPr/>
            <p:nvPr/>
          </p:nvSpPr>
          <p:spPr>
            <a:xfrm flipH="1">
              <a:off x="4656700" y="3810000"/>
              <a:ext cx="1199400" cy="11838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5" name="Google Shape;105;p4"/>
            <p:cNvPicPr preferRelativeResize="0"/>
            <p:nvPr/>
          </p:nvPicPr>
          <p:blipFill>
            <a:blip r:embed="rId3">
              <a:alphaModFix/>
            </a:blip>
            <a:stretch>
              <a:fillRect/>
            </a:stretch>
          </p:blipFill>
          <p:spPr>
            <a:xfrm>
              <a:off x="4924900" y="4103575"/>
              <a:ext cx="663100" cy="596601"/>
            </a:xfrm>
            <a:prstGeom prst="rect">
              <a:avLst/>
            </a:prstGeom>
            <a:noFill/>
            <a:ln>
              <a:noFill/>
            </a:ln>
          </p:spPr>
        </p:pic>
      </p:grpSp>
      <p:pic>
        <p:nvPicPr>
          <p:cNvPr id="106" name="Google Shape;106;p4"/>
          <p:cNvPicPr preferRelativeResize="0"/>
          <p:nvPr/>
        </p:nvPicPr>
        <p:blipFill rotWithShape="1">
          <a:blip r:embed="rId4">
            <a:alphaModFix/>
          </a:blip>
          <a:srcRect/>
          <a:stretch/>
        </p:blipFill>
        <p:spPr>
          <a:xfrm>
            <a:off x="389009" y="306966"/>
            <a:ext cx="516879" cy="465067"/>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0"/>
        <p:cNvGrpSpPr/>
        <p:nvPr/>
      </p:nvGrpSpPr>
      <p:grpSpPr>
        <a:xfrm>
          <a:off x="0" y="0"/>
          <a:ext cx="0" cy="0"/>
          <a:chOff x="0" y="0"/>
          <a:chExt cx="0" cy="0"/>
        </a:xfrm>
      </p:grpSpPr>
      <p:pic>
        <p:nvPicPr>
          <p:cNvPr id="131" name="Google Shape;131;p6"/>
          <p:cNvPicPr preferRelativeResize="0"/>
          <p:nvPr/>
        </p:nvPicPr>
        <p:blipFill>
          <a:blip r:embed="rId2">
            <a:alphaModFix/>
          </a:blip>
          <a:stretch>
            <a:fillRect/>
          </a:stretch>
        </p:blipFill>
        <p:spPr>
          <a:xfrm>
            <a:off x="-25" y="0"/>
            <a:ext cx="9144000" cy="5143500"/>
          </a:xfrm>
          <a:prstGeom prst="rect">
            <a:avLst/>
          </a:prstGeom>
          <a:noFill/>
          <a:ln>
            <a:noFill/>
          </a:ln>
        </p:spPr>
      </p:pic>
      <p:sp>
        <p:nvSpPr>
          <p:cNvPr id="132" name="Google Shape;132;p6"/>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3" name="Google Shape;133;p6"/>
          <p:cNvSpPr/>
          <p:nvPr/>
        </p:nvSpPr>
        <p:spPr>
          <a:xfrm flipH="1">
            <a:off x="1128900" y="14037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6"/>
          <p:cNvSpPr/>
          <p:nvPr/>
        </p:nvSpPr>
        <p:spPr>
          <a:xfrm flipH="1">
            <a:off x="-184950" y="-103775"/>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6"/>
          <p:cNvSpPr/>
          <p:nvPr/>
        </p:nvSpPr>
        <p:spPr>
          <a:xfrm flipH="1">
            <a:off x="7803450" y="1753463"/>
            <a:ext cx="1313700" cy="13140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6"/>
          <p:cNvSpPr/>
          <p:nvPr/>
        </p:nvSpPr>
        <p:spPr>
          <a:xfrm flipH="1">
            <a:off x="1035825" y="4470706"/>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6"/>
          <p:cNvSpPr/>
          <p:nvPr/>
        </p:nvSpPr>
        <p:spPr>
          <a:xfrm flipH="1">
            <a:off x="-74100" y="9350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6"/>
          <p:cNvSpPr/>
          <p:nvPr/>
        </p:nvSpPr>
        <p:spPr>
          <a:xfrm flipH="1">
            <a:off x="8582975" y="4872494"/>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6"/>
          <p:cNvSpPr/>
          <p:nvPr/>
        </p:nvSpPr>
        <p:spPr>
          <a:xfrm flipH="1">
            <a:off x="5270575" y="-63592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6"/>
          <p:cNvSpPr/>
          <p:nvPr/>
        </p:nvSpPr>
        <p:spPr>
          <a:xfrm flipH="1">
            <a:off x="2453600" y="2462600"/>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6"/>
          <p:cNvSpPr/>
          <p:nvPr/>
        </p:nvSpPr>
        <p:spPr>
          <a:xfrm flipH="1">
            <a:off x="6390825" y="410130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6"/>
          <p:cNvSpPr/>
          <p:nvPr/>
        </p:nvSpPr>
        <p:spPr>
          <a:xfrm flipH="1">
            <a:off x="5270575" y="-63592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 name="Google Shape;143;p6"/>
          <p:cNvGrpSpPr/>
          <p:nvPr/>
        </p:nvGrpSpPr>
        <p:grpSpPr>
          <a:xfrm>
            <a:off x="-184950" y="-103775"/>
            <a:ext cx="9302100" cy="7049600"/>
            <a:chOff x="-184950" y="-103775"/>
            <a:chExt cx="9302100" cy="7049600"/>
          </a:xfrm>
        </p:grpSpPr>
        <p:sp>
          <p:nvSpPr>
            <p:cNvPr id="144" name="Google Shape;144;p6"/>
            <p:cNvSpPr/>
            <p:nvPr/>
          </p:nvSpPr>
          <p:spPr>
            <a:xfrm flipH="1">
              <a:off x="2854800" y="1341525"/>
              <a:ext cx="5603400" cy="56043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6"/>
            <p:cNvSpPr/>
            <p:nvPr/>
          </p:nvSpPr>
          <p:spPr>
            <a:xfrm flipH="1">
              <a:off x="1128900" y="14037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6"/>
            <p:cNvSpPr/>
            <p:nvPr/>
          </p:nvSpPr>
          <p:spPr>
            <a:xfrm flipH="1">
              <a:off x="-184950" y="-103775"/>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6"/>
            <p:cNvSpPr/>
            <p:nvPr/>
          </p:nvSpPr>
          <p:spPr>
            <a:xfrm flipH="1">
              <a:off x="7803450" y="1753463"/>
              <a:ext cx="1313700" cy="13140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6"/>
            <p:cNvSpPr/>
            <p:nvPr/>
          </p:nvSpPr>
          <p:spPr>
            <a:xfrm flipH="1">
              <a:off x="807225" y="3480106"/>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6"/>
            <p:cNvSpPr/>
            <p:nvPr/>
          </p:nvSpPr>
          <p:spPr>
            <a:xfrm flipH="1">
              <a:off x="-74100" y="9350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6"/>
            <p:cNvSpPr/>
            <p:nvPr/>
          </p:nvSpPr>
          <p:spPr>
            <a:xfrm flipH="1">
              <a:off x="8582975" y="4872494"/>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6"/>
            <p:cNvSpPr/>
            <p:nvPr/>
          </p:nvSpPr>
          <p:spPr>
            <a:xfrm flipH="1">
              <a:off x="2453600" y="2462600"/>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6"/>
            <p:cNvSpPr/>
            <p:nvPr/>
          </p:nvSpPr>
          <p:spPr>
            <a:xfrm flipH="1">
              <a:off x="6390825" y="410130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6"/>
          <p:cNvGrpSpPr/>
          <p:nvPr/>
        </p:nvGrpSpPr>
        <p:grpSpPr>
          <a:xfrm>
            <a:off x="8258275" y="636700"/>
            <a:ext cx="284100" cy="283800"/>
            <a:chOff x="8258275" y="636700"/>
            <a:chExt cx="284100" cy="283800"/>
          </a:xfrm>
        </p:grpSpPr>
        <p:sp>
          <p:nvSpPr>
            <p:cNvPr id="154" name="Google Shape;154;p6"/>
            <p:cNvSpPr/>
            <p:nvPr/>
          </p:nvSpPr>
          <p:spPr>
            <a:xfrm>
              <a:off x="8258275" y="636700"/>
              <a:ext cx="284100" cy="283800"/>
            </a:xfrm>
            <a:prstGeom prst="ellipse">
              <a:avLst/>
            </a:prstGeom>
            <a:gradFill>
              <a:gsLst>
                <a:gs pos="0">
                  <a:srgbClr val="FFFFFF">
                    <a:alpha val="0"/>
                  </a:srgbClr>
                </a:gs>
                <a:gs pos="47000">
                  <a:srgbClr val="FFFFFF">
                    <a:alpha val="0"/>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6"/>
            <p:cNvSpPr/>
            <p:nvPr/>
          </p:nvSpPr>
          <p:spPr>
            <a:xfrm>
              <a:off x="8318400" y="696675"/>
              <a:ext cx="163800" cy="1638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 name="Google Shape;156;p6"/>
          <p:cNvGrpSpPr/>
          <p:nvPr/>
        </p:nvGrpSpPr>
        <p:grpSpPr>
          <a:xfrm>
            <a:off x="6980400" y="-123275"/>
            <a:ext cx="1199400" cy="1183800"/>
            <a:chOff x="4656700" y="3810000"/>
            <a:chExt cx="1199400" cy="1183800"/>
          </a:xfrm>
        </p:grpSpPr>
        <p:sp>
          <p:nvSpPr>
            <p:cNvPr id="157" name="Google Shape;157;p6"/>
            <p:cNvSpPr/>
            <p:nvPr/>
          </p:nvSpPr>
          <p:spPr>
            <a:xfrm flipH="1">
              <a:off x="4656700" y="3810000"/>
              <a:ext cx="1199400" cy="11838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8" name="Google Shape;158;p6"/>
            <p:cNvPicPr preferRelativeResize="0"/>
            <p:nvPr/>
          </p:nvPicPr>
          <p:blipFill>
            <a:blip r:embed="rId3">
              <a:alphaModFix/>
            </a:blip>
            <a:stretch>
              <a:fillRect/>
            </a:stretch>
          </p:blipFill>
          <p:spPr>
            <a:xfrm>
              <a:off x="4924900" y="4103575"/>
              <a:ext cx="663100" cy="596601"/>
            </a:xfrm>
            <a:prstGeom prst="rect">
              <a:avLst/>
            </a:prstGeom>
            <a:noFill/>
            <a:ln>
              <a:noFill/>
            </a:ln>
          </p:spPr>
        </p:pic>
      </p:grpSp>
      <p:pic>
        <p:nvPicPr>
          <p:cNvPr id="159" name="Google Shape;159;p6"/>
          <p:cNvPicPr preferRelativeResize="0"/>
          <p:nvPr/>
        </p:nvPicPr>
        <p:blipFill rotWithShape="1">
          <a:blip r:embed="rId4">
            <a:alphaModFix/>
          </a:blip>
          <a:srcRect/>
          <a:stretch/>
        </p:blipFill>
        <p:spPr>
          <a:xfrm>
            <a:off x="80034" y="2489491"/>
            <a:ext cx="516879" cy="465067"/>
          </a:xfrm>
          <a:prstGeom prst="rect">
            <a:avLst/>
          </a:prstGeom>
          <a:noFill/>
          <a:ln>
            <a:noFill/>
          </a:ln>
        </p:spPr>
      </p:pic>
      <p:pic>
        <p:nvPicPr>
          <p:cNvPr id="160" name="Google Shape;160;p6"/>
          <p:cNvPicPr preferRelativeResize="0"/>
          <p:nvPr/>
        </p:nvPicPr>
        <p:blipFill rotWithShape="1">
          <a:blip r:embed="rId4">
            <a:alphaModFix/>
          </a:blip>
          <a:srcRect/>
          <a:stretch/>
        </p:blipFill>
        <p:spPr>
          <a:xfrm>
            <a:off x="80034" y="2489491"/>
            <a:ext cx="516879" cy="465067"/>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15"/>
        <p:cNvGrpSpPr/>
        <p:nvPr/>
      </p:nvGrpSpPr>
      <p:grpSpPr>
        <a:xfrm>
          <a:off x="0" y="0"/>
          <a:ext cx="0" cy="0"/>
          <a:chOff x="0" y="0"/>
          <a:chExt cx="0" cy="0"/>
        </a:xfrm>
      </p:grpSpPr>
      <p:pic>
        <p:nvPicPr>
          <p:cNvPr id="216" name="Google Shape;216;p9"/>
          <p:cNvPicPr preferRelativeResize="0"/>
          <p:nvPr/>
        </p:nvPicPr>
        <p:blipFill>
          <a:blip r:embed="rId2">
            <a:alphaModFix/>
          </a:blip>
          <a:stretch>
            <a:fillRect/>
          </a:stretch>
        </p:blipFill>
        <p:spPr>
          <a:xfrm>
            <a:off x="-25" y="0"/>
            <a:ext cx="9144000" cy="5143500"/>
          </a:xfrm>
          <a:prstGeom prst="rect">
            <a:avLst/>
          </a:prstGeom>
          <a:noFill/>
          <a:ln>
            <a:noFill/>
          </a:ln>
        </p:spPr>
      </p:pic>
      <p:sp>
        <p:nvSpPr>
          <p:cNvPr id="217" name="Google Shape;217;p9"/>
          <p:cNvSpPr txBox="1">
            <a:spLocks noGrp="1"/>
          </p:cNvSpPr>
          <p:nvPr>
            <p:ph type="title"/>
          </p:nvPr>
        </p:nvSpPr>
        <p:spPr>
          <a:xfrm>
            <a:off x="3510325" y="1284850"/>
            <a:ext cx="49161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0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18" name="Google Shape;218;p9"/>
          <p:cNvSpPr txBox="1">
            <a:spLocks noGrp="1"/>
          </p:cNvSpPr>
          <p:nvPr>
            <p:ph type="subTitle" idx="1"/>
          </p:nvPr>
        </p:nvSpPr>
        <p:spPr>
          <a:xfrm>
            <a:off x="3510175" y="2113775"/>
            <a:ext cx="4916100" cy="1681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8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19" name="Google Shape;219;p9"/>
          <p:cNvSpPr/>
          <p:nvPr/>
        </p:nvSpPr>
        <p:spPr>
          <a:xfrm flipH="1">
            <a:off x="5856098" y="140375"/>
            <a:ext cx="902100" cy="9021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9"/>
          <p:cNvSpPr/>
          <p:nvPr/>
        </p:nvSpPr>
        <p:spPr>
          <a:xfrm flipH="1">
            <a:off x="1128900" y="14037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9"/>
          <p:cNvSpPr/>
          <p:nvPr/>
        </p:nvSpPr>
        <p:spPr>
          <a:xfrm flipH="1">
            <a:off x="8076925" y="47723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9"/>
          <p:cNvSpPr/>
          <p:nvPr/>
        </p:nvSpPr>
        <p:spPr>
          <a:xfrm flipH="1">
            <a:off x="-184950" y="-103775"/>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9"/>
          <p:cNvSpPr/>
          <p:nvPr/>
        </p:nvSpPr>
        <p:spPr>
          <a:xfrm flipH="1">
            <a:off x="7803450" y="1753463"/>
            <a:ext cx="1313700" cy="13140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9"/>
          <p:cNvSpPr/>
          <p:nvPr/>
        </p:nvSpPr>
        <p:spPr>
          <a:xfrm flipH="1">
            <a:off x="2580600" y="9937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9"/>
          <p:cNvSpPr/>
          <p:nvPr/>
        </p:nvSpPr>
        <p:spPr>
          <a:xfrm flipH="1">
            <a:off x="1035825" y="2489506"/>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9"/>
          <p:cNvSpPr/>
          <p:nvPr/>
        </p:nvSpPr>
        <p:spPr>
          <a:xfrm flipH="1">
            <a:off x="-74100" y="9350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9"/>
          <p:cNvSpPr/>
          <p:nvPr/>
        </p:nvSpPr>
        <p:spPr>
          <a:xfrm flipH="1">
            <a:off x="8582975" y="4872494"/>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9"/>
          <p:cNvSpPr/>
          <p:nvPr/>
        </p:nvSpPr>
        <p:spPr>
          <a:xfrm flipH="1">
            <a:off x="8881200" y="447918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9"/>
          <p:cNvSpPr/>
          <p:nvPr/>
        </p:nvSpPr>
        <p:spPr>
          <a:xfrm flipH="1">
            <a:off x="3069175" y="4103669"/>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9"/>
          <p:cNvSpPr/>
          <p:nvPr/>
        </p:nvSpPr>
        <p:spPr>
          <a:xfrm flipH="1">
            <a:off x="6674550" y="10711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9"/>
          <p:cNvSpPr/>
          <p:nvPr/>
        </p:nvSpPr>
        <p:spPr>
          <a:xfrm flipH="1">
            <a:off x="2658000" y="2296700"/>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9"/>
          <p:cNvSpPr/>
          <p:nvPr/>
        </p:nvSpPr>
        <p:spPr>
          <a:xfrm flipH="1">
            <a:off x="6390825" y="410130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9"/>
          <p:cNvSpPr/>
          <p:nvPr/>
        </p:nvSpPr>
        <p:spPr>
          <a:xfrm flipH="1">
            <a:off x="8463263" y="190158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9"/>
          <p:cNvSpPr/>
          <p:nvPr/>
        </p:nvSpPr>
        <p:spPr>
          <a:xfrm flipH="1">
            <a:off x="6461813" y="4872507"/>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9"/>
          <p:cNvSpPr/>
          <p:nvPr/>
        </p:nvSpPr>
        <p:spPr>
          <a:xfrm flipH="1">
            <a:off x="5530050" y="7965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9"/>
          <p:cNvSpPr/>
          <p:nvPr/>
        </p:nvSpPr>
        <p:spPr>
          <a:xfrm flipH="1">
            <a:off x="5270575" y="-63592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7" name="Google Shape;237;p9"/>
          <p:cNvGrpSpPr/>
          <p:nvPr/>
        </p:nvGrpSpPr>
        <p:grpSpPr>
          <a:xfrm>
            <a:off x="1603488" y="351200"/>
            <a:ext cx="284100" cy="283800"/>
            <a:chOff x="1603488" y="351200"/>
            <a:chExt cx="284100" cy="283800"/>
          </a:xfrm>
        </p:grpSpPr>
        <p:sp>
          <p:nvSpPr>
            <p:cNvPr id="238" name="Google Shape;238;p9"/>
            <p:cNvSpPr/>
            <p:nvPr/>
          </p:nvSpPr>
          <p:spPr>
            <a:xfrm>
              <a:off x="1603488" y="351200"/>
              <a:ext cx="284100" cy="283800"/>
            </a:xfrm>
            <a:prstGeom prst="ellipse">
              <a:avLst/>
            </a:prstGeom>
            <a:gradFill>
              <a:gsLst>
                <a:gs pos="0">
                  <a:srgbClr val="FFFFFF">
                    <a:alpha val="0"/>
                  </a:srgbClr>
                </a:gs>
                <a:gs pos="47000">
                  <a:srgbClr val="FFFFFF">
                    <a:alpha val="0"/>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9"/>
            <p:cNvSpPr/>
            <p:nvPr/>
          </p:nvSpPr>
          <p:spPr>
            <a:xfrm>
              <a:off x="1663613" y="411175"/>
              <a:ext cx="163800" cy="1638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43"/>
        <p:cNvGrpSpPr/>
        <p:nvPr/>
      </p:nvGrpSpPr>
      <p:grpSpPr>
        <a:xfrm>
          <a:off x="0" y="0"/>
          <a:ext cx="0" cy="0"/>
          <a:chOff x="0" y="0"/>
          <a:chExt cx="0" cy="0"/>
        </a:xfrm>
      </p:grpSpPr>
      <p:pic>
        <p:nvPicPr>
          <p:cNvPr id="244" name="Google Shape;244;p11"/>
          <p:cNvPicPr preferRelativeResize="0"/>
          <p:nvPr/>
        </p:nvPicPr>
        <p:blipFill>
          <a:blip r:embed="rId2">
            <a:alphaModFix/>
          </a:blip>
          <a:stretch>
            <a:fillRect/>
          </a:stretch>
        </p:blipFill>
        <p:spPr>
          <a:xfrm>
            <a:off x="-25" y="0"/>
            <a:ext cx="9144000" cy="5143500"/>
          </a:xfrm>
          <a:prstGeom prst="rect">
            <a:avLst/>
          </a:prstGeom>
          <a:noFill/>
          <a:ln>
            <a:noFill/>
          </a:ln>
        </p:spPr>
      </p:pic>
      <p:sp>
        <p:nvSpPr>
          <p:cNvPr id="245" name="Google Shape;245;p11"/>
          <p:cNvSpPr txBox="1">
            <a:spLocks noGrp="1"/>
          </p:cNvSpPr>
          <p:nvPr>
            <p:ph type="subTitle" idx="1"/>
          </p:nvPr>
        </p:nvSpPr>
        <p:spPr>
          <a:xfrm>
            <a:off x="1900200" y="2740613"/>
            <a:ext cx="5343600" cy="414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400"/>
              <a:buNone/>
              <a:defRPr sz="1800">
                <a:solidFill>
                  <a:schemeClr val="lt1"/>
                </a:solidFill>
              </a:defRPr>
            </a:lvl1pPr>
            <a:lvl2pPr lvl="1" algn="ctr" rtl="0">
              <a:spcBef>
                <a:spcPts val="0"/>
              </a:spcBef>
              <a:spcAft>
                <a:spcPts val="0"/>
              </a:spcAft>
              <a:buSzPts val="1000"/>
              <a:buFont typeface="Overpass"/>
              <a:buNone/>
              <a:defRPr sz="1000">
                <a:latin typeface="Overpass"/>
                <a:ea typeface="Overpass"/>
                <a:cs typeface="Overpass"/>
                <a:sym typeface="Overpass"/>
              </a:defRPr>
            </a:lvl2pPr>
            <a:lvl3pPr lvl="2" algn="ctr" rtl="0">
              <a:spcBef>
                <a:spcPts val="1600"/>
              </a:spcBef>
              <a:spcAft>
                <a:spcPts val="0"/>
              </a:spcAft>
              <a:buSzPts val="1000"/>
              <a:buFont typeface="Overpass"/>
              <a:buNone/>
              <a:defRPr sz="1000">
                <a:latin typeface="Overpass"/>
                <a:ea typeface="Overpass"/>
                <a:cs typeface="Overpass"/>
                <a:sym typeface="Overpass"/>
              </a:defRPr>
            </a:lvl3pPr>
            <a:lvl4pPr lvl="3" algn="ctr" rtl="0">
              <a:spcBef>
                <a:spcPts val="1600"/>
              </a:spcBef>
              <a:spcAft>
                <a:spcPts val="0"/>
              </a:spcAft>
              <a:buSzPts val="1000"/>
              <a:buFont typeface="Overpass"/>
              <a:buNone/>
              <a:defRPr sz="1000">
                <a:latin typeface="Overpass"/>
                <a:ea typeface="Overpass"/>
                <a:cs typeface="Overpass"/>
                <a:sym typeface="Overpass"/>
              </a:defRPr>
            </a:lvl4pPr>
            <a:lvl5pPr lvl="4" algn="ctr" rtl="0">
              <a:spcBef>
                <a:spcPts val="1600"/>
              </a:spcBef>
              <a:spcAft>
                <a:spcPts val="0"/>
              </a:spcAft>
              <a:buSzPts val="1000"/>
              <a:buFont typeface="Overpass"/>
              <a:buNone/>
              <a:defRPr sz="1000">
                <a:latin typeface="Overpass"/>
                <a:ea typeface="Overpass"/>
                <a:cs typeface="Overpass"/>
                <a:sym typeface="Overpass"/>
              </a:defRPr>
            </a:lvl5pPr>
            <a:lvl6pPr lvl="5" algn="ctr" rtl="0">
              <a:spcBef>
                <a:spcPts val="1600"/>
              </a:spcBef>
              <a:spcAft>
                <a:spcPts val="0"/>
              </a:spcAft>
              <a:buSzPts val="1000"/>
              <a:buFont typeface="Overpass"/>
              <a:buNone/>
              <a:defRPr sz="1000">
                <a:latin typeface="Overpass"/>
                <a:ea typeface="Overpass"/>
                <a:cs typeface="Overpass"/>
                <a:sym typeface="Overpass"/>
              </a:defRPr>
            </a:lvl6pPr>
            <a:lvl7pPr lvl="6" algn="ctr" rtl="0">
              <a:spcBef>
                <a:spcPts val="1600"/>
              </a:spcBef>
              <a:spcAft>
                <a:spcPts val="0"/>
              </a:spcAft>
              <a:buSzPts val="1000"/>
              <a:buFont typeface="Overpass"/>
              <a:buNone/>
              <a:defRPr sz="1000">
                <a:latin typeface="Overpass"/>
                <a:ea typeface="Overpass"/>
                <a:cs typeface="Overpass"/>
                <a:sym typeface="Overpass"/>
              </a:defRPr>
            </a:lvl7pPr>
            <a:lvl8pPr lvl="7" algn="ctr" rtl="0">
              <a:spcBef>
                <a:spcPts val="1600"/>
              </a:spcBef>
              <a:spcAft>
                <a:spcPts val="0"/>
              </a:spcAft>
              <a:buSzPts val="1000"/>
              <a:buFont typeface="Overpass"/>
              <a:buNone/>
              <a:defRPr sz="1000">
                <a:latin typeface="Overpass"/>
                <a:ea typeface="Overpass"/>
                <a:cs typeface="Overpass"/>
                <a:sym typeface="Overpass"/>
              </a:defRPr>
            </a:lvl8pPr>
            <a:lvl9pPr lvl="8" algn="ctr" rtl="0">
              <a:spcBef>
                <a:spcPts val="1600"/>
              </a:spcBef>
              <a:spcAft>
                <a:spcPts val="1600"/>
              </a:spcAft>
              <a:buSzPts val="1000"/>
              <a:buFont typeface="Overpass"/>
              <a:buNone/>
              <a:defRPr sz="1000">
                <a:latin typeface="Overpass"/>
                <a:ea typeface="Overpass"/>
                <a:cs typeface="Overpass"/>
                <a:sym typeface="Overpass"/>
              </a:defRPr>
            </a:lvl9pPr>
          </a:lstStyle>
          <a:p>
            <a:endParaRPr/>
          </a:p>
        </p:txBody>
      </p:sp>
      <p:sp>
        <p:nvSpPr>
          <p:cNvPr id="246" name="Google Shape;246;p11"/>
          <p:cNvSpPr txBox="1">
            <a:spLocks noGrp="1"/>
          </p:cNvSpPr>
          <p:nvPr>
            <p:ph type="title" hasCustomPrompt="1"/>
          </p:nvPr>
        </p:nvSpPr>
        <p:spPr>
          <a:xfrm>
            <a:off x="2644050" y="1742525"/>
            <a:ext cx="3855900" cy="921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8000"/>
              <a:buNone/>
              <a:defRPr sz="7000">
                <a:solidFill>
                  <a:schemeClr val="accent1"/>
                </a:solidFill>
              </a:defRPr>
            </a:lvl1pPr>
            <a:lvl2pPr lvl="1" algn="ctr" rtl="0">
              <a:lnSpc>
                <a:spcPct val="100000"/>
              </a:lnSpc>
              <a:spcBef>
                <a:spcPts val="0"/>
              </a:spcBef>
              <a:spcAft>
                <a:spcPts val="0"/>
              </a:spcAft>
              <a:buClr>
                <a:schemeClr val="accent5"/>
              </a:buClr>
              <a:buSzPts val="8000"/>
              <a:buNone/>
              <a:defRPr sz="8000">
                <a:solidFill>
                  <a:schemeClr val="accent5"/>
                </a:solidFill>
              </a:defRPr>
            </a:lvl2pPr>
            <a:lvl3pPr lvl="2" algn="ctr" rtl="0">
              <a:lnSpc>
                <a:spcPct val="100000"/>
              </a:lnSpc>
              <a:spcBef>
                <a:spcPts val="0"/>
              </a:spcBef>
              <a:spcAft>
                <a:spcPts val="0"/>
              </a:spcAft>
              <a:buClr>
                <a:schemeClr val="accent5"/>
              </a:buClr>
              <a:buSzPts val="8000"/>
              <a:buNone/>
              <a:defRPr sz="8000">
                <a:solidFill>
                  <a:schemeClr val="accent5"/>
                </a:solidFill>
              </a:defRPr>
            </a:lvl3pPr>
            <a:lvl4pPr lvl="3" algn="ctr" rtl="0">
              <a:lnSpc>
                <a:spcPct val="100000"/>
              </a:lnSpc>
              <a:spcBef>
                <a:spcPts val="0"/>
              </a:spcBef>
              <a:spcAft>
                <a:spcPts val="0"/>
              </a:spcAft>
              <a:buClr>
                <a:schemeClr val="accent5"/>
              </a:buClr>
              <a:buSzPts val="8000"/>
              <a:buNone/>
              <a:defRPr sz="8000">
                <a:solidFill>
                  <a:schemeClr val="accent5"/>
                </a:solidFill>
              </a:defRPr>
            </a:lvl4pPr>
            <a:lvl5pPr lvl="4" algn="ctr" rtl="0">
              <a:lnSpc>
                <a:spcPct val="100000"/>
              </a:lnSpc>
              <a:spcBef>
                <a:spcPts val="0"/>
              </a:spcBef>
              <a:spcAft>
                <a:spcPts val="0"/>
              </a:spcAft>
              <a:buClr>
                <a:schemeClr val="accent5"/>
              </a:buClr>
              <a:buSzPts val="8000"/>
              <a:buNone/>
              <a:defRPr sz="8000">
                <a:solidFill>
                  <a:schemeClr val="accent5"/>
                </a:solidFill>
              </a:defRPr>
            </a:lvl5pPr>
            <a:lvl6pPr lvl="5" algn="ctr" rtl="0">
              <a:lnSpc>
                <a:spcPct val="100000"/>
              </a:lnSpc>
              <a:spcBef>
                <a:spcPts val="0"/>
              </a:spcBef>
              <a:spcAft>
                <a:spcPts val="0"/>
              </a:spcAft>
              <a:buClr>
                <a:schemeClr val="accent5"/>
              </a:buClr>
              <a:buSzPts val="8000"/>
              <a:buNone/>
              <a:defRPr sz="8000">
                <a:solidFill>
                  <a:schemeClr val="accent5"/>
                </a:solidFill>
              </a:defRPr>
            </a:lvl6pPr>
            <a:lvl7pPr lvl="6" algn="ctr" rtl="0">
              <a:lnSpc>
                <a:spcPct val="100000"/>
              </a:lnSpc>
              <a:spcBef>
                <a:spcPts val="0"/>
              </a:spcBef>
              <a:spcAft>
                <a:spcPts val="0"/>
              </a:spcAft>
              <a:buClr>
                <a:schemeClr val="accent5"/>
              </a:buClr>
              <a:buSzPts val="8000"/>
              <a:buNone/>
              <a:defRPr sz="8000">
                <a:solidFill>
                  <a:schemeClr val="accent5"/>
                </a:solidFill>
              </a:defRPr>
            </a:lvl7pPr>
            <a:lvl8pPr lvl="7" algn="ctr" rtl="0">
              <a:lnSpc>
                <a:spcPct val="100000"/>
              </a:lnSpc>
              <a:spcBef>
                <a:spcPts val="0"/>
              </a:spcBef>
              <a:spcAft>
                <a:spcPts val="0"/>
              </a:spcAft>
              <a:buClr>
                <a:schemeClr val="accent5"/>
              </a:buClr>
              <a:buSzPts val="8000"/>
              <a:buNone/>
              <a:defRPr sz="8000">
                <a:solidFill>
                  <a:schemeClr val="accent5"/>
                </a:solidFill>
              </a:defRPr>
            </a:lvl8pPr>
            <a:lvl9pPr lvl="8" algn="ctr" rtl="0">
              <a:lnSpc>
                <a:spcPct val="100000"/>
              </a:lnSpc>
              <a:spcBef>
                <a:spcPts val="0"/>
              </a:spcBef>
              <a:spcAft>
                <a:spcPts val="0"/>
              </a:spcAft>
              <a:buClr>
                <a:schemeClr val="accent5"/>
              </a:buClr>
              <a:buSzPts val="8000"/>
              <a:buNone/>
              <a:defRPr sz="8000">
                <a:solidFill>
                  <a:schemeClr val="accent5"/>
                </a:solidFill>
              </a:defRPr>
            </a:lvl9pPr>
          </a:lstStyle>
          <a:p>
            <a:r>
              <a:t>xx%</a:t>
            </a:r>
          </a:p>
        </p:txBody>
      </p:sp>
      <p:sp>
        <p:nvSpPr>
          <p:cNvPr id="247" name="Google Shape;247;p11"/>
          <p:cNvSpPr/>
          <p:nvPr/>
        </p:nvSpPr>
        <p:spPr>
          <a:xfrm flipH="1">
            <a:off x="2453600" y="2462600"/>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5530050" y="7965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1"/>
          <p:cNvSpPr/>
          <p:nvPr/>
        </p:nvSpPr>
        <p:spPr>
          <a:xfrm flipH="1">
            <a:off x="8582975" y="4872494"/>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1"/>
          <p:cNvSpPr/>
          <p:nvPr/>
        </p:nvSpPr>
        <p:spPr>
          <a:xfrm flipH="1">
            <a:off x="8881200" y="447918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6390825" y="410130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6461813" y="4872507"/>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1035825" y="2489506"/>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1"/>
          <p:cNvSpPr/>
          <p:nvPr/>
        </p:nvSpPr>
        <p:spPr>
          <a:xfrm flipH="1">
            <a:off x="-74100" y="9350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1"/>
          <p:cNvSpPr/>
          <p:nvPr/>
        </p:nvSpPr>
        <p:spPr>
          <a:xfrm flipH="1">
            <a:off x="3069175" y="4103669"/>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184950" y="-103775"/>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1128900" y="14037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5270575" y="-63592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1"/>
          <p:cNvSpPr/>
          <p:nvPr/>
        </p:nvSpPr>
        <p:spPr>
          <a:xfrm flipH="1">
            <a:off x="7665600" y="14059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1"/>
          <p:cNvSpPr/>
          <p:nvPr/>
        </p:nvSpPr>
        <p:spPr>
          <a:xfrm flipH="1">
            <a:off x="7803450" y="1753463"/>
            <a:ext cx="1313700" cy="13140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6674550" y="10711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463263" y="190158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3" name="Google Shape;263;p11"/>
          <p:cNvGrpSpPr/>
          <p:nvPr/>
        </p:nvGrpSpPr>
        <p:grpSpPr>
          <a:xfrm>
            <a:off x="1603488" y="732200"/>
            <a:ext cx="284100" cy="283800"/>
            <a:chOff x="1603488" y="-182200"/>
            <a:chExt cx="284100" cy="283800"/>
          </a:xfrm>
        </p:grpSpPr>
        <p:sp>
          <p:nvSpPr>
            <p:cNvPr id="264" name="Google Shape;264;p11"/>
            <p:cNvSpPr/>
            <p:nvPr/>
          </p:nvSpPr>
          <p:spPr>
            <a:xfrm>
              <a:off x="1603488" y="-182200"/>
              <a:ext cx="284100" cy="283800"/>
            </a:xfrm>
            <a:prstGeom prst="ellipse">
              <a:avLst/>
            </a:prstGeom>
            <a:gradFill>
              <a:gsLst>
                <a:gs pos="0">
                  <a:srgbClr val="FFFFFF">
                    <a:alpha val="0"/>
                  </a:srgbClr>
                </a:gs>
                <a:gs pos="47000">
                  <a:srgbClr val="FFFFFF">
                    <a:alpha val="0"/>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a:off x="1663613" y="-122225"/>
              <a:ext cx="163800" cy="1638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 name="Google Shape;266;p11"/>
          <p:cNvGrpSpPr/>
          <p:nvPr/>
        </p:nvGrpSpPr>
        <p:grpSpPr>
          <a:xfrm>
            <a:off x="8359925" y="2619788"/>
            <a:ext cx="284100" cy="283800"/>
            <a:chOff x="8359925" y="2619788"/>
            <a:chExt cx="284100" cy="283800"/>
          </a:xfrm>
        </p:grpSpPr>
        <p:sp>
          <p:nvSpPr>
            <p:cNvPr id="267" name="Google Shape;267;p11"/>
            <p:cNvSpPr/>
            <p:nvPr/>
          </p:nvSpPr>
          <p:spPr>
            <a:xfrm>
              <a:off x="8359925" y="2619788"/>
              <a:ext cx="284100" cy="283800"/>
            </a:xfrm>
            <a:prstGeom prst="ellipse">
              <a:avLst/>
            </a:prstGeom>
            <a:gradFill>
              <a:gsLst>
                <a:gs pos="0">
                  <a:srgbClr val="FFFFFF">
                    <a:alpha val="0"/>
                  </a:srgbClr>
                </a:gs>
                <a:gs pos="47000">
                  <a:srgbClr val="FFFFFF">
                    <a:alpha val="0"/>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1"/>
            <p:cNvSpPr/>
            <p:nvPr/>
          </p:nvSpPr>
          <p:spPr>
            <a:xfrm>
              <a:off x="8420050" y="2679763"/>
              <a:ext cx="163800" cy="1638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 name="Google Shape;269;p11"/>
          <p:cNvSpPr/>
          <p:nvPr/>
        </p:nvSpPr>
        <p:spPr>
          <a:xfrm flipH="1">
            <a:off x="5856098" y="140375"/>
            <a:ext cx="902100" cy="9021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70" name="Google Shape;270;p11"/>
          <p:cNvPicPr preferRelativeResize="0"/>
          <p:nvPr/>
        </p:nvPicPr>
        <p:blipFill rotWithShape="1">
          <a:blip r:embed="rId3">
            <a:alphaModFix/>
          </a:blip>
          <a:srcRect/>
          <a:stretch/>
        </p:blipFill>
        <p:spPr>
          <a:xfrm>
            <a:off x="6068659" y="358716"/>
            <a:ext cx="516879" cy="465067"/>
          </a:xfrm>
          <a:prstGeom prst="rect">
            <a:avLst/>
          </a:prstGeom>
          <a:noFill/>
          <a:ln>
            <a:noFill/>
          </a:ln>
        </p:spPr>
      </p:pic>
      <p:grpSp>
        <p:nvGrpSpPr>
          <p:cNvPr id="271" name="Google Shape;271;p11"/>
          <p:cNvGrpSpPr/>
          <p:nvPr/>
        </p:nvGrpSpPr>
        <p:grpSpPr>
          <a:xfrm>
            <a:off x="6992175" y="3100998"/>
            <a:ext cx="1937400" cy="1937400"/>
            <a:chOff x="6992175" y="3100998"/>
            <a:chExt cx="1937400" cy="1937400"/>
          </a:xfrm>
        </p:grpSpPr>
        <p:sp>
          <p:nvSpPr>
            <p:cNvPr id="272" name="Google Shape;272;p11"/>
            <p:cNvSpPr/>
            <p:nvPr/>
          </p:nvSpPr>
          <p:spPr>
            <a:xfrm flipH="1">
              <a:off x="6992175" y="3100998"/>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73" name="Google Shape;273;p11"/>
            <p:cNvPicPr preferRelativeResize="0"/>
            <p:nvPr/>
          </p:nvPicPr>
          <p:blipFill>
            <a:blip r:embed="rId4">
              <a:alphaModFix/>
            </a:blip>
            <a:stretch>
              <a:fillRect/>
            </a:stretch>
          </p:blipFill>
          <p:spPr>
            <a:xfrm>
              <a:off x="7277725" y="3465750"/>
              <a:ext cx="1366300" cy="1207901"/>
            </a:xfrm>
            <a:prstGeom prst="rect">
              <a:avLst/>
            </a:prstGeom>
            <a:noFill/>
            <a:ln>
              <a:noFill/>
            </a:ln>
          </p:spPr>
        </p:pic>
      </p:grpSp>
      <p:grpSp>
        <p:nvGrpSpPr>
          <p:cNvPr id="274" name="Google Shape;274;p11"/>
          <p:cNvGrpSpPr/>
          <p:nvPr/>
        </p:nvGrpSpPr>
        <p:grpSpPr>
          <a:xfrm>
            <a:off x="6223287" y="-2389337"/>
            <a:ext cx="5411400" cy="5412300"/>
            <a:chOff x="6214200" y="-2394125"/>
            <a:chExt cx="5411400" cy="5412300"/>
          </a:xfrm>
        </p:grpSpPr>
        <p:sp>
          <p:nvSpPr>
            <p:cNvPr id="275" name="Google Shape;275;p11"/>
            <p:cNvSpPr/>
            <p:nvPr/>
          </p:nvSpPr>
          <p:spPr>
            <a:xfrm flipH="1">
              <a:off x="6214200" y="-2394125"/>
              <a:ext cx="5411400" cy="54123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76" name="Google Shape;276;p11"/>
            <p:cNvPicPr preferRelativeResize="0"/>
            <p:nvPr/>
          </p:nvPicPr>
          <p:blipFill rotWithShape="1">
            <a:blip r:embed="rId3">
              <a:alphaModFix/>
            </a:blip>
            <a:srcRect l="2740" t="34104" r="40292" b="4511"/>
            <a:stretch/>
          </p:blipFill>
          <p:spPr>
            <a:xfrm>
              <a:off x="6992175" y="-963"/>
              <a:ext cx="2151825" cy="2085881"/>
            </a:xfrm>
            <a:prstGeom prst="rect">
              <a:avLst/>
            </a:prstGeom>
            <a:noFill/>
            <a:ln>
              <a:noFill/>
            </a:ln>
          </p:spPr>
        </p:pic>
      </p:grpSp>
      <p:grpSp>
        <p:nvGrpSpPr>
          <p:cNvPr id="277" name="Google Shape;277;p11"/>
          <p:cNvGrpSpPr/>
          <p:nvPr/>
        </p:nvGrpSpPr>
        <p:grpSpPr>
          <a:xfrm>
            <a:off x="4656700" y="3810000"/>
            <a:ext cx="1199400" cy="1183800"/>
            <a:chOff x="4656700" y="3810000"/>
            <a:chExt cx="1199400" cy="1183800"/>
          </a:xfrm>
        </p:grpSpPr>
        <p:sp>
          <p:nvSpPr>
            <p:cNvPr id="278" name="Google Shape;278;p11"/>
            <p:cNvSpPr/>
            <p:nvPr/>
          </p:nvSpPr>
          <p:spPr>
            <a:xfrm flipH="1">
              <a:off x="4656700" y="3810000"/>
              <a:ext cx="1199400" cy="11838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79" name="Google Shape;279;p11"/>
            <p:cNvPicPr preferRelativeResize="0"/>
            <p:nvPr/>
          </p:nvPicPr>
          <p:blipFill>
            <a:blip r:embed="rId5">
              <a:alphaModFix/>
            </a:blip>
            <a:stretch>
              <a:fillRect/>
            </a:stretch>
          </p:blipFill>
          <p:spPr>
            <a:xfrm>
              <a:off x="4924900" y="4103575"/>
              <a:ext cx="663100" cy="596601"/>
            </a:xfrm>
            <a:prstGeom prst="rect">
              <a:avLst/>
            </a:prstGeom>
            <a:noFill/>
            <a:ln>
              <a:noFill/>
            </a:ln>
          </p:spPr>
        </p:pic>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80"/>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281"/>
        <p:cNvGrpSpPr/>
        <p:nvPr/>
      </p:nvGrpSpPr>
      <p:grpSpPr>
        <a:xfrm>
          <a:off x="0" y="0"/>
          <a:ext cx="0" cy="0"/>
          <a:chOff x="0" y="0"/>
          <a:chExt cx="0" cy="0"/>
        </a:xfrm>
      </p:grpSpPr>
      <p:pic>
        <p:nvPicPr>
          <p:cNvPr id="282" name="Google Shape;282;p13"/>
          <p:cNvPicPr preferRelativeResize="0"/>
          <p:nvPr/>
        </p:nvPicPr>
        <p:blipFill>
          <a:blip r:embed="rId2">
            <a:alphaModFix/>
          </a:blip>
          <a:stretch>
            <a:fillRect/>
          </a:stretch>
        </p:blipFill>
        <p:spPr>
          <a:xfrm>
            <a:off x="-25" y="0"/>
            <a:ext cx="9144000" cy="5143500"/>
          </a:xfrm>
          <a:prstGeom prst="rect">
            <a:avLst/>
          </a:prstGeom>
          <a:noFill/>
          <a:ln>
            <a:noFill/>
          </a:ln>
        </p:spPr>
      </p:pic>
      <p:sp>
        <p:nvSpPr>
          <p:cNvPr id="283" name="Google Shape;283;p13"/>
          <p:cNvSpPr txBox="1">
            <a:spLocks noGrp="1"/>
          </p:cNvSpPr>
          <p:nvPr>
            <p:ph type="title"/>
          </p:nvPr>
        </p:nvSpPr>
        <p:spPr>
          <a:xfrm>
            <a:off x="720000" y="1739263"/>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84" name="Google Shape;284;p13"/>
          <p:cNvSpPr txBox="1">
            <a:spLocks noGrp="1"/>
          </p:cNvSpPr>
          <p:nvPr>
            <p:ph type="title" idx="2" hasCustomPrompt="1"/>
          </p:nvPr>
        </p:nvSpPr>
        <p:spPr>
          <a:xfrm>
            <a:off x="720000" y="1149600"/>
            <a:ext cx="8157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5" name="Google Shape;285;p13"/>
          <p:cNvSpPr txBox="1">
            <a:spLocks noGrp="1"/>
          </p:cNvSpPr>
          <p:nvPr>
            <p:ph type="subTitle" idx="1"/>
          </p:nvPr>
        </p:nvSpPr>
        <p:spPr>
          <a:xfrm>
            <a:off x="720000" y="2173388"/>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86" name="Google Shape;286;p13"/>
          <p:cNvSpPr txBox="1">
            <a:spLocks noGrp="1"/>
          </p:cNvSpPr>
          <p:nvPr>
            <p:ph type="title" idx="3"/>
          </p:nvPr>
        </p:nvSpPr>
        <p:spPr>
          <a:xfrm>
            <a:off x="3403800" y="1742775"/>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87" name="Google Shape;287;p13"/>
          <p:cNvSpPr txBox="1">
            <a:spLocks noGrp="1"/>
          </p:cNvSpPr>
          <p:nvPr>
            <p:ph type="title" idx="4" hasCustomPrompt="1"/>
          </p:nvPr>
        </p:nvSpPr>
        <p:spPr>
          <a:xfrm>
            <a:off x="3403800" y="1149600"/>
            <a:ext cx="8157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8" name="Google Shape;288;p13"/>
          <p:cNvSpPr txBox="1">
            <a:spLocks noGrp="1"/>
          </p:cNvSpPr>
          <p:nvPr>
            <p:ph type="subTitle" idx="5"/>
          </p:nvPr>
        </p:nvSpPr>
        <p:spPr>
          <a:xfrm>
            <a:off x="3403800" y="21769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89" name="Google Shape;289;p13"/>
          <p:cNvSpPr txBox="1">
            <a:spLocks noGrp="1"/>
          </p:cNvSpPr>
          <p:nvPr>
            <p:ph type="title" idx="6"/>
          </p:nvPr>
        </p:nvSpPr>
        <p:spPr>
          <a:xfrm>
            <a:off x="6087600" y="1742775"/>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90" name="Google Shape;290;p13"/>
          <p:cNvSpPr txBox="1">
            <a:spLocks noGrp="1"/>
          </p:cNvSpPr>
          <p:nvPr>
            <p:ph type="title" idx="7" hasCustomPrompt="1"/>
          </p:nvPr>
        </p:nvSpPr>
        <p:spPr>
          <a:xfrm>
            <a:off x="6087600" y="1149600"/>
            <a:ext cx="8157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91" name="Google Shape;291;p13"/>
          <p:cNvSpPr txBox="1">
            <a:spLocks noGrp="1"/>
          </p:cNvSpPr>
          <p:nvPr>
            <p:ph type="subTitle" idx="8"/>
          </p:nvPr>
        </p:nvSpPr>
        <p:spPr>
          <a:xfrm>
            <a:off x="6087600" y="21769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92" name="Google Shape;292;p13"/>
          <p:cNvSpPr txBox="1">
            <a:spLocks noGrp="1"/>
          </p:cNvSpPr>
          <p:nvPr>
            <p:ph type="title" idx="9"/>
          </p:nvPr>
        </p:nvSpPr>
        <p:spPr>
          <a:xfrm>
            <a:off x="720000" y="3608375"/>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93" name="Google Shape;293;p13"/>
          <p:cNvSpPr txBox="1">
            <a:spLocks noGrp="1"/>
          </p:cNvSpPr>
          <p:nvPr>
            <p:ph type="title" idx="13" hasCustomPrompt="1"/>
          </p:nvPr>
        </p:nvSpPr>
        <p:spPr>
          <a:xfrm>
            <a:off x="720000" y="3015200"/>
            <a:ext cx="8157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94" name="Google Shape;294;p13"/>
          <p:cNvSpPr txBox="1">
            <a:spLocks noGrp="1"/>
          </p:cNvSpPr>
          <p:nvPr>
            <p:ph type="subTitle" idx="14"/>
          </p:nvPr>
        </p:nvSpPr>
        <p:spPr>
          <a:xfrm>
            <a:off x="720000" y="40425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95" name="Google Shape;295;p13"/>
          <p:cNvSpPr txBox="1">
            <a:spLocks noGrp="1"/>
          </p:cNvSpPr>
          <p:nvPr>
            <p:ph type="title" idx="15"/>
          </p:nvPr>
        </p:nvSpPr>
        <p:spPr>
          <a:xfrm>
            <a:off x="3403800" y="3608375"/>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96" name="Google Shape;296;p13"/>
          <p:cNvSpPr txBox="1">
            <a:spLocks noGrp="1"/>
          </p:cNvSpPr>
          <p:nvPr>
            <p:ph type="title" idx="16" hasCustomPrompt="1"/>
          </p:nvPr>
        </p:nvSpPr>
        <p:spPr>
          <a:xfrm>
            <a:off x="3403800" y="3015200"/>
            <a:ext cx="8157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97" name="Google Shape;297;p13"/>
          <p:cNvSpPr txBox="1">
            <a:spLocks noGrp="1"/>
          </p:cNvSpPr>
          <p:nvPr>
            <p:ph type="subTitle" idx="17"/>
          </p:nvPr>
        </p:nvSpPr>
        <p:spPr>
          <a:xfrm>
            <a:off x="3403800" y="40425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98" name="Google Shape;298;p13"/>
          <p:cNvSpPr txBox="1">
            <a:spLocks noGrp="1"/>
          </p:cNvSpPr>
          <p:nvPr>
            <p:ph type="title" idx="18"/>
          </p:nvPr>
        </p:nvSpPr>
        <p:spPr>
          <a:xfrm>
            <a:off x="713225" y="539500"/>
            <a:ext cx="77175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9" name="Google Shape;299;p13"/>
          <p:cNvSpPr/>
          <p:nvPr/>
        </p:nvSpPr>
        <p:spPr>
          <a:xfrm flipH="1">
            <a:off x="2854800" y="1341525"/>
            <a:ext cx="5603400" cy="56043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3"/>
          <p:cNvSpPr/>
          <p:nvPr/>
        </p:nvSpPr>
        <p:spPr>
          <a:xfrm flipH="1">
            <a:off x="1128900" y="14037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3"/>
          <p:cNvSpPr/>
          <p:nvPr/>
        </p:nvSpPr>
        <p:spPr>
          <a:xfrm flipH="1">
            <a:off x="6531725" y="3206757"/>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3"/>
          <p:cNvSpPr/>
          <p:nvPr/>
        </p:nvSpPr>
        <p:spPr>
          <a:xfrm flipH="1">
            <a:off x="-184950" y="-103775"/>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3"/>
          <p:cNvSpPr/>
          <p:nvPr/>
        </p:nvSpPr>
        <p:spPr>
          <a:xfrm flipH="1">
            <a:off x="7803450" y="1753463"/>
            <a:ext cx="1313700" cy="13140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3"/>
          <p:cNvSpPr/>
          <p:nvPr/>
        </p:nvSpPr>
        <p:spPr>
          <a:xfrm flipH="1">
            <a:off x="-74100" y="9350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3"/>
          <p:cNvSpPr/>
          <p:nvPr/>
        </p:nvSpPr>
        <p:spPr>
          <a:xfrm flipH="1">
            <a:off x="5270575" y="-63592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3"/>
          <p:cNvSpPr/>
          <p:nvPr/>
        </p:nvSpPr>
        <p:spPr>
          <a:xfrm flipH="1">
            <a:off x="2453600" y="2462600"/>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3"/>
          <p:cNvSpPr/>
          <p:nvPr/>
        </p:nvSpPr>
        <p:spPr>
          <a:xfrm flipH="1">
            <a:off x="6390825" y="410130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3"/>
          <p:cNvSpPr/>
          <p:nvPr/>
        </p:nvSpPr>
        <p:spPr>
          <a:xfrm flipH="1">
            <a:off x="8582975" y="4872494"/>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3"/>
          <p:cNvSpPr/>
          <p:nvPr/>
        </p:nvSpPr>
        <p:spPr>
          <a:xfrm flipH="1">
            <a:off x="1035825" y="2489506"/>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0" name="Google Shape;310;p13"/>
          <p:cNvGrpSpPr/>
          <p:nvPr/>
        </p:nvGrpSpPr>
        <p:grpSpPr>
          <a:xfrm>
            <a:off x="8258275" y="636700"/>
            <a:ext cx="284100" cy="283800"/>
            <a:chOff x="8258275" y="636700"/>
            <a:chExt cx="284100" cy="283800"/>
          </a:xfrm>
        </p:grpSpPr>
        <p:sp>
          <p:nvSpPr>
            <p:cNvPr id="311" name="Google Shape;311;p13"/>
            <p:cNvSpPr/>
            <p:nvPr/>
          </p:nvSpPr>
          <p:spPr>
            <a:xfrm>
              <a:off x="8258275" y="636700"/>
              <a:ext cx="284100" cy="283800"/>
            </a:xfrm>
            <a:prstGeom prst="ellipse">
              <a:avLst/>
            </a:prstGeom>
            <a:gradFill>
              <a:gsLst>
                <a:gs pos="0">
                  <a:srgbClr val="FFFFFF">
                    <a:alpha val="0"/>
                  </a:srgbClr>
                </a:gs>
                <a:gs pos="47000">
                  <a:srgbClr val="FFFFFF">
                    <a:alpha val="0"/>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3"/>
            <p:cNvSpPr/>
            <p:nvPr/>
          </p:nvSpPr>
          <p:spPr>
            <a:xfrm>
              <a:off x="8318400" y="696675"/>
              <a:ext cx="163800" cy="1638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13" name="Google Shape;313;p13"/>
          <p:cNvPicPr preferRelativeResize="0"/>
          <p:nvPr/>
        </p:nvPicPr>
        <p:blipFill rotWithShape="1">
          <a:blip r:embed="rId3">
            <a:alphaModFix/>
          </a:blip>
          <a:srcRect/>
          <a:stretch/>
        </p:blipFill>
        <p:spPr>
          <a:xfrm>
            <a:off x="80034" y="2489491"/>
            <a:ext cx="516879" cy="465067"/>
          </a:xfrm>
          <a:prstGeom prst="rect">
            <a:avLst/>
          </a:prstGeom>
          <a:noFill/>
          <a:ln>
            <a:noFill/>
          </a:ln>
        </p:spPr>
      </p:pic>
      <p:grpSp>
        <p:nvGrpSpPr>
          <p:cNvPr id="314" name="Google Shape;314;p13"/>
          <p:cNvGrpSpPr/>
          <p:nvPr/>
        </p:nvGrpSpPr>
        <p:grpSpPr>
          <a:xfrm>
            <a:off x="6980400" y="-123275"/>
            <a:ext cx="1199400" cy="1183800"/>
            <a:chOff x="4656700" y="3810000"/>
            <a:chExt cx="1199400" cy="1183800"/>
          </a:xfrm>
        </p:grpSpPr>
        <p:sp>
          <p:nvSpPr>
            <p:cNvPr id="315" name="Google Shape;315;p13"/>
            <p:cNvSpPr/>
            <p:nvPr/>
          </p:nvSpPr>
          <p:spPr>
            <a:xfrm flipH="1">
              <a:off x="4656700" y="3810000"/>
              <a:ext cx="1199400" cy="11838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16" name="Google Shape;316;p13"/>
            <p:cNvPicPr preferRelativeResize="0"/>
            <p:nvPr/>
          </p:nvPicPr>
          <p:blipFill>
            <a:blip r:embed="rId4">
              <a:alphaModFix/>
            </a:blip>
            <a:stretch>
              <a:fillRect/>
            </a:stretch>
          </p:blipFill>
          <p:spPr>
            <a:xfrm>
              <a:off x="4924900" y="4103575"/>
              <a:ext cx="663100" cy="596601"/>
            </a:xfrm>
            <a:prstGeom prst="rect">
              <a:avLst/>
            </a:prstGeom>
            <a:noFill/>
            <a:ln>
              <a:noFill/>
            </a:ln>
          </p:spPr>
        </p:pic>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ONE_COLUMN_TEXT_1">
    <p:spTree>
      <p:nvGrpSpPr>
        <p:cNvPr id="1" name="Shape 374"/>
        <p:cNvGrpSpPr/>
        <p:nvPr/>
      </p:nvGrpSpPr>
      <p:grpSpPr>
        <a:xfrm>
          <a:off x="0" y="0"/>
          <a:ext cx="0" cy="0"/>
          <a:chOff x="0" y="0"/>
          <a:chExt cx="0" cy="0"/>
        </a:xfrm>
      </p:grpSpPr>
      <p:pic>
        <p:nvPicPr>
          <p:cNvPr id="375" name="Google Shape;375;p16"/>
          <p:cNvPicPr preferRelativeResize="0"/>
          <p:nvPr/>
        </p:nvPicPr>
        <p:blipFill>
          <a:blip r:embed="rId2">
            <a:alphaModFix/>
          </a:blip>
          <a:stretch>
            <a:fillRect/>
          </a:stretch>
        </p:blipFill>
        <p:spPr>
          <a:xfrm>
            <a:off x="-25" y="0"/>
            <a:ext cx="9144000" cy="5143500"/>
          </a:xfrm>
          <a:prstGeom prst="rect">
            <a:avLst/>
          </a:prstGeom>
          <a:noFill/>
          <a:ln>
            <a:noFill/>
          </a:ln>
        </p:spPr>
      </p:pic>
      <p:sp>
        <p:nvSpPr>
          <p:cNvPr id="376" name="Google Shape;376;p16"/>
          <p:cNvSpPr/>
          <p:nvPr/>
        </p:nvSpPr>
        <p:spPr>
          <a:xfrm flipH="1">
            <a:off x="3520725" y="1368775"/>
            <a:ext cx="5603400" cy="56043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6"/>
          <p:cNvSpPr/>
          <p:nvPr/>
        </p:nvSpPr>
        <p:spPr>
          <a:xfrm flipH="1">
            <a:off x="2453600" y="2462600"/>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6"/>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79" name="Google Shape;379;p16"/>
          <p:cNvSpPr txBox="1">
            <a:spLocks noGrp="1"/>
          </p:cNvSpPr>
          <p:nvPr>
            <p:ph type="title" idx="2"/>
          </p:nvPr>
        </p:nvSpPr>
        <p:spPr>
          <a:xfrm>
            <a:off x="719975" y="255438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80" name="Google Shape;380;p16"/>
          <p:cNvSpPr txBox="1">
            <a:spLocks noGrp="1"/>
          </p:cNvSpPr>
          <p:nvPr>
            <p:ph type="subTitle" idx="1"/>
          </p:nvPr>
        </p:nvSpPr>
        <p:spPr>
          <a:xfrm>
            <a:off x="719975" y="3140930"/>
            <a:ext cx="2336400" cy="64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81" name="Google Shape;381;p16"/>
          <p:cNvSpPr txBox="1">
            <a:spLocks noGrp="1"/>
          </p:cNvSpPr>
          <p:nvPr>
            <p:ph type="title" idx="3"/>
          </p:nvPr>
        </p:nvSpPr>
        <p:spPr>
          <a:xfrm>
            <a:off x="3403775" y="255438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82" name="Google Shape;382;p16"/>
          <p:cNvSpPr txBox="1">
            <a:spLocks noGrp="1"/>
          </p:cNvSpPr>
          <p:nvPr>
            <p:ph type="subTitle" idx="4"/>
          </p:nvPr>
        </p:nvSpPr>
        <p:spPr>
          <a:xfrm>
            <a:off x="3403775" y="3140930"/>
            <a:ext cx="2336400" cy="64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83" name="Google Shape;383;p16"/>
          <p:cNvSpPr txBox="1">
            <a:spLocks noGrp="1"/>
          </p:cNvSpPr>
          <p:nvPr>
            <p:ph type="title" idx="5"/>
          </p:nvPr>
        </p:nvSpPr>
        <p:spPr>
          <a:xfrm>
            <a:off x="6087575" y="255438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84" name="Google Shape;384;p16"/>
          <p:cNvSpPr txBox="1">
            <a:spLocks noGrp="1"/>
          </p:cNvSpPr>
          <p:nvPr>
            <p:ph type="subTitle" idx="6"/>
          </p:nvPr>
        </p:nvSpPr>
        <p:spPr>
          <a:xfrm>
            <a:off x="6087575" y="3140930"/>
            <a:ext cx="2336400" cy="64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85" name="Google Shape;385;p16"/>
          <p:cNvSpPr/>
          <p:nvPr/>
        </p:nvSpPr>
        <p:spPr>
          <a:xfrm flipH="1">
            <a:off x="1128900" y="14037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6"/>
          <p:cNvSpPr/>
          <p:nvPr/>
        </p:nvSpPr>
        <p:spPr>
          <a:xfrm flipH="1">
            <a:off x="7683775" y="4424707"/>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6"/>
          <p:cNvSpPr/>
          <p:nvPr/>
        </p:nvSpPr>
        <p:spPr>
          <a:xfrm flipH="1">
            <a:off x="-184950" y="-103775"/>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6"/>
          <p:cNvSpPr/>
          <p:nvPr/>
        </p:nvSpPr>
        <p:spPr>
          <a:xfrm flipH="1">
            <a:off x="7803450" y="1753463"/>
            <a:ext cx="1313700" cy="13140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6"/>
          <p:cNvSpPr/>
          <p:nvPr/>
        </p:nvSpPr>
        <p:spPr>
          <a:xfrm flipH="1">
            <a:off x="1035825" y="2489506"/>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6"/>
          <p:cNvSpPr/>
          <p:nvPr/>
        </p:nvSpPr>
        <p:spPr>
          <a:xfrm flipH="1">
            <a:off x="-74100" y="9350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6"/>
          <p:cNvSpPr/>
          <p:nvPr/>
        </p:nvSpPr>
        <p:spPr>
          <a:xfrm flipH="1">
            <a:off x="8582975" y="4872494"/>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6"/>
          <p:cNvSpPr/>
          <p:nvPr/>
        </p:nvSpPr>
        <p:spPr>
          <a:xfrm flipH="1">
            <a:off x="5270575" y="-63592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6"/>
          <p:cNvSpPr/>
          <p:nvPr/>
        </p:nvSpPr>
        <p:spPr>
          <a:xfrm flipH="1">
            <a:off x="6390825" y="410130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4" name="Google Shape;394;p16"/>
          <p:cNvGrpSpPr/>
          <p:nvPr/>
        </p:nvGrpSpPr>
        <p:grpSpPr>
          <a:xfrm>
            <a:off x="8458200" y="3828075"/>
            <a:ext cx="284100" cy="283800"/>
            <a:chOff x="8458200" y="3828075"/>
            <a:chExt cx="284100" cy="283800"/>
          </a:xfrm>
        </p:grpSpPr>
        <p:sp>
          <p:nvSpPr>
            <p:cNvPr id="395" name="Google Shape;395;p16"/>
            <p:cNvSpPr/>
            <p:nvPr/>
          </p:nvSpPr>
          <p:spPr>
            <a:xfrm>
              <a:off x="8458200" y="3828075"/>
              <a:ext cx="284100" cy="283800"/>
            </a:xfrm>
            <a:prstGeom prst="ellipse">
              <a:avLst/>
            </a:prstGeom>
            <a:gradFill>
              <a:gsLst>
                <a:gs pos="0">
                  <a:srgbClr val="FFFFFF">
                    <a:alpha val="0"/>
                  </a:srgbClr>
                </a:gs>
                <a:gs pos="47000">
                  <a:srgbClr val="FFFFFF">
                    <a:alpha val="0"/>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6"/>
            <p:cNvSpPr/>
            <p:nvPr/>
          </p:nvSpPr>
          <p:spPr>
            <a:xfrm>
              <a:off x="8518325" y="3888050"/>
              <a:ext cx="163800" cy="1638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97" name="Google Shape;397;p16"/>
          <p:cNvPicPr preferRelativeResize="0"/>
          <p:nvPr/>
        </p:nvPicPr>
        <p:blipFill rotWithShape="1">
          <a:blip r:embed="rId3">
            <a:alphaModFix/>
          </a:blip>
          <a:srcRect/>
          <a:stretch/>
        </p:blipFill>
        <p:spPr>
          <a:xfrm>
            <a:off x="389009" y="306966"/>
            <a:ext cx="516879" cy="465067"/>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478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800"/>
              <a:buFont typeface="Do Hyeon"/>
              <a:buNone/>
              <a:defRPr sz="2800">
                <a:solidFill>
                  <a:schemeClr val="lt1"/>
                </a:solidFill>
                <a:latin typeface="Do Hyeon"/>
                <a:ea typeface="Do Hyeon"/>
                <a:cs typeface="Do Hyeon"/>
                <a:sym typeface="Do Hyeon"/>
              </a:defRPr>
            </a:lvl1pPr>
            <a:lvl2pPr lvl="1">
              <a:spcBef>
                <a:spcPts val="0"/>
              </a:spcBef>
              <a:spcAft>
                <a:spcPts val="0"/>
              </a:spcAft>
              <a:buClr>
                <a:schemeClr val="dk1"/>
              </a:buClr>
              <a:buSzPts val="2800"/>
              <a:buFont typeface="Do Hyeon"/>
              <a:buNone/>
              <a:defRPr sz="2800" b="1">
                <a:solidFill>
                  <a:schemeClr val="dk1"/>
                </a:solidFill>
                <a:latin typeface="Do Hyeon"/>
                <a:ea typeface="Do Hyeon"/>
                <a:cs typeface="Do Hyeon"/>
                <a:sym typeface="Do Hyeon"/>
              </a:defRPr>
            </a:lvl2pPr>
            <a:lvl3pPr lvl="2">
              <a:spcBef>
                <a:spcPts val="0"/>
              </a:spcBef>
              <a:spcAft>
                <a:spcPts val="0"/>
              </a:spcAft>
              <a:buClr>
                <a:schemeClr val="dk1"/>
              </a:buClr>
              <a:buSzPts val="2800"/>
              <a:buFont typeface="Do Hyeon"/>
              <a:buNone/>
              <a:defRPr sz="2800" b="1">
                <a:solidFill>
                  <a:schemeClr val="dk1"/>
                </a:solidFill>
                <a:latin typeface="Do Hyeon"/>
                <a:ea typeface="Do Hyeon"/>
                <a:cs typeface="Do Hyeon"/>
                <a:sym typeface="Do Hyeon"/>
              </a:defRPr>
            </a:lvl3pPr>
            <a:lvl4pPr lvl="3">
              <a:spcBef>
                <a:spcPts val="0"/>
              </a:spcBef>
              <a:spcAft>
                <a:spcPts val="0"/>
              </a:spcAft>
              <a:buClr>
                <a:schemeClr val="dk1"/>
              </a:buClr>
              <a:buSzPts val="2800"/>
              <a:buFont typeface="Do Hyeon"/>
              <a:buNone/>
              <a:defRPr sz="2800" b="1">
                <a:solidFill>
                  <a:schemeClr val="dk1"/>
                </a:solidFill>
                <a:latin typeface="Do Hyeon"/>
                <a:ea typeface="Do Hyeon"/>
                <a:cs typeface="Do Hyeon"/>
                <a:sym typeface="Do Hyeon"/>
              </a:defRPr>
            </a:lvl4pPr>
            <a:lvl5pPr lvl="4">
              <a:spcBef>
                <a:spcPts val="0"/>
              </a:spcBef>
              <a:spcAft>
                <a:spcPts val="0"/>
              </a:spcAft>
              <a:buClr>
                <a:schemeClr val="dk1"/>
              </a:buClr>
              <a:buSzPts val="2800"/>
              <a:buFont typeface="Do Hyeon"/>
              <a:buNone/>
              <a:defRPr sz="2800" b="1">
                <a:solidFill>
                  <a:schemeClr val="dk1"/>
                </a:solidFill>
                <a:latin typeface="Do Hyeon"/>
                <a:ea typeface="Do Hyeon"/>
                <a:cs typeface="Do Hyeon"/>
                <a:sym typeface="Do Hyeon"/>
              </a:defRPr>
            </a:lvl5pPr>
            <a:lvl6pPr lvl="5">
              <a:spcBef>
                <a:spcPts val="0"/>
              </a:spcBef>
              <a:spcAft>
                <a:spcPts val="0"/>
              </a:spcAft>
              <a:buClr>
                <a:schemeClr val="dk1"/>
              </a:buClr>
              <a:buSzPts val="2800"/>
              <a:buFont typeface="Do Hyeon"/>
              <a:buNone/>
              <a:defRPr sz="2800" b="1">
                <a:solidFill>
                  <a:schemeClr val="dk1"/>
                </a:solidFill>
                <a:latin typeface="Do Hyeon"/>
                <a:ea typeface="Do Hyeon"/>
                <a:cs typeface="Do Hyeon"/>
                <a:sym typeface="Do Hyeon"/>
              </a:defRPr>
            </a:lvl6pPr>
            <a:lvl7pPr lvl="6">
              <a:spcBef>
                <a:spcPts val="0"/>
              </a:spcBef>
              <a:spcAft>
                <a:spcPts val="0"/>
              </a:spcAft>
              <a:buClr>
                <a:schemeClr val="dk1"/>
              </a:buClr>
              <a:buSzPts val="2800"/>
              <a:buFont typeface="Do Hyeon"/>
              <a:buNone/>
              <a:defRPr sz="2800" b="1">
                <a:solidFill>
                  <a:schemeClr val="dk1"/>
                </a:solidFill>
                <a:latin typeface="Do Hyeon"/>
                <a:ea typeface="Do Hyeon"/>
                <a:cs typeface="Do Hyeon"/>
                <a:sym typeface="Do Hyeon"/>
              </a:defRPr>
            </a:lvl7pPr>
            <a:lvl8pPr lvl="7">
              <a:spcBef>
                <a:spcPts val="0"/>
              </a:spcBef>
              <a:spcAft>
                <a:spcPts val="0"/>
              </a:spcAft>
              <a:buClr>
                <a:schemeClr val="dk1"/>
              </a:buClr>
              <a:buSzPts val="2800"/>
              <a:buFont typeface="Do Hyeon"/>
              <a:buNone/>
              <a:defRPr sz="2800" b="1">
                <a:solidFill>
                  <a:schemeClr val="dk1"/>
                </a:solidFill>
                <a:latin typeface="Do Hyeon"/>
                <a:ea typeface="Do Hyeon"/>
                <a:cs typeface="Do Hyeon"/>
                <a:sym typeface="Do Hyeon"/>
              </a:defRPr>
            </a:lvl8pPr>
            <a:lvl9pPr lvl="8">
              <a:spcBef>
                <a:spcPts val="0"/>
              </a:spcBef>
              <a:spcAft>
                <a:spcPts val="0"/>
              </a:spcAft>
              <a:buClr>
                <a:schemeClr val="dk1"/>
              </a:buClr>
              <a:buSzPts val="2800"/>
              <a:buFont typeface="Do Hyeon"/>
              <a:buNone/>
              <a:defRPr sz="2800" b="1">
                <a:solidFill>
                  <a:schemeClr val="dk1"/>
                </a:solidFill>
                <a:latin typeface="Do Hyeon"/>
                <a:ea typeface="Do Hyeon"/>
                <a:cs typeface="Do Hyeon"/>
                <a:sym typeface="Do Hyeon"/>
              </a:defRPr>
            </a:lvl9pPr>
          </a:lstStyle>
          <a:p>
            <a:endParaRPr/>
          </a:p>
        </p:txBody>
      </p:sp>
      <p:sp>
        <p:nvSpPr>
          <p:cNvPr id="7" name="Google Shape;7;p1"/>
          <p:cNvSpPr txBox="1">
            <a:spLocks noGrp="1"/>
          </p:cNvSpPr>
          <p:nvPr>
            <p:ph type="body" idx="1"/>
          </p:nvPr>
        </p:nvSpPr>
        <p:spPr>
          <a:xfrm>
            <a:off x="713225" y="1224750"/>
            <a:ext cx="7717500" cy="33747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Anaheim"/>
              <a:buChar char="●"/>
              <a:defRPr>
                <a:solidFill>
                  <a:schemeClr val="lt1"/>
                </a:solidFill>
                <a:latin typeface="Anaheim"/>
                <a:ea typeface="Anaheim"/>
                <a:cs typeface="Anaheim"/>
                <a:sym typeface="Anaheim"/>
              </a:defRPr>
            </a:lvl1pPr>
            <a:lvl2pPr marL="914400" lvl="1"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00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5" r:id="rId5"/>
    <p:sldLayoutId id="2147483657" r:id="rId6"/>
    <p:sldLayoutId id="2147483658" r:id="rId7"/>
    <p:sldLayoutId id="2147483659" r:id="rId8"/>
    <p:sldLayoutId id="2147483662" r:id="rId9"/>
    <p:sldLayoutId id="2147483663" r:id="rId10"/>
    <p:sldLayoutId id="214748367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0.xml"/><Relationship Id="rId5" Type="http://schemas.openxmlformats.org/officeDocument/2006/relationships/image" Target="../media/image11.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0.xml"/><Relationship Id="rId5" Type="http://schemas.openxmlformats.org/officeDocument/2006/relationships/image" Target="../media/image17.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0.xml"/><Relationship Id="rId5" Type="http://schemas.openxmlformats.org/officeDocument/2006/relationships/image" Target="../media/image6.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dk2"/>
            </a:gs>
            <a:gs pos="100000">
              <a:schemeClr val="dk1"/>
            </a:gs>
          </a:gsLst>
          <a:path path="circle">
            <a:fillToRect l="50000" t="50000" r="50000" b="50000"/>
          </a:path>
          <a:tileRect/>
        </a:gradFill>
        <a:effectLst/>
      </p:bgPr>
    </p:bg>
    <p:spTree>
      <p:nvGrpSpPr>
        <p:cNvPr id="1" name="Shape 664"/>
        <p:cNvGrpSpPr/>
        <p:nvPr/>
      </p:nvGrpSpPr>
      <p:grpSpPr>
        <a:xfrm>
          <a:off x="0" y="0"/>
          <a:ext cx="0" cy="0"/>
          <a:chOff x="0" y="0"/>
          <a:chExt cx="0" cy="0"/>
        </a:xfrm>
      </p:grpSpPr>
      <p:grpSp>
        <p:nvGrpSpPr>
          <p:cNvPr id="665" name="Google Shape;665;p30"/>
          <p:cNvGrpSpPr/>
          <p:nvPr/>
        </p:nvGrpSpPr>
        <p:grpSpPr>
          <a:xfrm>
            <a:off x="-1688050" y="310240"/>
            <a:ext cx="6537599" cy="6502815"/>
            <a:chOff x="-1656600" y="279760"/>
            <a:chExt cx="6537599" cy="6502815"/>
          </a:xfrm>
        </p:grpSpPr>
        <p:sp>
          <p:nvSpPr>
            <p:cNvPr id="666" name="Google Shape;666;p30"/>
            <p:cNvSpPr/>
            <p:nvPr/>
          </p:nvSpPr>
          <p:spPr>
            <a:xfrm flipH="1">
              <a:off x="-1656600" y="1901575"/>
              <a:ext cx="4881000" cy="48810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67" name="Google Shape;667;p30"/>
            <p:cNvPicPr preferRelativeResize="0"/>
            <p:nvPr/>
          </p:nvPicPr>
          <p:blipFill rotWithShape="1">
            <a:blip r:embed="rId3">
              <a:alphaModFix/>
            </a:blip>
            <a:srcRect l="48686" b="43168"/>
            <a:stretch/>
          </p:blipFill>
          <p:spPr>
            <a:xfrm>
              <a:off x="0" y="279760"/>
              <a:ext cx="4880999" cy="4863740"/>
            </a:xfrm>
            <a:prstGeom prst="rect">
              <a:avLst/>
            </a:prstGeom>
            <a:noFill/>
            <a:ln>
              <a:noFill/>
            </a:ln>
          </p:spPr>
        </p:pic>
      </p:grpSp>
      <p:grpSp>
        <p:nvGrpSpPr>
          <p:cNvPr id="668" name="Google Shape;668;p30"/>
          <p:cNvGrpSpPr/>
          <p:nvPr/>
        </p:nvGrpSpPr>
        <p:grpSpPr>
          <a:xfrm>
            <a:off x="2276095" y="-158954"/>
            <a:ext cx="1937400" cy="1937400"/>
            <a:chOff x="2276095" y="-158954"/>
            <a:chExt cx="1937400" cy="1937400"/>
          </a:xfrm>
        </p:grpSpPr>
        <p:sp>
          <p:nvSpPr>
            <p:cNvPr id="669" name="Google Shape;669;p30"/>
            <p:cNvSpPr/>
            <p:nvPr/>
          </p:nvSpPr>
          <p:spPr>
            <a:xfrm flipH="1">
              <a:off x="2276095" y="-158954"/>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70" name="Google Shape;670;p30"/>
            <p:cNvPicPr preferRelativeResize="0"/>
            <p:nvPr/>
          </p:nvPicPr>
          <p:blipFill rotWithShape="1">
            <a:blip r:embed="rId4">
              <a:alphaModFix/>
            </a:blip>
            <a:srcRect r="3855"/>
            <a:stretch/>
          </p:blipFill>
          <p:spPr>
            <a:xfrm>
              <a:off x="2531525" y="177575"/>
              <a:ext cx="1313600" cy="1207901"/>
            </a:xfrm>
            <a:prstGeom prst="rect">
              <a:avLst/>
            </a:prstGeom>
            <a:noFill/>
            <a:ln>
              <a:noFill/>
            </a:ln>
          </p:spPr>
        </p:pic>
      </p:grpSp>
      <p:grpSp>
        <p:nvGrpSpPr>
          <p:cNvPr id="671" name="Google Shape;671;p30"/>
          <p:cNvGrpSpPr/>
          <p:nvPr/>
        </p:nvGrpSpPr>
        <p:grpSpPr>
          <a:xfrm>
            <a:off x="6992175" y="3100998"/>
            <a:ext cx="1937400" cy="1937400"/>
            <a:chOff x="6992175" y="3100998"/>
            <a:chExt cx="1937400" cy="1937400"/>
          </a:xfrm>
        </p:grpSpPr>
        <p:sp>
          <p:nvSpPr>
            <p:cNvPr id="672" name="Google Shape;672;p30"/>
            <p:cNvSpPr/>
            <p:nvPr/>
          </p:nvSpPr>
          <p:spPr>
            <a:xfrm flipH="1">
              <a:off x="6992175" y="3100998"/>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73" name="Google Shape;673;p30"/>
            <p:cNvPicPr preferRelativeResize="0"/>
            <p:nvPr/>
          </p:nvPicPr>
          <p:blipFill>
            <a:blip r:embed="rId4">
              <a:alphaModFix/>
            </a:blip>
            <a:stretch>
              <a:fillRect/>
            </a:stretch>
          </p:blipFill>
          <p:spPr>
            <a:xfrm>
              <a:off x="7277725" y="3465750"/>
              <a:ext cx="1366300" cy="1207901"/>
            </a:xfrm>
            <a:prstGeom prst="rect">
              <a:avLst/>
            </a:prstGeom>
            <a:noFill/>
            <a:ln>
              <a:noFill/>
            </a:ln>
          </p:spPr>
        </p:pic>
      </p:grpSp>
      <p:sp>
        <p:nvSpPr>
          <p:cNvPr id="674" name="Google Shape;674;p30"/>
          <p:cNvSpPr txBox="1">
            <a:spLocks noGrp="1"/>
          </p:cNvSpPr>
          <p:nvPr>
            <p:ph type="title"/>
          </p:nvPr>
        </p:nvSpPr>
        <p:spPr>
          <a:xfrm>
            <a:off x="1203600" y="1556400"/>
            <a:ext cx="6736800" cy="151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Corona Virus Analysis</a:t>
            </a:r>
            <a:endParaRPr dirty="0"/>
          </a:p>
        </p:txBody>
      </p:sp>
      <p:sp>
        <p:nvSpPr>
          <p:cNvPr id="675" name="Google Shape;675;p30"/>
          <p:cNvSpPr txBox="1">
            <a:spLocks noGrp="1"/>
          </p:cNvSpPr>
          <p:nvPr>
            <p:ph type="subTitle" idx="1"/>
          </p:nvPr>
        </p:nvSpPr>
        <p:spPr>
          <a:xfrm>
            <a:off x="1866300" y="3254500"/>
            <a:ext cx="5411400" cy="491100"/>
          </a:xfrm>
          <a:prstGeom prst="rect">
            <a:avLst/>
          </a:prstGeom>
        </p:spPr>
        <p:txBody>
          <a:bodyPr spcFirstLastPara="1" wrap="square" lIns="91425" tIns="91425" rIns="91425" bIns="91425" anchor="t" anchorCtr="0">
            <a:noAutofit/>
          </a:bodyPr>
          <a:lstStyle/>
          <a:p>
            <a:r>
              <a:rPr lang="nn-NO" dirty="0"/>
              <a:t>SQL Queries for Data Analysis</a:t>
            </a:r>
            <a:endParaRPr lang="en-GB" dirty="0"/>
          </a:p>
        </p:txBody>
      </p:sp>
      <p:cxnSp>
        <p:nvCxnSpPr>
          <p:cNvPr id="676" name="Google Shape;676;p30"/>
          <p:cNvCxnSpPr/>
          <p:nvPr/>
        </p:nvCxnSpPr>
        <p:spPr>
          <a:xfrm>
            <a:off x="4243950" y="3178694"/>
            <a:ext cx="656100" cy="0"/>
          </a:xfrm>
          <a:prstGeom prst="straightConnector1">
            <a:avLst/>
          </a:prstGeom>
          <a:noFill/>
          <a:ln w="28575" cap="flat" cmpd="sng">
            <a:solidFill>
              <a:srgbClr val="FFFFFF"/>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6"/>
        <p:cNvGrpSpPr/>
        <p:nvPr/>
      </p:nvGrpSpPr>
      <p:grpSpPr>
        <a:xfrm>
          <a:off x="0" y="0"/>
          <a:ext cx="0" cy="0"/>
          <a:chOff x="0" y="0"/>
          <a:chExt cx="0" cy="0"/>
        </a:xfrm>
      </p:grpSpPr>
      <p:sp>
        <p:nvSpPr>
          <p:cNvPr id="844" name="Google Shape;844;p39"/>
          <p:cNvSpPr txBox="1">
            <a:spLocks noGrp="1"/>
          </p:cNvSpPr>
          <p:nvPr>
            <p:ph type="subTitle" idx="4294967295"/>
          </p:nvPr>
        </p:nvSpPr>
        <p:spPr>
          <a:xfrm>
            <a:off x="1985195" y="1672846"/>
            <a:ext cx="3664756" cy="5922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US" dirty="0"/>
              <a:t>SELECT COUNT(DISTINCT </a:t>
            </a:r>
            <a:r>
              <a:rPr lang="en-US" dirty="0" err="1"/>
              <a:t>strftime</a:t>
            </a:r>
            <a:r>
              <a:rPr lang="en-US" dirty="0"/>
              <a:t>('%Y-%m', Date)) AS </a:t>
            </a:r>
            <a:r>
              <a:rPr lang="en-US" dirty="0" err="1"/>
              <a:t>num_months</a:t>
            </a:r>
            <a:r>
              <a:rPr lang="en-US" dirty="0"/>
              <a:t> FROM </a:t>
            </a:r>
            <a:r>
              <a:rPr lang="en-US" dirty="0" err="1"/>
              <a:t>df</a:t>
            </a:r>
            <a:r>
              <a:rPr lang="en-US" dirty="0"/>
              <a:t>;</a:t>
            </a:r>
          </a:p>
        </p:txBody>
      </p:sp>
      <p:sp>
        <p:nvSpPr>
          <p:cNvPr id="846" name="Google Shape;846;p39"/>
          <p:cNvSpPr txBox="1">
            <a:spLocks noGrp="1"/>
          </p:cNvSpPr>
          <p:nvPr>
            <p:ph type="title"/>
          </p:nvPr>
        </p:nvSpPr>
        <p:spPr>
          <a:xfrm>
            <a:off x="267629" y="539499"/>
            <a:ext cx="8311376" cy="63420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500" dirty="0"/>
              <a:t>Number of months present in the dataset</a:t>
            </a:r>
            <a:endParaRPr lang="en-IN" sz="2500" dirty="0">
              <a:solidFill>
                <a:schemeClr val="accent1"/>
              </a:solidFill>
            </a:endParaRPr>
          </a:p>
        </p:txBody>
      </p:sp>
      <p:grpSp>
        <p:nvGrpSpPr>
          <p:cNvPr id="847" name="Google Shape;847;p39"/>
          <p:cNvGrpSpPr/>
          <p:nvPr/>
        </p:nvGrpSpPr>
        <p:grpSpPr>
          <a:xfrm>
            <a:off x="7179750" y="3152773"/>
            <a:ext cx="1937400" cy="1937400"/>
            <a:chOff x="6992175" y="3100998"/>
            <a:chExt cx="1937400" cy="1937400"/>
          </a:xfrm>
        </p:grpSpPr>
        <p:sp>
          <p:nvSpPr>
            <p:cNvPr id="848" name="Google Shape;848;p39"/>
            <p:cNvSpPr/>
            <p:nvPr/>
          </p:nvSpPr>
          <p:spPr>
            <a:xfrm flipH="1">
              <a:off x="6992175" y="3100998"/>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49" name="Google Shape;849;p39"/>
            <p:cNvPicPr preferRelativeResize="0"/>
            <p:nvPr/>
          </p:nvPicPr>
          <p:blipFill>
            <a:blip r:embed="rId3">
              <a:alphaModFix/>
            </a:blip>
            <a:stretch>
              <a:fillRect/>
            </a:stretch>
          </p:blipFill>
          <p:spPr>
            <a:xfrm>
              <a:off x="7277725" y="3465750"/>
              <a:ext cx="1366300" cy="1207901"/>
            </a:xfrm>
            <a:prstGeom prst="rect">
              <a:avLst/>
            </a:prstGeom>
            <a:noFill/>
            <a:ln>
              <a:noFill/>
            </a:ln>
          </p:spPr>
        </p:pic>
      </p:grpSp>
      <p:sp>
        <p:nvSpPr>
          <p:cNvPr id="17" name="Google Shape;755;p35">
            <a:extLst>
              <a:ext uri="{FF2B5EF4-FFF2-40B4-BE49-F238E27FC236}">
                <a16:creationId xmlns:a16="http://schemas.microsoft.com/office/drawing/2014/main" id="{68CE4FE9-9575-29AD-9074-5071E01041A1}"/>
              </a:ext>
            </a:extLst>
          </p:cNvPr>
          <p:cNvSpPr/>
          <p:nvPr/>
        </p:nvSpPr>
        <p:spPr>
          <a:xfrm>
            <a:off x="321296" y="292950"/>
            <a:ext cx="1287295" cy="1199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latin typeface="Do Hyeon" panose="020B0604020202020204" charset="-127"/>
                <a:ea typeface="Do Hyeon" panose="020B0604020202020204" charset="-127"/>
              </a:rPr>
              <a:t>05</a:t>
            </a:r>
          </a:p>
        </p:txBody>
      </p:sp>
      <p:pic>
        <p:nvPicPr>
          <p:cNvPr id="18" name="Picture 17">
            <a:extLst>
              <a:ext uri="{FF2B5EF4-FFF2-40B4-BE49-F238E27FC236}">
                <a16:creationId xmlns:a16="http://schemas.microsoft.com/office/drawing/2014/main" id="{769ED182-F77C-3125-D337-04B84F1CEE8F}"/>
              </a:ext>
            </a:extLst>
          </p:cNvPr>
          <p:cNvPicPr>
            <a:picLocks noChangeAspect="1"/>
          </p:cNvPicPr>
          <p:nvPr/>
        </p:nvPicPr>
        <p:blipFill>
          <a:blip r:embed="rId4"/>
          <a:stretch>
            <a:fillRect/>
          </a:stretch>
        </p:blipFill>
        <p:spPr>
          <a:xfrm>
            <a:off x="2037755" y="2704717"/>
            <a:ext cx="2855576" cy="106439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54"/>
        <p:cNvGrpSpPr/>
        <p:nvPr/>
      </p:nvGrpSpPr>
      <p:grpSpPr>
        <a:xfrm>
          <a:off x="0" y="0"/>
          <a:ext cx="0" cy="0"/>
          <a:chOff x="0" y="0"/>
          <a:chExt cx="0" cy="0"/>
        </a:xfrm>
      </p:grpSpPr>
      <p:sp>
        <p:nvSpPr>
          <p:cNvPr id="755" name="Google Shape;755;p35"/>
          <p:cNvSpPr/>
          <p:nvPr/>
        </p:nvSpPr>
        <p:spPr>
          <a:xfrm>
            <a:off x="518670" y="235060"/>
            <a:ext cx="1199400" cy="1199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5"/>
          <p:cNvSpPr txBox="1">
            <a:spLocks noGrp="1"/>
          </p:cNvSpPr>
          <p:nvPr>
            <p:ph type="subTitle" idx="1"/>
          </p:nvPr>
        </p:nvSpPr>
        <p:spPr>
          <a:xfrm>
            <a:off x="1817370" y="1592580"/>
            <a:ext cx="5509260" cy="103632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200" dirty="0"/>
              <a:t>SELECT </a:t>
            </a:r>
            <a:r>
              <a:rPr lang="en-US" sz="1200" dirty="0" err="1"/>
              <a:t>strftime</a:t>
            </a:r>
            <a:r>
              <a:rPr lang="en-US" sz="1200" dirty="0"/>
              <a:t>('%Y-%m', Date) AS month, AVG(Confirmed) AS </a:t>
            </a:r>
            <a:r>
              <a:rPr lang="en-US" sz="1200" dirty="0" err="1"/>
              <a:t>avg_confirmed,AVG</a:t>
            </a:r>
            <a:r>
              <a:rPr lang="en-US" sz="1200" dirty="0"/>
              <a:t>(Deaths) AS </a:t>
            </a:r>
            <a:r>
              <a:rPr lang="en-US" sz="1200" dirty="0" err="1"/>
              <a:t>avg_deaths</a:t>
            </a:r>
            <a:r>
              <a:rPr lang="en-US" sz="1200" dirty="0"/>
              <a:t>, AVG(Recovered) AS </a:t>
            </a:r>
            <a:r>
              <a:rPr lang="en-US" sz="1200" dirty="0" err="1"/>
              <a:t>avg_recoveredFROM</a:t>
            </a:r>
            <a:r>
              <a:rPr lang="en-US" sz="1200" dirty="0"/>
              <a:t> </a:t>
            </a:r>
            <a:r>
              <a:rPr lang="en-US" sz="1200" dirty="0" err="1"/>
              <a:t>dfGROUP</a:t>
            </a:r>
            <a:r>
              <a:rPr lang="en-US" sz="1200" dirty="0"/>
              <a:t> BY month;</a:t>
            </a:r>
          </a:p>
        </p:txBody>
      </p:sp>
      <p:sp>
        <p:nvSpPr>
          <p:cNvPr id="757" name="Google Shape;757;p35"/>
          <p:cNvSpPr txBox="1">
            <a:spLocks noGrp="1"/>
          </p:cNvSpPr>
          <p:nvPr>
            <p:ph type="title" idx="2"/>
          </p:nvPr>
        </p:nvSpPr>
        <p:spPr>
          <a:xfrm>
            <a:off x="1546890" y="434340"/>
            <a:ext cx="7429470" cy="112204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500" dirty="0"/>
              <a:t>Monthly average for confirmed, deaths, recovered</a:t>
            </a:r>
            <a:endParaRPr lang="en-IN" sz="2500" dirty="0"/>
          </a:p>
        </p:txBody>
      </p:sp>
      <p:sp>
        <p:nvSpPr>
          <p:cNvPr id="758" name="Google Shape;758;p35"/>
          <p:cNvSpPr txBox="1">
            <a:spLocks noGrp="1"/>
          </p:cNvSpPr>
          <p:nvPr>
            <p:ph type="title"/>
          </p:nvPr>
        </p:nvSpPr>
        <p:spPr>
          <a:xfrm>
            <a:off x="543300" y="357930"/>
            <a:ext cx="1127100" cy="95366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t>06</a:t>
            </a:r>
            <a:endParaRPr sz="5000" dirty="0"/>
          </a:p>
        </p:txBody>
      </p:sp>
      <p:pic>
        <p:nvPicPr>
          <p:cNvPr id="2" name="Picture 1">
            <a:extLst>
              <a:ext uri="{FF2B5EF4-FFF2-40B4-BE49-F238E27FC236}">
                <a16:creationId xmlns:a16="http://schemas.microsoft.com/office/drawing/2014/main" id="{AF11C645-FECD-A71E-FF0C-953BACBC25A4}"/>
              </a:ext>
            </a:extLst>
          </p:cNvPr>
          <p:cNvPicPr>
            <a:picLocks noChangeAspect="1"/>
          </p:cNvPicPr>
          <p:nvPr/>
        </p:nvPicPr>
        <p:blipFill>
          <a:blip r:embed="rId3"/>
          <a:stretch>
            <a:fillRect/>
          </a:stretch>
        </p:blipFill>
        <p:spPr>
          <a:xfrm>
            <a:off x="1944300" y="2571750"/>
            <a:ext cx="2855576" cy="1482275"/>
          </a:xfrm>
          <a:prstGeom prst="rect">
            <a:avLst/>
          </a:prstGeom>
        </p:spPr>
      </p:pic>
    </p:spTree>
    <p:extLst>
      <p:ext uri="{BB962C8B-B14F-4D97-AF65-F5344CB8AC3E}">
        <p14:creationId xmlns:p14="http://schemas.microsoft.com/office/powerpoint/2010/main" val="2137447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62"/>
        <p:cNvGrpSpPr/>
        <p:nvPr/>
      </p:nvGrpSpPr>
      <p:grpSpPr>
        <a:xfrm>
          <a:off x="0" y="0"/>
          <a:ext cx="0" cy="0"/>
          <a:chOff x="0" y="0"/>
          <a:chExt cx="0" cy="0"/>
        </a:xfrm>
      </p:grpSpPr>
      <p:sp>
        <p:nvSpPr>
          <p:cNvPr id="763" name="Google Shape;763;p36"/>
          <p:cNvSpPr txBox="1">
            <a:spLocks noGrp="1"/>
          </p:cNvSpPr>
          <p:nvPr>
            <p:ph type="title"/>
          </p:nvPr>
        </p:nvSpPr>
        <p:spPr>
          <a:xfrm>
            <a:off x="1576038" y="539499"/>
            <a:ext cx="6965795" cy="61857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500" b="0" i="0" dirty="0">
                <a:effectLst/>
                <a:latin typeface="Do Hyeon" panose="020B0604020202020204" charset="-127"/>
                <a:ea typeface="Do Hyeon" panose="020B0604020202020204" charset="-127"/>
              </a:rPr>
              <a:t>Most frequent value for confirmed, deaths, recovered each month</a:t>
            </a:r>
            <a:r>
              <a:rPr lang="en-GB" sz="2000" b="0" i="0" dirty="0">
                <a:effectLst/>
                <a:latin typeface="system-ui"/>
              </a:rPr>
              <a:t>.</a:t>
            </a:r>
            <a:endParaRPr lang="en-IN" sz="2000" dirty="0">
              <a:solidFill>
                <a:schemeClr val="accent1"/>
              </a:solidFill>
            </a:endParaRPr>
          </a:p>
        </p:txBody>
      </p:sp>
      <p:grpSp>
        <p:nvGrpSpPr>
          <p:cNvPr id="764" name="Google Shape;764;p36"/>
          <p:cNvGrpSpPr/>
          <p:nvPr/>
        </p:nvGrpSpPr>
        <p:grpSpPr>
          <a:xfrm>
            <a:off x="7179750" y="3152773"/>
            <a:ext cx="1937400" cy="1937400"/>
            <a:chOff x="6992175" y="3100998"/>
            <a:chExt cx="1937400" cy="1937400"/>
          </a:xfrm>
        </p:grpSpPr>
        <p:sp>
          <p:nvSpPr>
            <p:cNvPr id="765" name="Google Shape;765;p36"/>
            <p:cNvSpPr/>
            <p:nvPr/>
          </p:nvSpPr>
          <p:spPr>
            <a:xfrm flipH="1">
              <a:off x="6992175" y="3100998"/>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66" name="Google Shape;766;p36"/>
            <p:cNvPicPr preferRelativeResize="0"/>
            <p:nvPr/>
          </p:nvPicPr>
          <p:blipFill>
            <a:blip r:embed="rId3">
              <a:alphaModFix/>
            </a:blip>
            <a:stretch>
              <a:fillRect/>
            </a:stretch>
          </p:blipFill>
          <p:spPr>
            <a:xfrm>
              <a:off x="7277725" y="3465750"/>
              <a:ext cx="1366300" cy="1207901"/>
            </a:xfrm>
            <a:prstGeom prst="rect">
              <a:avLst/>
            </a:prstGeom>
            <a:noFill/>
            <a:ln>
              <a:noFill/>
            </a:ln>
          </p:spPr>
        </p:pic>
      </p:grpSp>
      <p:sp>
        <p:nvSpPr>
          <p:cNvPr id="771" name="Google Shape;771;p36"/>
          <p:cNvSpPr txBox="1"/>
          <p:nvPr/>
        </p:nvSpPr>
        <p:spPr>
          <a:xfrm>
            <a:off x="1673228" y="1830306"/>
            <a:ext cx="6475222" cy="132246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US" dirty="0">
                <a:solidFill>
                  <a:srgbClr val="FFFFFF"/>
                </a:solidFill>
                <a:latin typeface="Anaheim"/>
                <a:ea typeface="Anaheim"/>
                <a:cs typeface="Anaheim"/>
                <a:sym typeface="Anaheim"/>
              </a:rPr>
              <a:t>SELECT </a:t>
            </a:r>
            <a:r>
              <a:rPr lang="en-US" dirty="0" err="1">
                <a:solidFill>
                  <a:srgbClr val="FFFFFF"/>
                </a:solidFill>
                <a:latin typeface="Anaheim"/>
                <a:ea typeface="Anaheim"/>
                <a:cs typeface="Anaheim"/>
                <a:sym typeface="Anaheim"/>
              </a:rPr>
              <a:t>month,Confirmed,Deaths,Recovered</a:t>
            </a:r>
            <a:r>
              <a:rPr lang="en-US" dirty="0">
                <a:solidFill>
                  <a:srgbClr val="FFFFFF"/>
                </a:solidFill>
                <a:latin typeface="Anaheim"/>
                <a:ea typeface="Anaheim"/>
                <a:cs typeface="Anaheim"/>
                <a:sym typeface="Anaheim"/>
              </a:rPr>
              <a:t> FROM (SELECT </a:t>
            </a:r>
            <a:r>
              <a:rPr lang="en-US" dirty="0" err="1">
                <a:solidFill>
                  <a:srgbClr val="FFFFFF"/>
                </a:solidFill>
                <a:latin typeface="Anaheim"/>
                <a:ea typeface="Anaheim"/>
                <a:cs typeface="Anaheim"/>
                <a:sym typeface="Anaheim"/>
              </a:rPr>
              <a:t>strftime</a:t>
            </a:r>
            <a:r>
              <a:rPr lang="en-US" dirty="0">
                <a:solidFill>
                  <a:srgbClr val="FFFFFF"/>
                </a:solidFill>
                <a:latin typeface="Anaheim"/>
                <a:ea typeface="Anaheim"/>
                <a:cs typeface="Anaheim"/>
                <a:sym typeface="Anaheim"/>
              </a:rPr>
              <a:t>('%Y-%m', Date) AS </a:t>
            </a:r>
            <a:r>
              <a:rPr lang="en-US" dirty="0" err="1">
                <a:solidFill>
                  <a:srgbClr val="FFFFFF"/>
                </a:solidFill>
                <a:latin typeface="Anaheim"/>
                <a:ea typeface="Anaheim"/>
                <a:cs typeface="Anaheim"/>
                <a:sym typeface="Anaheim"/>
              </a:rPr>
              <a:t>month,Confirmed,Deaths,Recovered</a:t>
            </a:r>
            <a:r>
              <a:rPr lang="en-US" dirty="0">
                <a:solidFill>
                  <a:srgbClr val="FFFFFF"/>
                </a:solidFill>
                <a:latin typeface="Anaheim"/>
                <a:ea typeface="Anaheim"/>
                <a:cs typeface="Anaheim"/>
                <a:sym typeface="Anaheim"/>
              </a:rPr>
              <a:t>, ROW_NUMBER() OVER (PARTITION BY </a:t>
            </a:r>
            <a:r>
              <a:rPr lang="en-US" dirty="0" err="1">
                <a:solidFill>
                  <a:srgbClr val="FFFFFF"/>
                </a:solidFill>
                <a:latin typeface="Anaheim"/>
                <a:ea typeface="Anaheim"/>
                <a:cs typeface="Anaheim"/>
                <a:sym typeface="Anaheim"/>
              </a:rPr>
              <a:t>strftime</a:t>
            </a:r>
            <a:r>
              <a:rPr lang="en-US" dirty="0">
                <a:solidFill>
                  <a:srgbClr val="FFFFFF"/>
                </a:solidFill>
                <a:latin typeface="Anaheim"/>
                <a:ea typeface="Anaheim"/>
                <a:cs typeface="Anaheim"/>
                <a:sym typeface="Anaheim"/>
              </a:rPr>
              <a:t>('%Y-%m', Date) ORDER BY COUNT(*) DESC) AS r    FROM </a:t>
            </a:r>
            <a:r>
              <a:rPr lang="en-US" dirty="0" err="1">
                <a:solidFill>
                  <a:srgbClr val="FFFFFF"/>
                </a:solidFill>
                <a:latin typeface="Anaheim"/>
                <a:ea typeface="Anaheim"/>
                <a:cs typeface="Anaheim"/>
                <a:sym typeface="Anaheim"/>
              </a:rPr>
              <a:t>df</a:t>
            </a:r>
            <a:r>
              <a:rPr lang="en-US" dirty="0">
                <a:solidFill>
                  <a:srgbClr val="FFFFFF"/>
                </a:solidFill>
                <a:latin typeface="Anaheim"/>
                <a:ea typeface="Anaheim"/>
                <a:cs typeface="Anaheim"/>
                <a:sym typeface="Anaheim"/>
              </a:rPr>
              <a:t> GROUP BY month, Confirmed, Deaths, Recovered) t WHERE r = 1;</a:t>
            </a:r>
          </a:p>
          <a:p>
            <a:pPr marL="0" lvl="0" indent="0" algn="l" rtl="0">
              <a:spcBef>
                <a:spcPts val="0"/>
              </a:spcBef>
              <a:spcAft>
                <a:spcPts val="1600"/>
              </a:spcAft>
              <a:buNone/>
            </a:pPr>
            <a:r>
              <a:rPr lang="en-US" dirty="0">
                <a:solidFill>
                  <a:srgbClr val="FFFFFF"/>
                </a:solidFill>
                <a:latin typeface="Anaheim"/>
                <a:ea typeface="Anaheim"/>
                <a:cs typeface="Anaheim"/>
                <a:sym typeface="Anaheim"/>
              </a:rPr>
              <a:t>.</a:t>
            </a:r>
          </a:p>
        </p:txBody>
      </p:sp>
      <p:sp>
        <p:nvSpPr>
          <p:cNvPr id="2" name="Google Shape;755;p35">
            <a:extLst>
              <a:ext uri="{FF2B5EF4-FFF2-40B4-BE49-F238E27FC236}">
                <a16:creationId xmlns:a16="http://schemas.microsoft.com/office/drawing/2014/main" id="{4AD09440-D97F-10D7-19E5-676F6F2DCFC9}"/>
              </a:ext>
            </a:extLst>
          </p:cNvPr>
          <p:cNvSpPr/>
          <p:nvPr/>
        </p:nvSpPr>
        <p:spPr>
          <a:xfrm>
            <a:off x="194916" y="249086"/>
            <a:ext cx="1269611" cy="1199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latin typeface="Do Hyeon" panose="020B0604020202020204" charset="-127"/>
                <a:ea typeface="Do Hyeon" panose="020B0604020202020204" charset="-127"/>
              </a:rPr>
              <a:t>07</a:t>
            </a:r>
          </a:p>
        </p:txBody>
      </p:sp>
      <p:pic>
        <p:nvPicPr>
          <p:cNvPr id="3" name="Picture 2">
            <a:extLst>
              <a:ext uri="{FF2B5EF4-FFF2-40B4-BE49-F238E27FC236}">
                <a16:creationId xmlns:a16="http://schemas.microsoft.com/office/drawing/2014/main" id="{0A199D71-1458-471D-F45F-30FCACD1AE35}"/>
              </a:ext>
            </a:extLst>
          </p:cNvPr>
          <p:cNvPicPr>
            <a:picLocks noChangeAspect="1"/>
          </p:cNvPicPr>
          <p:nvPr/>
        </p:nvPicPr>
        <p:blipFill>
          <a:blip r:embed="rId4"/>
          <a:stretch>
            <a:fillRect/>
          </a:stretch>
        </p:blipFill>
        <p:spPr>
          <a:xfrm>
            <a:off x="1737114" y="3083867"/>
            <a:ext cx="2834886" cy="1482275"/>
          </a:xfrm>
          <a:prstGeom prst="rect">
            <a:avLst/>
          </a:prstGeom>
        </p:spPr>
      </p:pic>
    </p:spTree>
    <p:extLst>
      <p:ext uri="{BB962C8B-B14F-4D97-AF65-F5344CB8AC3E}">
        <p14:creationId xmlns:p14="http://schemas.microsoft.com/office/powerpoint/2010/main" val="3761557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sp>
        <p:nvSpPr>
          <p:cNvPr id="780" name="Google Shape;780;p37"/>
          <p:cNvSpPr txBox="1">
            <a:spLocks noGrp="1"/>
          </p:cNvSpPr>
          <p:nvPr>
            <p:ph type="subTitle" idx="1"/>
          </p:nvPr>
        </p:nvSpPr>
        <p:spPr>
          <a:xfrm>
            <a:off x="1529881" y="1816999"/>
            <a:ext cx="5190587" cy="954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600" dirty="0"/>
              <a:t>SELECT </a:t>
            </a:r>
            <a:r>
              <a:rPr lang="en-US" sz="1600" dirty="0" err="1"/>
              <a:t>strftime</a:t>
            </a:r>
            <a:r>
              <a:rPr lang="en-US" sz="1600" dirty="0"/>
              <a:t>('%Y', Date) AS </a:t>
            </a:r>
            <a:r>
              <a:rPr lang="en-US" sz="1600" dirty="0" err="1"/>
              <a:t>year,MIN</a:t>
            </a:r>
            <a:r>
              <a:rPr lang="en-US" sz="1600" dirty="0"/>
              <a:t>(Confirmed) AS </a:t>
            </a:r>
            <a:r>
              <a:rPr lang="en-US" sz="1600" dirty="0" err="1"/>
              <a:t>min_confirmed,MIN</a:t>
            </a:r>
            <a:r>
              <a:rPr lang="en-US" sz="1600" dirty="0"/>
              <a:t>(Deaths) AS </a:t>
            </a:r>
            <a:r>
              <a:rPr lang="en-US" sz="1600" dirty="0" err="1"/>
              <a:t>min_deaths,MIN</a:t>
            </a:r>
            <a:r>
              <a:rPr lang="en-US" sz="1600" dirty="0"/>
              <a:t>(Recovered) AS </a:t>
            </a:r>
            <a:r>
              <a:rPr lang="en-US" sz="1600" dirty="0" err="1"/>
              <a:t>min_recovered</a:t>
            </a:r>
            <a:r>
              <a:rPr lang="en-US" sz="1600" dirty="0"/>
              <a:t> FROM </a:t>
            </a:r>
            <a:r>
              <a:rPr lang="en-US" sz="1600" dirty="0" err="1"/>
              <a:t>df</a:t>
            </a:r>
            <a:r>
              <a:rPr lang="en-US" sz="1600" dirty="0"/>
              <a:t> GROUP BY year;</a:t>
            </a:r>
          </a:p>
        </p:txBody>
      </p:sp>
      <p:sp>
        <p:nvSpPr>
          <p:cNvPr id="788" name="Google Shape;788;p37"/>
          <p:cNvSpPr txBox="1">
            <a:spLocks noGrp="1"/>
          </p:cNvSpPr>
          <p:nvPr>
            <p:ph type="title"/>
          </p:nvPr>
        </p:nvSpPr>
        <p:spPr>
          <a:xfrm>
            <a:off x="1694986" y="653550"/>
            <a:ext cx="6735739"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500" dirty="0"/>
              <a:t>Minimum values for confirmed, deaths, recovered per year</a:t>
            </a:r>
            <a:endParaRPr lang="en-IN" sz="2500" dirty="0">
              <a:solidFill>
                <a:schemeClr val="accent1"/>
              </a:solidFill>
            </a:endParaRPr>
          </a:p>
        </p:txBody>
      </p:sp>
      <p:grpSp>
        <p:nvGrpSpPr>
          <p:cNvPr id="804" name="Google Shape;804;p37"/>
          <p:cNvGrpSpPr/>
          <p:nvPr/>
        </p:nvGrpSpPr>
        <p:grpSpPr>
          <a:xfrm>
            <a:off x="7401100" y="-494902"/>
            <a:ext cx="1937400" cy="1937400"/>
            <a:chOff x="6992175" y="3100998"/>
            <a:chExt cx="1937400" cy="1937400"/>
          </a:xfrm>
        </p:grpSpPr>
        <p:sp>
          <p:nvSpPr>
            <p:cNvPr id="805" name="Google Shape;805;p37"/>
            <p:cNvSpPr/>
            <p:nvPr/>
          </p:nvSpPr>
          <p:spPr>
            <a:xfrm flipH="1">
              <a:off x="6992175" y="3100998"/>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06" name="Google Shape;806;p37"/>
            <p:cNvPicPr preferRelativeResize="0"/>
            <p:nvPr/>
          </p:nvPicPr>
          <p:blipFill>
            <a:blip r:embed="rId3">
              <a:alphaModFix/>
            </a:blip>
            <a:stretch>
              <a:fillRect/>
            </a:stretch>
          </p:blipFill>
          <p:spPr>
            <a:xfrm>
              <a:off x="7277725" y="3465750"/>
              <a:ext cx="1366300" cy="1207901"/>
            </a:xfrm>
            <a:prstGeom prst="rect">
              <a:avLst/>
            </a:prstGeom>
            <a:noFill/>
            <a:ln>
              <a:noFill/>
            </a:ln>
          </p:spPr>
        </p:pic>
      </p:grpSp>
      <p:grpSp>
        <p:nvGrpSpPr>
          <p:cNvPr id="807" name="Google Shape;807;p37"/>
          <p:cNvGrpSpPr/>
          <p:nvPr/>
        </p:nvGrpSpPr>
        <p:grpSpPr>
          <a:xfrm>
            <a:off x="-107825" y="3067475"/>
            <a:ext cx="1199400" cy="1183800"/>
            <a:chOff x="4656700" y="3810000"/>
            <a:chExt cx="1199400" cy="1183800"/>
          </a:xfrm>
        </p:grpSpPr>
        <p:sp>
          <p:nvSpPr>
            <p:cNvPr id="808" name="Google Shape;808;p37"/>
            <p:cNvSpPr/>
            <p:nvPr/>
          </p:nvSpPr>
          <p:spPr>
            <a:xfrm flipH="1">
              <a:off x="4656700" y="3810000"/>
              <a:ext cx="1199400" cy="11838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09" name="Google Shape;809;p37"/>
            <p:cNvPicPr preferRelativeResize="0"/>
            <p:nvPr/>
          </p:nvPicPr>
          <p:blipFill>
            <a:blip r:embed="rId4">
              <a:alphaModFix/>
            </a:blip>
            <a:stretch>
              <a:fillRect/>
            </a:stretch>
          </p:blipFill>
          <p:spPr>
            <a:xfrm>
              <a:off x="4924900" y="4103575"/>
              <a:ext cx="663100" cy="596601"/>
            </a:xfrm>
            <a:prstGeom prst="rect">
              <a:avLst/>
            </a:prstGeom>
            <a:noFill/>
            <a:ln>
              <a:noFill/>
            </a:ln>
          </p:spPr>
        </p:pic>
      </p:grpSp>
      <p:sp>
        <p:nvSpPr>
          <p:cNvPr id="2" name="Google Shape;755;p35">
            <a:extLst>
              <a:ext uri="{FF2B5EF4-FFF2-40B4-BE49-F238E27FC236}">
                <a16:creationId xmlns:a16="http://schemas.microsoft.com/office/drawing/2014/main" id="{769D4E54-3EC4-B41F-DA1E-26F045FBB55F}"/>
              </a:ext>
            </a:extLst>
          </p:cNvPr>
          <p:cNvSpPr/>
          <p:nvPr/>
        </p:nvSpPr>
        <p:spPr>
          <a:xfrm>
            <a:off x="321296" y="292950"/>
            <a:ext cx="1262177" cy="1199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latin typeface="Do Hyeon" panose="020B0604020202020204" charset="-127"/>
                <a:ea typeface="Do Hyeon" panose="020B0604020202020204" charset="-127"/>
              </a:rPr>
              <a:t>08</a:t>
            </a:r>
          </a:p>
        </p:txBody>
      </p:sp>
      <p:pic>
        <p:nvPicPr>
          <p:cNvPr id="3" name="Picture 2">
            <a:extLst>
              <a:ext uri="{FF2B5EF4-FFF2-40B4-BE49-F238E27FC236}">
                <a16:creationId xmlns:a16="http://schemas.microsoft.com/office/drawing/2014/main" id="{11406A46-769C-EAFB-BD3D-4DBB9C4861BB}"/>
              </a:ext>
            </a:extLst>
          </p:cNvPr>
          <p:cNvPicPr>
            <a:picLocks noChangeAspect="1"/>
          </p:cNvPicPr>
          <p:nvPr/>
        </p:nvPicPr>
        <p:blipFill>
          <a:blip r:embed="rId5"/>
          <a:stretch>
            <a:fillRect/>
          </a:stretch>
        </p:blipFill>
        <p:spPr>
          <a:xfrm>
            <a:off x="1694986" y="2937485"/>
            <a:ext cx="2855576" cy="1443730"/>
          </a:xfrm>
          <a:prstGeom prst="rect">
            <a:avLst/>
          </a:prstGeom>
        </p:spPr>
      </p:pic>
    </p:spTree>
    <p:extLst>
      <p:ext uri="{BB962C8B-B14F-4D97-AF65-F5344CB8AC3E}">
        <p14:creationId xmlns:p14="http://schemas.microsoft.com/office/powerpoint/2010/main" val="2201706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38"/>
          <p:cNvSpPr/>
          <p:nvPr/>
        </p:nvSpPr>
        <p:spPr>
          <a:xfrm flipH="1">
            <a:off x="2580600" y="9937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8"/>
          <p:cNvSpPr txBox="1">
            <a:spLocks noGrp="1"/>
          </p:cNvSpPr>
          <p:nvPr>
            <p:ph type="subTitle" idx="1"/>
          </p:nvPr>
        </p:nvSpPr>
        <p:spPr>
          <a:xfrm>
            <a:off x="1686293" y="533047"/>
            <a:ext cx="7032004" cy="76718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500" dirty="0"/>
              <a:t>Maximum values for confirmed, deaths, recovered per year</a:t>
            </a:r>
          </a:p>
        </p:txBody>
      </p:sp>
      <p:grpSp>
        <p:nvGrpSpPr>
          <p:cNvPr id="817" name="Google Shape;817;p38"/>
          <p:cNvGrpSpPr/>
          <p:nvPr/>
        </p:nvGrpSpPr>
        <p:grpSpPr>
          <a:xfrm>
            <a:off x="7883012" y="2196788"/>
            <a:ext cx="1937400" cy="1937400"/>
            <a:chOff x="2276095" y="-158954"/>
            <a:chExt cx="1937400" cy="1937400"/>
          </a:xfrm>
        </p:grpSpPr>
        <p:sp>
          <p:nvSpPr>
            <p:cNvPr id="818" name="Google Shape;818;p38"/>
            <p:cNvSpPr/>
            <p:nvPr/>
          </p:nvSpPr>
          <p:spPr>
            <a:xfrm flipH="1">
              <a:off x="2276095" y="-158954"/>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19" name="Google Shape;819;p38"/>
            <p:cNvPicPr preferRelativeResize="0"/>
            <p:nvPr/>
          </p:nvPicPr>
          <p:blipFill rotWithShape="1">
            <a:blip r:embed="rId3">
              <a:alphaModFix/>
            </a:blip>
            <a:srcRect r="3855"/>
            <a:stretch/>
          </p:blipFill>
          <p:spPr>
            <a:xfrm>
              <a:off x="2531525" y="177575"/>
              <a:ext cx="1313600" cy="1207901"/>
            </a:xfrm>
            <a:prstGeom prst="rect">
              <a:avLst/>
            </a:prstGeom>
            <a:noFill/>
            <a:ln>
              <a:noFill/>
            </a:ln>
          </p:spPr>
        </p:pic>
      </p:grpSp>
      <p:grpSp>
        <p:nvGrpSpPr>
          <p:cNvPr id="820" name="Google Shape;820;p38"/>
          <p:cNvGrpSpPr/>
          <p:nvPr/>
        </p:nvGrpSpPr>
        <p:grpSpPr>
          <a:xfrm>
            <a:off x="-1588482" y="292950"/>
            <a:ext cx="6469630" cy="6193091"/>
            <a:chOff x="-1656600" y="589484"/>
            <a:chExt cx="6469630" cy="6193091"/>
          </a:xfrm>
        </p:grpSpPr>
        <p:sp>
          <p:nvSpPr>
            <p:cNvPr id="821" name="Google Shape;821;p38"/>
            <p:cNvSpPr/>
            <p:nvPr/>
          </p:nvSpPr>
          <p:spPr>
            <a:xfrm flipH="1">
              <a:off x="-1656600" y="1901575"/>
              <a:ext cx="4881000" cy="48810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22" name="Google Shape;822;p38"/>
            <p:cNvPicPr preferRelativeResize="0"/>
            <p:nvPr/>
          </p:nvPicPr>
          <p:blipFill rotWithShape="1">
            <a:blip r:embed="rId4">
              <a:alphaModFix/>
            </a:blip>
            <a:srcRect l="48686" b="43168"/>
            <a:stretch/>
          </p:blipFill>
          <p:spPr>
            <a:xfrm>
              <a:off x="-67969" y="589484"/>
              <a:ext cx="4880999" cy="4863740"/>
            </a:xfrm>
            <a:prstGeom prst="rect">
              <a:avLst/>
            </a:prstGeom>
            <a:noFill/>
            <a:ln>
              <a:noFill/>
            </a:ln>
          </p:spPr>
        </p:pic>
      </p:grpSp>
      <p:sp>
        <p:nvSpPr>
          <p:cNvPr id="2" name="Google Shape;755;p35">
            <a:extLst>
              <a:ext uri="{FF2B5EF4-FFF2-40B4-BE49-F238E27FC236}">
                <a16:creationId xmlns:a16="http://schemas.microsoft.com/office/drawing/2014/main" id="{098893F1-32A3-11DF-BD19-2CE3F71D6DDC}"/>
              </a:ext>
            </a:extLst>
          </p:cNvPr>
          <p:cNvSpPr/>
          <p:nvPr/>
        </p:nvSpPr>
        <p:spPr>
          <a:xfrm>
            <a:off x="321296" y="292950"/>
            <a:ext cx="1287295" cy="1199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latin typeface="Do Hyeon" panose="020B0604020202020204" charset="-127"/>
                <a:ea typeface="Do Hyeon" panose="020B0604020202020204" charset="-127"/>
              </a:rPr>
              <a:t>09</a:t>
            </a:r>
          </a:p>
        </p:txBody>
      </p:sp>
      <p:sp>
        <p:nvSpPr>
          <p:cNvPr id="10" name="Google Shape;815;p38">
            <a:extLst>
              <a:ext uri="{FF2B5EF4-FFF2-40B4-BE49-F238E27FC236}">
                <a16:creationId xmlns:a16="http://schemas.microsoft.com/office/drawing/2014/main" id="{1D79DC8A-10B7-0C0B-F5A8-076D4616AA75}"/>
              </a:ext>
            </a:extLst>
          </p:cNvPr>
          <p:cNvSpPr txBox="1">
            <a:spLocks/>
          </p:cNvSpPr>
          <p:nvPr/>
        </p:nvSpPr>
        <p:spPr>
          <a:xfrm>
            <a:off x="1571262" y="1492350"/>
            <a:ext cx="5431299" cy="1079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Anaheim"/>
              <a:buNone/>
              <a:defRPr sz="1800" b="0" i="0" u="none" strike="noStrike" cap="none">
                <a:solidFill>
                  <a:schemeClr val="lt1"/>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2pPr>
            <a:lvl3pPr marL="1371600" marR="0" lvl="2"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3pPr>
            <a:lvl4pPr marL="1828800" marR="0" lvl="3"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4pPr>
            <a:lvl5pPr marL="2286000" marR="0" lvl="4"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5pPr>
            <a:lvl6pPr marL="2743200" marR="0" lvl="5"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6pPr>
            <a:lvl7pPr marL="3200400" marR="0" lvl="6"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7pPr>
            <a:lvl8pPr marL="3657600" marR="0" lvl="7"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8pPr>
            <a:lvl9pPr marL="4114800" marR="0" lvl="8" indent="-317500" algn="ctr" rtl="0">
              <a:lnSpc>
                <a:spcPct val="100000"/>
              </a:lnSpc>
              <a:spcBef>
                <a:spcPts val="1600"/>
              </a:spcBef>
              <a:spcAft>
                <a:spcPts val="160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9pPr>
          </a:lstStyle>
          <a:p>
            <a:pPr marL="0" indent="0" algn="l"/>
            <a:r>
              <a:rPr lang="en-US" dirty="0"/>
              <a:t>SELECT </a:t>
            </a:r>
            <a:r>
              <a:rPr lang="en-US" dirty="0" err="1"/>
              <a:t>strftime</a:t>
            </a:r>
            <a:r>
              <a:rPr lang="en-US" dirty="0"/>
              <a:t>('%Y', Date) AS </a:t>
            </a:r>
            <a:r>
              <a:rPr lang="en-US" dirty="0" err="1"/>
              <a:t>year,MAX</a:t>
            </a:r>
            <a:r>
              <a:rPr lang="en-US" dirty="0"/>
              <a:t>(Confirmed) AS </a:t>
            </a:r>
            <a:r>
              <a:rPr lang="en-US" dirty="0" err="1"/>
              <a:t>max_confirmed,MAX</a:t>
            </a:r>
            <a:r>
              <a:rPr lang="en-US" dirty="0"/>
              <a:t>(Deaths) AS </a:t>
            </a:r>
            <a:r>
              <a:rPr lang="en-US" dirty="0" err="1"/>
              <a:t>max_deaths,MAX</a:t>
            </a:r>
            <a:r>
              <a:rPr lang="en-US" dirty="0"/>
              <a:t>(Recovered) AS </a:t>
            </a:r>
            <a:r>
              <a:rPr lang="en-US" dirty="0" err="1"/>
              <a:t>max_recovered</a:t>
            </a:r>
            <a:r>
              <a:rPr lang="en-US" dirty="0"/>
              <a:t> FROM </a:t>
            </a:r>
            <a:r>
              <a:rPr lang="en-US" dirty="0" err="1"/>
              <a:t>df</a:t>
            </a:r>
            <a:r>
              <a:rPr lang="en-US" dirty="0"/>
              <a:t> GROUP BY year;</a:t>
            </a:r>
          </a:p>
        </p:txBody>
      </p:sp>
      <p:pic>
        <p:nvPicPr>
          <p:cNvPr id="3" name="Picture 2">
            <a:extLst>
              <a:ext uri="{FF2B5EF4-FFF2-40B4-BE49-F238E27FC236}">
                <a16:creationId xmlns:a16="http://schemas.microsoft.com/office/drawing/2014/main" id="{2A7F2251-38FF-61AD-4186-3D6B6387667B}"/>
              </a:ext>
            </a:extLst>
          </p:cNvPr>
          <p:cNvPicPr>
            <a:picLocks noChangeAspect="1"/>
          </p:cNvPicPr>
          <p:nvPr/>
        </p:nvPicPr>
        <p:blipFill>
          <a:blip r:embed="rId5"/>
          <a:stretch>
            <a:fillRect/>
          </a:stretch>
        </p:blipFill>
        <p:spPr>
          <a:xfrm>
            <a:off x="1658491" y="3000080"/>
            <a:ext cx="2855576" cy="1482275"/>
          </a:xfrm>
          <a:prstGeom prst="rect">
            <a:avLst/>
          </a:prstGeom>
        </p:spPr>
      </p:pic>
    </p:spTree>
    <p:extLst>
      <p:ext uri="{BB962C8B-B14F-4D97-AF65-F5344CB8AC3E}">
        <p14:creationId xmlns:p14="http://schemas.microsoft.com/office/powerpoint/2010/main" val="1318573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26"/>
        <p:cNvGrpSpPr/>
        <p:nvPr/>
      </p:nvGrpSpPr>
      <p:grpSpPr>
        <a:xfrm>
          <a:off x="0" y="0"/>
          <a:ext cx="0" cy="0"/>
          <a:chOff x="0" y="0"/>
          <a:chExt cx="0" cy="0"/>
        </a:xfrm>
      </p:grpSpPr>
      <p:sp>
        <p:nvSpPr>
          <p:cNvPr id="844" name="Google Shape;844;p39"/>
          <p:cNvSpPr txBox="1">
            <a:spLocks noGrp="1"/>
          </p:cNvSpPr>
          <p:nvPr>
            <p:ph type="subTitle" idx="4294967295"/>
          </p:nvPr>
        </p:nvSpPr>
        <p:spPr>
          <a:xfrm>
            <a:off x="1672683" y="1780269"/>
            <a:ext cx="4779879" cy="765937"/>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US" dirty="0"/>
              <a:t>SELECT </a:t>
            </a:r>
            <a:r>
              <a:rPr lang="en-US" dirty="0" err="1"/>
              <a:t>strftime</a:t>
            </a:r>
            <a:r>
              <a:rPr lang="en-US" dirty="0"/>
              <a:t>('%Y-%m', Date) AS </a:t>
            </a:r>
            <a:r>
              <a:rPr lang="en-US" dirty="0" err="1"/>
              <a:t>month,SUM</a:t>
            </a:r>
            <a:r>
              <a:rPr lang="en-US" dirty="0"/>
              <a:t>(Confirmed) AS </a:t>
            </a:r>
            <a:r>
              <a:rPr lang="en-US" dirty="0" err="1"/>
              <a:t>total_confirmed,SUM</a:t>
            </a:r>
            <a:r>
              <a:rPr lang="en-US" dirty="0"/>
              <a:t>(Deaths) AS </a:t>
            </a:r>
            <a:r>
              <a:rPr lang="en-US" dirty="0" err="1"/>
              <a:t>total_deaths,SUM</a:t>
            </a:r>
            <a:r>
              <a:rPr lang="en-US" dirty="0"/>
              <a:t>(Recovered) AS </a:t>
            </a:r>
            <a:r>
              <a:rPr lang="en-US" dirty="0" err="1"/>
              <a:t>total_recovered</a:t>
            </a:r>
            <a:r>
              <a:rPr lang="en-US" dirty="0"/>
              <a:t> FROM </a:t>
            </a:r>
            <a:r>
              <a:rPr lang="en-US" dirty="0" err="1"/>
              <a:t>df</a:t>
            </a:r>
            <a:r>
              <a:rPr lang="en-US" dirty="0"/>
              <a:t> GROUP BY month;</a:t>
            </a:r>
          </a:p>
        </p:txBody>
      </p:sp>
      <p:sp>
        <p:nvSpPr>
          <p:cNvPr id="846" name="Google Shape;846;p39"/>
          <p:cNvSpPr txBox="1">
            <a:spLocks noGrp="1"/>
          </p:cNvSpPr>
          <p:nvPr>
            <p:ph type="title"/>
          </p:nvPr>
        </p:nvSpPr>
        <p:spPr>
          <a:xfrm>
            <a:off x="1672683" y="539499"/>
            <a:ext cx="6906322" cy="63420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800" b="0" i="0" dirty="0">
                <a:effectLst/>
                <a:latin typeface="system-ui"/>
              </a:rPr>
              <a:t>Total number of cases of confirmed, deaths, recovered each month</a:t>
            </a:r>
            <a:endParaRPr lang="en-IN" sz="2500" dirty="0">
              <a:solidFill>
                <a:schemeClr val="accent1"/>
              </a:solidFill>
            </a:endParaRPr>
          </a:p>
        </p:txBody>
      </p:sp>
      <p:grpSp>
        <p:nvGrpSpPr>
          <p:cNvPr id="847" name="Google Shape;847;p39"/>
          <p:cNvGrpSpPr/>
          <p:nvPr/>
        </p:nvGrpSpPr>
        <p:grpSpPr>
          <a:xfrm>
            <a:off x="7179750" y="3152773"/>
            <a:ext cx="1937400" cy="1937400"/>
            <a:chOff x="6992175" y="3100998"/>
            <a:chExt cx="1937400" cy="1937400"/>
          </a:xfrm>
        </p:grpSpPr>
        <p:sp>
          <p:nvSpPr>
            <p:cNvPr id="848" name="Google Shape;848;p39"/>
            <p:cNvSpPr/>
            <p:nvPr/>
          </p:nvSpPr>
          <p:spPr>
            <a:xfrm flipH="1">
              <a:off x="6992175" y="3100998"/>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49" name="Google Shape;849;p39"/>
            <p:cNvPicPr preferRelativeResize="0"/>
            <p:nvPr/>
          </p:nvPicPr>
          <p:blipFill>
            <a:blip r:embed="rId3">
              <a:alphaModFix/>
            </a:blip>
            <a:stretch>
              <a:fillRect/>
            </a:stretch>
          </p:blipFill>
          <p:spPr>
            <a:xfrm>
              <a:off x="7277725" y="3465750"/>
              <a:ext cx="1366300" cy="1207901"/>
            </a:xfrm>
            <a:prstGeom prst="rect">
              <a:avLst/>
            </a:prstGeom>
            <a:noFill/>
            <a:ln>
              <a:noFill/>
            </a:ln>
          </p:spPr>
        </p:pic>
      </p:grpSp>
      <p:sp>
        <p:nvSpPr>
          <p:cNvPr id="17" name="Google Shape;755;p35">
            <a:extLst>
              <a:ext uri="{FF2B5EF4-FFF2-40B4-BE49-F238E27FC236}">
                <a16:creationId xmlns:a16="http://schemas.microsoft.com/office/drawing/2014/main" id="{68CE4FE9-9575-29AD-9074-5071E01041A1}"/>
              </a:ext>
            </a:extLst>
          </p:cNvPr>
          <p:cNvSpPr/>
          <p:nvPr/>
        </p:nvSpPr>
        <p:spPr>
          <a:xfrm>
            <a:off x="321296" y="292950"/>
            <a:ext cx="1287295" cy="1199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latin typeface="Do Hyeon" panose="020B0604020202020204" charset="-127"/>
                <a:ea typeface="Do Hyeon" panose="020B0604020202020204" charset="-127"/>
              </a:rPr>
              <a:t>10</a:t>
            </a:r>
          </a:p>
        </p:txBody>
      </p:sp>
      <p:pic>
        <p:nvPicPr>
          <p:cNvPr id="2" name="Picture 1">
            <a:extLst>
              <a:ext uri="{FF2B5EF4-FFF2-40B4-BE49-F238E27FC236}">
                <a16:creationId xmlns:a16="http://schemas.microsoft.com/office/drawing/2014/main" id="{040E935F-5034-E644-4EEF-78F0F2F487C8}"/>
              </a:ext>
            </a:extLst>
          </p:cNvPr>
          <p:cNvPicPr>
            <a:picLocks noChangeAspect="1"/>
          </p:cNvPicPr>
          <p:nvPr/>
        </p:nvPicPr>
        <p:blipFill>
          <a:blip r:embed="rId4"/>
          <a:stretch>
            <a:fillRect/>
          </a:stretch>
        </p:blipFill>
        <p:spPr>
          <a:xfrm>
            <a:off x="1716424" y="2937925"/>
            <a:ext cx="2855576" cy="1482274"/>
          </a:xfrm>
          <a:prstGeom prst="rect">
            <a:avLst/>
          </a:prstGeom>
        </p:spPr>
      </p:pic>
    </p:spTree>
    <p:extLst>
      <p:ext uri="{BB962C8B-B14F-4D97-AF65-F5344CB8AC3E}">
        <p14:creationId xmlns:p14="http://schemas.microsoft.com/office/powerpoint/2010/main" val="3701760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54"/>
        <p:cNvGrpSpPr/>
        <p:nvPr/>
      </p:nvGrpSpPr>
      <p:grpSpPr>
        <a:xfrm>
          <a:off x="0" y="0"/>
          <a:ext cx="0" cy="0"/>
          <a:chOff x="0" y="0"/>
          <a:chExt cx="0" cy="0"/>
        </a:xfrm>
      </p:grpSpPr>
      <p:sp>
        <p:nvSpPr>
          <p:cNvPr id="755" name="Google Shape;755;p35"/>
          <p:cNvSpPr/>
          <p:nvPr/>
        </p:nvSpPr>
        <p:spPr>
          <a:xfrm>
            <a:off x="518670" y="235060"/>
            <a:ext cx="1199400" cy="1199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5"/>
          <p:cNvSpPr txBox="1">
            <a:spLocks noGrp="1"/>
          </p:cNvSpPr>
          <p:nvPr>
            <p:ph type="subTitle" idx="1"/>
          </p:nvPr>
        </p:nvSpPr>
        <p:spPr>
          <a:xfrm>
            <a:off x="1817370" y="1592580"/>
            <a:ext cx="5322570" cy="1257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200" dirty="0"/>
              <a:t>SELECT SUM(Confirmed) AS </a:t>
            </a:r>
            <a:r>
              <a:rPr lang="en-US" sz="1200" dirty="0" err="1"/>
              <a:t>total_confirmed,AVG</a:t>
            </a:r>
            <a:r>
              <a:rPr lang="en-US" sz="1200" dirty="0"/>
              <a:t>(Confirmed) AS </a:t>
            </a:r>
            <a:r>
              <a:rPr lang="en-US" sz="1200" dirty="0" err="1"/>
              <a:t>avg_confirmed,SUM</a:t>
            </a:r>
            <a:r>
              <a:rPr lang="en-US" sz="1200" dirty="0"/>
              <a:t>((Confirmed - (SELECT AVG(Confirmed) FROM </a:t>
            </a:r>
            <a:r>
              <a:rPr lang="en-US" sz="1200" dirty="0" err="1"/>
              <a:t>df</a:t>
            </a:r>
            <a:r>
              <a:rPr lang="en-US" sz="1200" dirty="0"/>
              <a:t>)) * (Confirmed - (SELECT AVG(Confirmed) FROM </a:t>
            </a:r>
            <a:r>
              <a:rPr lang="en-US" sz="1200" dirty="0" err="1"/>
              <a:t>df</a:t>
            </a:r>
            <a:r>
              <a:rPr lang="en-US" sz="1200" dirty="0"/>
              <a:t>))) / COUNT(*) AS </a:t>
            </a:r>
            <a:r>
              <a:rPr lang="en-US" sz="1200" dirty="0" err="1"/>
              <a:t>variance_confirmed</a:t>
            </a:r>
            <a:r>
              <a:rPr lang="en-US" sz="1200" dirty="0"/>
              <a:t> FROM </a:t>
            </a:r>
            <a:r>
              <a:rPr lang="en-US" sz="1200" dirty="0" err="1"/>
              <a:t>df</a:t>
            </a:r>
            <a:r>
              <a:rPr lang="en-US" sz="1200" dirty="0"/>
              <a:t>;</a:t>
            </a:r>
          </a:p>
        </p:txBody>
      </p:sp>
      <p:sp>
        <p:nvSpPr>
          <p:cNvPr id="757" name="Google Shape;757;p35"/>
          <p:cNvSpPr txBox="1">
            <a:spLocks noGrp="1"/>
          </p:cNvSpPr>
          <p:nvPr>
            <p:ph type="title" idx="2"/>
          </p:nvPr>
        </p:nvSpPr>
        <p:spPr>
          <a:xfrm>
            <a:off x="1516410" y="476250"/>
            <a:ext cx="7376130" cy="66294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500" dirty="0"/>
              <a:t>Spread of virus with respect to confirmed cases</a:t>
            </a:r>
            <a:endParaRPr lang="en-IN" sz="2500" dirty="0"/>
          </a:p>
        </p:txBody>
      </p:sp>
      <p:sp>
        <p:nvSpPr>
          <p:cNvPr id="758" name="Google Shape;758;p35"/>
          <p:cNvSpPr txBox="1">
            <a:spLocks noGrp="1"/>
          </p:cNvSpPr>
          <p:nvPr>
            <p:ph type="title"/>
          </p:nvPr>
        </p:nvSpPr>
        <p:spPr>
          <a:xfrm>
            <a:off x="543300" y="357930"/>
            <a:ext cx="1127100" cy="95366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t>11</a:t>
            </a:r>
            <a:endParaRPr sz="5000" dirty="0"/>
          </a:p>
        </p:txBody>
      </p:sp>
      <p:pic>
        <p:nvPicPr>
          <p:cNvPr id="2" name="Picture 1">
            <a:extLst>
              <a:ext uri="{FF2B5EF4-FFF2-40B4-BE49-F238E27FC236}">
                <a16:creationId xmlns:a16="http://schemas.microsoft.com/office/drawing/2014/main" id="{79614F14-EAAA-8EAA-9E5F-14D753244B15}"/>
              </a:ext>
            </a:extLst>
          </p:cNvPr>
          <p:cNvPicPr>
            <a:picLocks noChangeAspect="1"/>
          </p:cNvPicPr>
          <p:nvPr/>
        </p:nvPicPr>
        <p:blipFill>
          <a:blip r:embed="rId3"/>
          <a:stretch>
            <a:fillRect/>
          </a:stretch>
        </p:blipFill>
        <p:spPr>
          <a:xfrm>
            <a:off x="1887331" y="2849881"/>
            <a:ext cx="3553349" cy="1135380"/>
          </a:xfrm>
          <a:prstGeom prst="rect">
            <a:avLst/>
          </a:prstGeom>
        </p:spPr>
      </p:pic>
    </p:spTree>
    <p:extLst>
      <p:ext uri="{BB962C8B-B14F-4D97-AF65-F5344CB8AC3E}">
        <p14:creationId xmlns:p14="http://schemas.microsoft.com/office/powerpoint/2010/main" val="1729738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38"/>
          <p:cNvSpPr/>
          <p:nvPr/>
        </p:nvSpPr>
        <p:spPr>
          <a:xfrm flipH="1">
            <a:off x="2580600" y="9937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8"/>
          <p:cNvSpPr txBox="1">
            <a:spLocks noGrp="1"/>
          </p:cNvSpPr>
          <p:nvPr>
            <p:ph type="subTitle" idx="1"/>
          </p:nvPr>
        </p:nvSpPr>
        <p:spPr>
          <a:xfrm>
            <a:off x="1608590" y="684729"/>
            <a:ext cx="7214114" cy="41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500" dirty="0"/>
              <a:t>Spread of virus with respect to death cases per month</a:t>
            </a:r>
          </a:p>
        </p:txBody>
      </p:sp>
      <p:grpSp>
        <p:nvGrpSpPr>
          <p:cNvPr id="817" name="Google Shape;817;p38"/>
          <p:cNvGrpSpPr/>
          <p:nvPr/>
        </p:nvGrpSpPr>
        <p:grpSpPr>
          <a:xfrm>
            <a:off x="7883012" y="2196788"/>
            <a:ext cx="1937400" cy="1937400"/>
            <a:chOff x="2276095" y="-158954"/>
            <a:chExt cx="1937400" cy="1937400"/>
          </a:xfrm>
        </p:grpSpPr>
        <p:sp>
          <p:nvSpPr>
            <p:cNvPr id="818" name="Google Shape;818;p38"/>
            <p:cNvSpPr/>
            <p:nvPr/>
          </p:nvSpPr>
          <p:spPr>
            <a:xfrm flipH="1">
              <a:off x="2276095" y="-158954"/>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19" name="Google Shape;819;p38"/>
            <p:cNvPicPr preferRelativeResize="0"/>
            <p:nvPr/>
          </p:nvPicPr>
          <p:blipFill rotWithShape="1">
            <a:blip r:embed="rId3">
              <a:alphaModFix/>
            </a:blip>
            <a:srcRect r="3855"/>
            <a:stretch/>
          </p:blipFill>
          <p:spPr>
            <a:xfrm>
              <a:off x="2531525" y="177575"/>
              <a:ext cx="1313600" cy="1207901"/>
            </a:xfrm>
            <a:prstGeom prst="rect">
              <a:avLst/>
            </a:prstGeom>
            <a:noFill/>
            <a:ln>
              <a:noFill/>
            </a:ln>
          </p:spPr>
        </p:pic>
      </p:grpSp>
      <p:grpSp>
        <p:nvGrpSpPr>
          <p:cNvPr id="820" name="Google Shape;820;p38"/>
          <p:cNvGrpSpPr/>
          <p:nvPr/>
        </p:nvGrpSpPr>
        <p:grpSpPr>
          <a:xfrm>
            <a:off x="-1588482" y="292950"/>
            <a:ext cx="6469630" cy="6193091"/>
            <a:chOff x="-1656600" y="589484"/>
            <a:chExt cx="6469630" cy="6193091"/>
          </a:xfrm>
        </p:grpSpPr>
        <p:sp>
          <p:nvSpPr>
            <p:cNvPr id="821" name="Google Shape;821;p38"/>
            <p:cNvSpPr/>
            <p:nvPr/>
          </p:nvSpPr>
          <p:spPr>
            <a:xfrm flipH="1">
              <a:off x="-1656600" y="1901575"/>
              <a:ext cx="4881000" cy="48810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22" name="Google Shape;822;p38"/>
            <p:cNvPicPr preferRelativeResize="0"/>
            <p:nvPr/>
          </p:nvPicPr>
          <p:blipFill rotWithShape="1">
            <a:blip r:embed="rId4">
              <a:alphaModFix/>
            </a:blip>
            <a:srcRect l="48686" b="43168"/>
            <a:stretch/>
          </p:blipFill>
          <p:spPr>
            <a:xfrm>
              <a:off x="-67969" y="589484"/>
              <a:ext cx="4880999" cy="4863740"/>
            </a:xfrm>
            <a:prstGeom prst="rect">
              <a:avLst/>
            </a:prstGeom>
            <a:noFill/>
            <a:ln>
              <a:noFill/>
            </a:ln>
          </p:spPr>
        </p:pic>
      </p:grpSp>
      <p:sp>
        <p:nvSpPr>
          <p:cNvPr id="2" name="Google Shape;755;p35">
            <a:extLst>
              <a:ext uri="{FF2B5EF4-FFF2-40B4-BE49-F238E27FC236}">
                <a16:creationId xmlns:a16="http://schemas.microsoft.com/office/drawing/2014/main" id="{098893F1-32A3-11DF-BD19-2CE3F71D6DDC}"/>
              </a:ext>
            </a:extLst>
          </p:cNvPr>
          <p:cNvSpPr/>
          <p:nvPr/>
        </p:nvSpPr>
        <p:spPr>
          <a:xfrm>
            <a:off x="321296" y="292950"/>
            <a:ext cx="1287295" cy="1199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latin typeface="Do Hyeon" panose="020B0604020202020204" charset="-127"/>
                <a:ea typeface="Do Hyeon" panose="020B0604020202020204" charset="-127"/>
              </a:rPr>
              <a:t>12</a:t>
            </a:r>
          </a:p>
        </p:txBody>
      </p:sp>
      <p:sp>
        <p:nvSpPr>
          <p:cNvPr id="10" name="Google Shape;815;p38">
            <a:extLst>
              <a:ext uri="{FF2B5EF4-FFF2-40B4-BE49-F238E27FC236}">
                <a16:creationId xmlns:a16="http://schemas.microsoft.com/office/drawing/2014/main" id="{1D79DC8A-10B7-0C0B-F5A8-076D4616AA75}"/>
              </a:ext>
            </a:extLst>
          </p:cNvPr>
          <p:cNvSpPr txBox="1">
            <a:spLocks/>
          </p:cNvSpPr>
          <p:nvPr/>
        </p:nvSpPr>
        <p:spPr>
          <a:xfrm>
            <a:off x="1608590" y="1501554"/>
            <a:ext cx="5522341" cy="11282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Anaheim"/>
              <a:buNone/>
              <a:defRPr sz="1800" b="0" i="0" u="none" strike="noStrike" cap="none">
                <a:solidFill>
                  <a:schemeClr val="lt1"/>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2pPr>
            <a:lvl3pPr marL="1371600" marR="0" lvl="2"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3pPr>
            <a:lvl4pPr marL="1828800" marR="0" lvl="3"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4pPr>
            <a:lvl5pPr marL="2286000" marR="0" lvl="4"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5pPr>
            <a:lvl6pPr marL="2743200" marR="0" lvl="5"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6pPr>
            <a:lvl7pPr marL="3200400" marR="0" lvl="6"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7pPr>
            <a:lvl8pPr marL="3657600" marR="0" lvl="7"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8pPr>
            <a:lvl9pPr marL="4114800" marR="0" lvl="8" indent="-317500" algn="ctr" rtl="0">
              <a:lnSpc>
                <a:spcPct val="100000"/>
              </a:lnSpc>
              <a:spcBef>
                <a:spcPts val="1600"/>
              </a:spcBef>
              <a:spcAft>
                <a:spcPts val="160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9pPr>
          </a:lstStyle>
          <a:p>
            <a:pPr marL="0" indent="0" algn="l"/>
            <a:r>
              <a:rPr lang="en-US" dirty="0"/>
              <a:t>SELECT </a:t>
            </a:r>
            <a:r>
              <a:rPr lang="en-US" dirty="0" err="1"/>
              <a:t>strftime</a:t>
            </a:r>
            <a:r>
              <a:rPr lang="en-US" dirty="0"/>
              <a:t>('%Y-%m', Date) AS </a:t>
            </a:r>
            <a:r>
              <a:rPr lang="en-US" dirty="0" err="1"/>
              <a:t>month,SUM</a:t>
            </a:r>
            <a:r>
              <a:rPr lang="en-US" dirty="0"/>
              <a:t>(Deaths) AS </a:t>
            </a:r>
            <a:r>
              <a:rPr lang="en-US" dirty="0" err="1"/>
              <a:t>total_deaths,AVG</a:t>
            </a:r>
            <a:r>
              <a:rPr lang="en-US" dirty="0"/>
              <a:t>(Deaths) AS </a:t>
            </a:r>
            <a:r>
              <a:rPr lang="en-US" dirty="0" err="1"/>
              <a:t>avg_deaths,AVG</a:t>
            </a:r>
            <a:r>
              <a:rPr lang="en-US" dirty="0"/>
              <a:t>(Deaths * Deaths) - AVG(Deaths) * AVG(Deaths) AS </a:t>
            </a:r>
            <a:r>
              <a:rPr lang="en-US" dirty="0" err="1"/>
              <a:t>variance_deaths</a:t>
            </a:r>
            <a:r>
              <a:rPr lang="en-US" dirty="0"/>
              <a:t> FROM </a:t>
            </a:r>
            <a:r>
              <a:rPr lang="en-US" dirty="0" err="1"/>
              <a:t>df</a:t>
            </a:r>
            <a:r>
              <a:rPr lang="en-US" dirty="0"/>
              <a:t> GROUP BY </a:t>
            </a:r>
            <a:r>
              <a:rPr lang="en-US" dirty="0" err="1"/>
              <a:t>strftime</a:t>
            </a:r>
            <a:r>
              <a:rPr lang="en-US" dirty="0"/>
              <a:t>('%Y-%m', Date);</a:t>
            </a:r>
          </a:p>
        </p:txBody>
      </p:sp>
      <p:pic>
        <p:nvPicPr>
          <p:cNvPr id="3" name="Picture 2">
            <a:extLst>
              <a:ext uri="{FF2B5EF4-FFF2-40B4-BE49-F238E27FC236}">
                <a16:creationId xmlns:a16="http://schemas.microsoft.com/office/drawing/2014/main" id="{F1D776A1-6E2C-CEC5-0542-3F8CE859B918}"/>
              </a:ext>
            </a:extLst>
          </p:cNvPr>
          <p:cNvPicPr>
            <a:picLocks noChangeAspect="1"/>
          </p:cNvPicPr>
          <p:nvPr/>
        </p:nvPicPr>
        <p:blipFill>
          <a:blip r:embed="rId5"/>
          <a:stretch>
            <a:fillRect/>
          </a:stretch>
        </p:blipFill>
        <p:spPr>
          <a:xfrm>
            <a:off x="1746716" y="3130088"/>
            <a:ext cx="4465707" cy="1482275"/>
          </a:xfrm>
          <a:prstGeom prst="rect">
            <a:avLst/>
          </a:prstGeom>
        </p:spPr>
      </p:pic>
    </p:spTree>
    <p:extLst>
      <p:ext uri="{BB962C8B-B14F-4D97-AF65-F5344CB8AC3E}">
        <p14:creationId xmlns:p14="http://schemas.microsoft.com/office/powerpoint/2010/main" val="12718275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62"/>
        <p:cNvGrpSpPr/>
        <p:nvPr/>
      </p:nvGrpSpPr>
      <p:grpSpPr>
        <a:xfrm>
          <a:off x="0" y="0"/>
          <a:ext cx="0" cy="0"/>
          <a:chOff x="0" y="0"/>
          <a:chExt cx="0" cy="0"/>
        </a:xfrm>
      </p:grpSpPr>
      <p:sp>
        <p:nvSpPr>
          <p:cNvPr id="763" name="Google Shape;763;p36"/>
          <p:cNvSpPr txBox="1">
            <a:spLocks noGrp="1"/>
          </p:cNvSpPr>
          <p:nvPr>
            <p:ph type="title"/>
          </p:nvPr>
        </p:nvSpPr>
        <p:spPr>
          <a:xfrm>
            <a:off x="1330712" y="539499"/>
            <a:ext cx="7211122" cy="61857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800" b="0" i="0" dirty="0">
                <a:effectLst/>
                <a:latin typeface="system-ui"/>
              </a:rPr>
              <a:t>Spread of virus with respect to recovered cases</a:t>
            </a:r>
            <a:endParaRPr lang="en-IN" sz="2000" dirty="0">
              <a:solidFill>
                <a:schemeClr val="accent1"/>
              </a:solidFill>
            </a:endParaRPr>
          </a:p>
        </p:txBody>
      </p:sp>
      <p:grpSp>
        <p:nvGrpSpPr>
          <p:cNvPr id="764" name="Google Shape;764;p36"/>
          <p:cNvGrpSpPr/>
          <p:nvPr/>
        </p:nvGrpSpPr>
        <p:grpSpPr>
          <a:xfrm>
            <a:off x="7179750" y="3152773"/>
            <a:ext cx="1937400" cy="1937400"/>
            <a:chOff x="6992175" y="3100998"/>
            <a:chExt cx="1937400" cy="1937400"/>
          </a:xfrm>
        </p:grpSpPr>
        <p:sp>
          <p:nvSpPr>
            <p:cNvPr id="765" name="Google Shape;765;p36"/>
            <p:cNvSpPr/>
            <p:nvPr/>
          </p:nvSpPr>
          <p:spPr>
            <a:xfrm flipH="1">
              <a:off x="6992175" y="3100998"/>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66" name="Google Shape;766;p36"/>
            <p:cNvPicPr preferRelativeResize="0"/>
            <p:nvPr/>
          </p:nvPicPr>
          <p:blipFill>
            <a:blip r:embed="rId3">
              <a:alphaModFix/>
            </a:blip>
            <a:stretch>
              <a:fillRect/>
            </a:stretch>
          </p:blipFill>
          <p:spPr>
            <a:xfrm>
              <a:off x="7277725" y="3465750"/>
              <a:ext cx="1366300" cy="1207901"/>
            </a:xfrm>
            <a:prstGeom prst="rect">
              <a:avLst/>
            </a:prstGeom>
            <a:noFill/>
            <a:ln>
              <a:noFill/>
            </a:ln>
          </p:spPr>
        </p:pic>
      </p:grpSp>
      <p:sp>
        <p:nvSpPr>
          <p:cNvPr id="771" name="Google Shape;771;p36"/>
          <p:cNvSpPr txBox="1"/>
          <p:nvPr/>
        </p:nvSpPr>
        <p:spPr>
          <a:xfrm>
            <a:off x="1464527" y="1813238"/>
            <a:ext cx="6475222" cy="103927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US" dirty="0">
                <a:solidFill>
                  <a:srgbClr val="FFFFFF"/>
                </a:solidFill>
                <a:latin typeface="Anaheim"/>
                <a:ea typeface="Anaheim"/>
                <a:cs typeface="Anaheim"/>
                <a:sym typeface="Anaheim"/>
              </a:rPr>
              <a:t>SELECT SUM(Recovered) AS </a:t>
            </a:r>
            <a:r>
              <a:rPr lang="en-US" dirty="0" err="1">
                <a:solidFill>
                  <a:srgbClr val="FFFFFF"/>
                </a:solidFill>
                <a:latin typeface="Anaheim"/>
                <a:ea typeface="Anaheim"/>
                <a:cs typeface="Anaheim"/>
                <a:sym typeface="Anaheim"/>
              </a:rPr>
              <a:t>total_recovered,AVG</a:t>
            </a:r>
            <a:r>
              <a:rPr lang="en-US" dirty="0">
                <a:solidFill>
                  <a:srgbClr val="FFFFFF"/>
                </a:solidFill>
                <a:latin typeface="Anaheim"/>
                <a:ea typeface="Anaheim"/>
                <a:cs typeface="Anaheim"/>
                <a:sym typeface="Anaheim"/>
              </a:rPr>
              <a:t>(Recovered) AS </a:t>
            </a:r>
            <a:r>
              <a:rPr lang="en-US" dirty="0" err="1">
                <a:solidFill>
                  <a:srgbClr val="FFFFFF"/>
                </a:solidFill>
                <a:latin typeface="Anaheim"/>
                <a:ea typeface="Anaheim"/>
                <a:cs typeface="Anaheim"/>
                <a:sym typeface="Anaheim"/>
              </a:rPr>
              <a:t>avg_recovered,SUM</a:t>
            </a:r>
            <a:r>
              <a:rPr lang="en-US" dirty="0">
                <a:solidFill>
                  <a:srgbClr val="FFFFFF"/>
                </a:solidFill>
                <a:latin typeface="Anaheim"/>
                <a:ea typeface="Anaheim"/>
                <a:cs typeface="Anaheim"/>
                <a:sym typeface="Anaheim"/>
              </a:rPr>
              <a:t>((Recovered - (SELECT AVG(Recovered) FROM </a:t>
            </a:r>
            <a:r>
              <a:rPr lang="en-US" dirty="0" err="1">
                <a:solidFill>
                  <a:srgbClr val="FFFFFF"/>
                </a:solidFill>
                <a:latin typeface="Anaheim"/>
                <a:ea typeface="Anaheim"/>
                <a:cs typeface="Anaheim"/>
                <a:sym typeface="Anaheim"/>
              </a:rPr>
              <a:t>df</a:t>
            </a:r>
            <a:r>
              <a:rPr lang="en-US" dirty="0">
                <a:solidFill>
                  <a:srgbClr val="FFFFFF"/>
                </a:solidFill>
                <a:latin typeface="Anaheim"/>
                <a:ea typeface="Anaheim"/>
                <a:cs typeface="Anaheim"/>
                <a:sym typeface="Anaheim"/>
              </a:rPr>
              <a:t>)) * (Recovered - (SELECT AVG(Recovered) FROM </a:t>
            </a:r>
            <a:r>
              <a:rPr lang="en-US" dirty="0" err="1">
                <a:solidFill>
                  <a:srgbClr val="FFFFFF"/>
                </a:solidFill>
                <a:latin typeface="Anaheim"/>
                <a:ea typeface="Anaheim"/>
                <a:cs typeface="Anaheim"/>
                <a:sym typeface="Anaheim"/>
              </a:rPr>
              <a:t>df</a:t>
            </a:r>
            <a:r>
              <a:rPr lang="en-US" dirty="0">
                <a:solidFill>
                  <a:srgbClr val="FFFFFF"/>
                </a:solidFill>
                <a:latin typeface="Anaheim"/>
                <a:ea typeface="Anaheim"/>
                <a:cs typeface="Anaheim"/>
                <a:sym typeface="Anaheim"/>
              </a:rPr>
              <a:t>))) / COUNT(*) AS </a:t>
            </a:r>
            <a:r>
              <a:rPr lang="en-US" dirty="0" err="1">
                <a:solidFill>
                  <a:srgbClr val="FFFFFF"/>
                </a:solidFill>
                <a:latin typeface="Anaheim"/>
                <a:ea typeface="Anaheim"/>
                <a:cs typeface="Anaheim"/>
                <a:sym typeface="Anaheim"/>
              </a:rPr>
              <a:t>variance_recovered</a:t>
            </a:r>
            <a:r>
              <a:rPr lang="en-US" dirty="0">
                <a:solidFill>
                  <a:srgbClr val="FFFFFF"/>
                </a:solidFill>
                <a:latin typeface="Anaheim"/>
                <a:ea typeface="Anaheim"/>
                <a:cs typeface="Anaheim"/>
                <a:sym typeface="Anaheim"/>
              </a:rPr>
              <a:t> FROM </a:t>
            </a:r>
            <a:r>
              <a:rPr lang="en-US" dirty="0" err="1">
                <a:solidFill>
                  <a:srgbClr val="FFFFFF"/>
                </a:solidFill>
                <a:latin typeface="Anaheim"/>
                <a:ea typeface="Anaheim"/>
                <a:cs typeface="Anaheim"/>
                <a:sym typeface="Anaheim"/>
              </a:rPr>
              <a:t>df</a:t>
            </a:r>
            <a:r>
              <a:rPr lang="en-US" dirty="0">
                <a:solidFill>
                  <a:srgbClr val="FFFFFF"/>
                </a:solidFill>
                <a:latin typeface="Anaheim"/>
                <a:ea typeface="Anaheim"/>
                <a:cs typeface="Anaheim"/>
                <a:sym typeface="Anaheim"/>
              </a:rPr>
              <a:t>;</a:t>
            </a:r>
          </a:p>
        </p:txBody>
      </p:sp>
      <p:sp>
        <p:nvSpPr>
          <p:cNvPr id="2" name="Google Shape;755;p35">
            <a:extLst>
              <a:ext uri="{FF2B5EF4-FFF2-40B4-BE49-F238E27FC236}">
                <a16:creationId xmlns:a16="http://schemas.microsoft.com/office/drawing/2014/main" id="{4AD09440-D97F-10D7-19E5-676F6F2DCFC9}"/>
              </a:ext>
            </a:extLst>
          </p:cNvPr>
          <p:cNvSpPr/>
          <p:nvPr/>
        </p:nvSpPr>
        <p:spPr>
          <a:xfrm>
            <a:off x="194916" y="249086"/>
            <a:ext cx="1269611" cy="1199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latin typeface="Do Hyeon" panose="020B0604020202020204" charset="-127"/>
                <a:ea typeface="Do Hyeon" panose="020B0604020202020204" charset="-127"/>
              </a:rPr>
              <a:t>13</a:t>
            </a:r>
          </a:p>
        </p:txBody>
      </p:sp>
      <p:pic>
        <p:nvPicPr>
          <p:cNvPr id="3" name="Picture 2">
            <a:extLst>
              <a:ext uri="{FF2B5EF4-FFF2-40B4-BE49-F238E27FC236}">
                <a16:creationId xmlns:a16="http://schemas.microsoft.com/office/drawing/2014/main" id="{997C5B1E-ED7A-947E-669B-D346A5ECA1DE}"/>
              </a:ext>
            </a:extLst>
          </p:cNvPr>
          <p:cNvPicPr>
            <a:picLocks noChangeAspect="1"/>
          </p:cNvPicPr>
          <p:nvPr/>
        </p:nvPicPr>
        <p:blipFill>
          <a:blip r:embed="rId4"/>
          <a:stretch>
            <a:fillRect/>
          </a:stretch>
        </p:blipFill>
        <p:spPr>
          <a:xfrm>
            <a:off x="1464527" y="3040100"/>
            <a:ext cx="4230029" cy="1402671"/>
          </a:xfrm>
          <a:prstGeom prst="rect">
            <a:avLst/>
          </a:prstGeom>
        </p:spPr>
      </p:pic>
    </p:spTree>
    <p:extLst>
      <p:ext uri="{BB962C8B-B14F-4D97-AF65-F5344CB8AC3E}">
        <p14:creationId xmlns:p14="http://schemas.microsoft.com/office/powerpoint/2010/main" val="813039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sp>
        <p:nvSpPr>
          <p:cNvPr id="780" name="Google Shape;780;p37"/>
          <p:cNvSpPr txBox="1">
            <a:spLocks noGrp="1"/>
          </p:cNvSpPr>
          <p:nvPr>
            <p:ph type="subTitle" idx="1"/>
          </p:nvPr>
        </p:nvSpPr>
        <p:spPr>
          <a:xfrm>
            <a:off x="1529881" y="1816999"/>
            <a:ext cx="5190587" cy="954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600" dirty="0"/>
              <a:t>SELECT `Country/Region` FROM </a:t>
            </a:r>
            <a:r>
              <a:rPr lang="en-US" sz="1600" dirty="0" err="1"/>
              <a:t>df</a:t>
            </a:r>
            <a:r>
              <a:rPr lang="en-US" sz="1600" dirty="0"/>
              <a:t> GROUP BY `Country/Region` ORDER BY SUM(Confirmed) DESC LIMIT 1;</a:t>
            </a:r>
          </a:p>
        </p:txBody>
      </p:sp>
      <p:sp>
        <p:nvSpPr>
          <p:cNvPr id="788" name="Google Shape;788;p37"/>
          <p:cNvSpPr txBox="1">
            <a:spLocks noGrp="1"/>
          </p:cNvSpPr>
          <p:nvPr>
            <p:ph type="title"/>
          </p:nvPr>
        </p:nvSpPr>
        <p:spPr>
          <a:xfrm>
            <a:off x="1531433" y="539500"/>
            <a:ext cx="6899292"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500" dirty="0"/>
              <a:t>Country with highest number of confirmed cases</a:t>
            </a:r>
            <a:endParaRPr lang="en-IN" sz="2500" dirty="0">
              <a:solidFill>
                <a:schemeClr val="accent1"/>
              </a:solidFill>
            </a:endParaRPr>
          </a:p>
        </p:txBody>
      </p:sp>
      <p:grpSp>
        <p:nvGrpSpPr>
          <p:cNvPr id="804" name="Google Shape;804;p37"/>
          <p:cNvGrpSpPr/>
          <p:nvPr/>
        </p:nvGrpSpPr>
        <p:grpSpPr>
          <a:xfrm>
            <a:off x="7401100" y="-494902"/>
            <a:ext cx="1937400" cy="1937400"/>
            <a:chOff x="6992175" y="3100998"/>
            <a:chExt cx="1937400" cy="1937400"/>
          </a:xfrm>
        </p:grpSpPr>
        <p:sp>
          <p:nvSpPr>
            <p:cNvPr id="805" name="Google Shape;805;p37"/>
            <p:cNvSpPr/>
            <p:nvPr/>
          </p:nvSpPr>
          <p:spPr>
            <a:xfrm flipH="1">
              <a:off x="6992175" y="3100998"/>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06" name="Google Shape;806;p37"/>
            <p:cNvPicPr preferRelativeResize="0"/>
            <p:nvPr/>
          </p:nvPicPr>
          <p:blipFill>
            <a:blip r:embed="rId3">
              <a:alphaModFix/>
            </a:blip>
            <a:stretch>
              <a:fillRect/>
            </a:stretch>
          </p:blipFill>
          <p:spPr>
            <a:xfrm>
              <a:off x="7277725" y="3465750"/>
              <a:ext cx="1366300" cy="1207901"/>
            </a:xfrm>
            <a:prstGeom prst="rect">
              <a:avLst/>
            </a:prstGeom>
            <a:noFill/>
            <a:ln>
              <a:noFill/>
            </a:ln>
          </p:spPr>
        </p:pic>
      </p:grpSp>
      <p:grpSp>
        <p:nvGrpSpPr>
          <p:cNvPr id="807" name="Google Shape;807;p37"/>
          <p:cNvGrpSpPr/>
          <p:nvPr/>
        </p:nvGrpSpPr>
        <p:grpSpPr>
          <a:xfrm>
            <a:off x="-107825" y="3067475"/>
            <a:ext cx="1199400" cy="1183800"/>
            <a:chOff x="4656700" y="3810000"/>
            <a:chExt cx="1199400" cy="1183800"/>
          </a:xfrm>
        </p:grpSpPr>
        <p:sp>
          <p:nvSpPr>
            <p:cNvPr id="808" name="Google Shape;808;p37"/>
            <p:cNvSpPr/>
            <p:nvPr/>
          </p:nvSpPr>
          <p:spPr>
            <a:xfrm flipH="1">
              <a:off x="4656700" y="3810000"/>
              <a:ext cx="1199400" cy="11838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09" name="Google Shape;809;p37"/>
            <p:cNvPicPr preferRelativeResize="0"/>
            <p:nvPr/>
          </p:nvPicPr>
          <p:blipFill>
            <a:blip r:embed="rId4">
              <a:alphaModFix/>
            </a:blip>
            <a:stretch>
              <a:fillRect/>
            </a:stretch>
          </p:blipFill>
          <p:spPr>
            <a:xfrm>
              <a:off x="4924900" y="4103575"/>
              <a:ext cx="663100" cy="596601"/>
            </a:xfrm>
            <a:prstGeom prst="rect">
              <a:avLst/>
            </a:prstGeom>
            <a:noFill/>
            <a:ln>
              <a:noFill/>
            </a:ln>
          </p:spPr>
        </p:pic>
      </p:grpSp>
      <p:sp>
        <p:nvSpPr>
          <p:cNvPr id="2" name="Google Shape;755;p35">
            <a:extLst>
              <a:ext uri="{FF2B5EF4-FFF2-40B4-BE49-F238E27FC236}">
                <a16:creationId xmlns:a16="http://schemas.microsoft.com/office/drawing/2014/main" id="{769D4E54-3EC4-B41F-DA1E-26F045FBB55F}"/>
              </a:ext>
            </a:extLst>
          </p:cNvPr>
          <p:cNvSpPr/>
          <p:nvPr/>
        </p:nvSpPr>
        <p:spPr>
          <a:xfrm>
            <a:off x="321296" y="292950"/>
            <a:ext cx="1262177" cy="1199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latin typeface="Do Hyeon" panose="020B0604020202020204" charset="-127"/>
                <a:ea typeface="Do Hyeon" panose="020B0604020202020204" charset="-127"/>
              </a:rPr>
              <a:t>14</a:t>
            </a:r>
          </a:p>
        </p:txBody>
      </p:sp>
      <p:pic>
        <p:nvPicPr>
          <p:cNvPr id="3" name="Picture 2">
            <a:extLst>
              <a:ext uri="{FF2B5EF4-FFF2-40B4-BE49-F238E27FC236}">
                <a16:creationId xmlns:a16="http://schemas.microsoft.com/office/drawing/2014/main" id="{50852546-DEA9-6E95-AB9E-2B912C250ED2}"/>
              </a:ext>
            </a:extLst>
          </p:cNvPr>
          <p:cNvPicPr>
            <a:picLocks noChangeAspect="1"/>
          </p:cNvPicPr>
          <p:nvPr/>
        </p:nvPicPr>
        <p:blipFill>
          <a:blip r:embed="rId5"/>
          <a:stretch>
            <a:fillRect/>
          </a:stretch>
        </p:blipFill>
        <p:spPr>
          <a:xfrm>
            <a:off x="1663696" y="3067475"/>
            <a:ext cx="2023641" cy="838915"/>
          </a:xfrm>
          <a:prstGeom prst="rect">
            <a:avLst/>
          </a:prstGeom>
        </p:spPr>
      </p:pic>
    </p:spTree>
    <p:extLst>
      <p:ext uri="{BB962C8B-B14F-4D97-AF65-F5344CB8AC3E}">
        <p14:creationId xmlns:p14="http://schemas.microsoft.com/office/powerpoint/2010/main" val="1805480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9"/>
        <p:cNvGrpSpPr/>
        <p:nvPr/>
      </p:nvGrpSpPr>
      <p:grpSpPr>
        <a:xfrm>
          <a:off x="0" y="0"/>
          <a:ext cx="0" cy="0"/>
          <a:chOff x="0" y="0"/>
          <a:chExt cx="0" cy="0"/>
        </a:xfrm>
      </p:grpSpPr>
      <p:grpSp>
        <p:nvGrpSpPr>
          <p:cNvPr id="690" name="Google Shape;690;p32"/>
          <p:cNvGrpSpPr/>
          <p:nvPr/>
        </p:nvGrpSpPr>
        <p:grpSpPr>
          <a:xfrm>
            <a:off x="7179750" y="3152773"/>
            <a:ext cx="1937400" cy="1937400"/>
            <a:chOff x="6992175" y="3100998"/>
            <a:chExt cx="1937400" cy="1937400"/>
          </a:xfrm>
        </p:grpSpPr>
        <p:sp>
          <p:nvSpPr>
            <p:cNvPr id="691" name="Google Shape;691;p32"/>
            <p:cNvSpPr/>
            <p:nvPr/>
          </p:nvSpPr>
          <p:spPr>
            <a:xfrm flipH="1">
              <a:off x="6992175" y="3100998"/>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92" name="Google Shape;692;p32"/>
            <p:cNvPicPr preferRelativeResize="0"/>
            <p:nvPr/>
          </p:nvPicPr>
          <p:blipFill>
            <a:blip r:embed="rId3">
              <a:alphaModFix/>
            </a:blip>
            <a:stretch>
              <a:fillRect/>
            </a:stretch>
          </p:blipFill>
          <p:spPr>
            <a:xfrm>
              <a:off x="7277725" y="3465750"/>
              <a:ext cx="1366300" cy="1207901"/>
            </a:xfrm>
            <a:prstGeom prst="rect">
              <a:avLst/>
            </a:prstGeom>
            <a:noFill/>
            <a:ln>
              <a:noFill/>
            </a:ln>
          </p:spPr>
        </p:pic>
      </p:grpSp>
      <p:sp>
        <p:nvSpPr>
          <p:cNvPr id="693" name="Google Shape;693;p32"/>
          <p:cNvSpPr/>
          <p:nvPr/>
        </p:nvSpPr>
        <p:spPr>
          <a:xfrm>
            <a:off x="3444162" y="3048050"/>
            <a:ext cx="527700" cy="527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2"/>
          <p:cNvSpPr/>
          <p:nvPr/>
        </p:nvSpPr>
        <p:spPr>
          <a:xfrm>
            <a:off x="756350" y="3048050"/>
            <a:ext cx="527700" cy="527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2"/>
          <p:cNvSpPr/>
          <p:nvPr/>
        </p:nvSpPr>
        <p:spPr>
          <a:xfrm>
            <a:off x="720000" y="1182450"/>
            <a:ext cx="527700" cy="527700"/>
          </a:xfrm>
          <a:prstGeom prst="ellipse">
            <a:avLst/>
          </a:prstGeom>
          <a:gradFill>
            <a:gsLst>
              <a:gs pos="0">
                <a:schemeClr val="accent1"/>
              </a:gs>
              <a:gs pos="100000">
                <a:srgbClr val="D3E61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2"/>
          <p:cNvSpPr/>
          <p:nvPr/>
        </p:nvSpPr>
        <p:spPr>
          <a:xfrm>
            <a:off x="3435075" y="1182450"/>
            <a:ext cx="527700" cy="527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2"/>
          <p:cNvSpPr/>
          <p:nvPr/>
        </p:nvSpPr>
        <p:spPr>
          <a:xfrm>
            <a:off x="6122888" y="1182450"/>
            <a:ext cx="527700" cy="527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2"/>
          <p:cNvSpPr txBox="1">
            <a:spLocks noGrp="1"/>
          </p:cNvSpPr>
          <p:nvPr>
            <p:ph type="title"/>
          </p:nvPr>
        </p:nvSpPr>
        <p:spPr>
          <a:xfrm>
            <a:off x="720000" y="1739263"/>
            <a:ext cx="2336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OverView</a:t>
            </a:r>
            <a:endParaRPr dirty="0"/>
          </a:p>
        </p:txBody>
      </p:sp>
      <p:sp>
        <p:nvSpPr>
          <p:cNvPr id="699" name="Google Shape;699;p32"/>
          <p:cNvSpPr txBox="1">
            <a:spLocks noGrp="1"/>
          </p:cNvSpPr>
          <p:nvPr>
            <p:ph type="title" idx="2"/>
          </p:nvPr>
        </p:nvSpPr>
        <p:spPr>
          <a:xfrm>
            <a:off x="720000" y="1149600"/>
            <a:ext cx="8157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700" name="Google Shape;700;p32"/>
          <p:cNvSpPr txBox="1">
            <a:spLocks noGrp="1"/>
          </p:cNvSpPr>
          <p:nvPr>
            <p:ph type="title" idx="18"/>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TABLE OF </a:t>
            </a:r>
            <a:r>
              <a:rPr lang="en">
                <a:solidFill>
                  <a:schemeClr val="accent1"/>
                </a:solidFill>
              </a:rPr>
              <a:t>CONTENTS</a:t>
            </a:r>
            <a:endParaRPr>
              <a:solidFill>
                <a:schemeClr val="accent1"/>
              </a:solidFill>
            </a:endParaRPr>
          </a:p>
        </p:txBody>
      </p:sp>
      <p:sp>
        <p:nvSpPr>
          <p:cNvPr id="701" name="Google Shape;701;p32"/>
          <p:cNvSpPr txBox="1">
            <a:spLocks noGrp="1"/>
          </p:cNvSpPr>
          <p:nvPr>
            <p:ph type="title" idx="3"/>
          </p:nvPr>
        </p:nvSpPr>
        <p:spPr>
          <a:xfrm>
            <a:off x="3248722" y="1742775"/>
            <a:ext cx="2668858"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Dataset Description</a:t>
            </a:r>
          </a:p>
        </p:txBody>
      </p:sp>
      <p:sp>
        <p:nvSpPr>
          <p:cNvPr id="702" name="Google Shape;702;p32"/>
          <p:cNvSpPr txBox="1">
            <a:spLocks noGrp="1"/>
          </p:cNvSpPr>
          <p:nvPr>
            <p:ph type="subTitle" idx="5"/>
          </p:nvPr>
        </p:nvSpPr>
        <p:spPr>
          <a:xfrm>
            <a:off x="3300761" y="2176900"/>
            <a:ext cx="2439439"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Details of each column in the dataset.</a:t>
            </a:r>
          </a:p>
        </p:txBody>
      </p:sp>
      <p:sp>
        <p:nvSpPr>
          <p:cNvPr id="703" name="Google Shape;703;p32"/>
          <p:cNvSpPr txBox="1">
            <a:spLocks noGrp="1"/>
          </p:cNvSpPr>
          <p:nvPr>
            <p:ph type="subTitle" idx="1"/>
          </p:nvPr>
        </p:nvSpPr>
        <p:spPr>
          <a:xfrm>
            <a:off x="720000" y="2173388"/>
            <a:ext cx="23364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Impact of COVID-19 and role of data analysis</a:t>
            </a:r>
            <a:endParaRPr dirty="0"/>
          </a:p>
        </p:txBody>
      </p:sp>
      <p:sp>
        <p:nvSpPr>
          <p:cNvPr id="704" name="Google Shape;704;p32"/>
          <p:cNvSpPr txBox="1">
            <a:spLocks noGrp="1"/>
          </p:cNvSpPr>
          <p:nvPr>
            <p:ph type="title" idx="4"/>
          </p:nvPr>
        </p:nvSpPr>
        <p:spPr>
          <a:xfrm>
            <a:off x="3403800" y="1149600"/>
            <a:ext cx="8157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705" name="Google Shape;705;p32"/>
          <p:cNvSpPr txBox="1">
            <a:spLocks noGrp="1"/>
          </p:cNvSpPr>
          <p:nvPr>
            <p:ph type="title" idx="6"/>
          </p:nvPr>
        </p:nvSpPr>
        <p:spPr>
          <a:xfrm>
            <a:off x="6087600" y="1742775"/>
            <a:ext cx="2336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Queries</a:t>
            </a:r>
          </a:p>
        </p:txBody>
      </p:sp>
      <p:sp>
        <p:nvSpPr>
          <p:cNvPr id="706" name="Google Shape;706;p32"/>
          <p:cNvSpPr txBox="1">
            <a:spLocks noGrp="1"/>
          </p:cNvSpPr>
          <p:nvPr>
            <p:ph type="title" idx="7"/>
          </p:nvPr>
        </p:nvSpPr>
        <p:spPr>
          <a:xfrm>
            <a:off x="6087600" y="1149600"/>
            <a:ext cx="8157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707" name="Google Shape;707;p32"/>
          <p:cNvSpPr txBox="1">
            <a:spLocks noGrp="1"/>
          </p:cNvSpPr>
          <p:nvPr>
            <p:ph type="subTitle" idx="8"/>
          </p:nvPr>
        </p:nvSpPr>
        <p:spPr>
          <a:xfrm>
            <a:off x="6087600" y="2176900"/>
            <a:ext cx="23364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Some key Queries to get insights</a:t>
            </a:r>
            <a:endParaRPr dirty="0"/>
          </a:p>
        </p:txBody>
      </p:sp>
      <p:sp>
        <p:nvSpPr>
          <p:cNvPr id="708" name="Google Shape;708;p32"/>
          <p:cNvSpPr txBox="1">
            <a:spLocks noGrp="1"/>
          </p:cNvSpPr>
          <p:nvPr>
            <p:ph type="title" idx="9"/>
          </p:nvPr>
        </p:nvSpPr>
        <p:spPr>
          <a:xfrm>
            <a:off x="719999" y="3608375"/>
            <a:ext cx="2580761"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Analysis Summary</a:t>
            </a:r>
          </a:p>
        </p:txBody>
      </p:sp>
      <p:sp>
        <p:nvSpPr>
          <p:cNvPr id="709" name="Google Shape;709;p32"/>
          <p:cNvSpPr txBox="1">
            <a:spLocks noGrp="1"/>
          </p:cNvSpPr>
          <p:nvPr>
            <p:ph type="title" idx="13"/>
          </p:nvPr>
        </p:nvSpPr>
        <p:spPr>
          <a:xfrm>
            <a:off x="720000" y="3015200"/>
            <a:ext cx="8157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710" name="Google Shape;710;p32"/>
          <p:cNvSpPr txBox="1">
            <a:spLocks noGrp="1"/>
          </p:cNvSpPr>
          <p:nvPr>
            <p:ph type="subTitle" idx="14"/>
          </p:nvPr>
        </p:nvSpPr>
        <p:spPr>
          <a:xfrm>
            <a:off x="720000" y="4042500"/>
            <a:ext cx="23364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Summary of key insights from the data analysis</a:t>
            </a:r>
          </a:p>
        </p:txBody>
      </p:sp>
      <p:sp>
        <p:nvSpPr>
          <p:cNvPr id="711" name="Google Shape;711;p32"/>
          <p:cNvSpPr txBox="1">
            <a:spLocks noGrp="1"/>
          </p:cNvSpPr>
          <p:nvPr>
            <p:ph type="title" idx="15"/>
          </p:nvPr>
        </p:nvSpPr>
        <p:spPr>
          <a:xfrm>
            <a:off x="3403800" y="3608375"/>
            <a:ext cx="2336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Conclusion</a:t>
            </a:r>
          </a:p>
        </p:txBody>
      </p:sp>
      <p:sp>
        <p:nvSpPr>
          <p:cNvPr id="712" name="Google Shape;712;p32"/>
          <p:cNvSpPr txBox="1">
            <a:spLocks noGrp="1"/>
          </p:cNvSpPr>
          <p:nvPr>
            <p:ph type="title" idx="16"/>
          </p:nvPr>
        </p:nvSpPr>
        <p:spPr>
          <a:xfrm>
            <a:off x="3403800" y="3015200"/>
            <a:ext cx="8157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05</a:t>
            </a:r>
            <a:endParaRPr/>
          </a:p>
        </p:txBody>
      </p:sp>
      <p:sp>
        <p:nvSpPr>
          <p:cNvPr id="713" name="Google Shape;713;p32"/>
          <p:cNvSpPr txBox="1">
            <a:spLocks noGrp="1"/>
          </p:cNvSpPr>
          <p:nvPr>
            <p:ph type="subTitle" idx="17"/>
          </p:nvPr>
        </p:nvSpPr>
        <p:spPr>
          <a:xfrm>
            <a:off x="3403800" y="4042500"/>
            <a:ext cx="23364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Importance of data-driven decision-making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38"/>
          <p:cNvSpPr/>
          <p:nvPr/>
        </p:nvSpPr>
        <p:spPr>
          <a:xfrm flipH="1">
            <a:off x="2580600" y="9937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8"/>
          <p:cNvSpPr txBox="1">
            <a:spLocks noGrp="1"/>
          </p:cNvSpPr>
          <p:nvPr>
            <p:ph type="subTitle" idx="1"/>
          </p:nvPr>
        </p:nvSpPr>
        <p:spPr>
          <a:xfrm>
            <a:off x="1038480" y="684729"/>
            <a:ext cx="7267320" cy="41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500" dirty="0"/>
              <a:t>Country with the lowest number of death cases</a:t>
            </a:r>
          </a:p>
        </p:txBody>
      </p:sp>
      <p:grpSp>
        <p:nvGrpSpPr>
          <p:cNvPr id="817" name="Google Shape;817;p38"/>
          <p:cNvGrpSpPr/>
          <p:nvPr/>
        </p:nvGrpSpPr>
        <p:grpSpPr>
          <a:xfrm>
            <a:off x="7883012" y="2196788"/>
            <a:ext cx="1937400" cy="1937400"/>
            <a:chOff x="2276095" y="-158954"/>
            <a:chExt cx="1937400" cy="1937400"/>
          </a:xfrm>
        </p:grpSpPr>
        <p:sp>
          <p:nvSpPr>
            <p:cNvPr id="818" name="Google Shape;818;p38"/>
            <p:cNvSpPr/>
            <p:nvPr/>
          </p:nvSpPr>
          <p:spPr>
            <a:xfrm flipH="1">
              <a:off x="2276095" y="-158954"/>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19" name="Google Shape;819;p38"/>
            <p:cNvPicPr preferRelativeResize="0"/>
            <p:nvPr/>
          </p:nvPicPr>
          <p:blipFill rotWithShape="1">
            <a:blip r:embed="rId3">
              <a:alphaModFix/>
            </a:blip>
            <a:srcRect r="3855"/>
            <a:stretch/>
          </p:blipFill>
          <p:spPr>
            <a:xfrm>
              <a:off x="2531525" y="177575"/>
              <a:ext cx="1313600" cy="1207901"/>
            </a:xfrm>
            <a:prstGeom prst="rect">
              <a:avLst/>
            </a:prstGeom>
            <a:noFill/>
            <a:ln>
              <a:noFill/>
            </a:ln>
          </p:spPr>
        </p:pic>
      </p:grpSp>
      <p:grpSp>
        <p:nvGrpSpPr>
          <p:cNvPr id="820" name="Google Shape;820;p38"/>
          <p:cNvGrpSpPr/>
          <p:nvPr/>
        </p:nvGrpSpPr>
        <p:grpSpPr>
          <a:xfrm>
            <a:off x="-1588482" y="292950"/>
            <a:ext cx="6469630" cy="6193091"/>
            <a:chOff x="-1656600" y="589484"/>
            <a:chExt cx="6469630" cy="6193091"/>
          </a:xfrm>
        </p:grpSpPr>
        <p:sp>
          <p:nvSpPr>
            <p:cNvPr id="821" name="Google Shape;821;p38"/>
            <p:cNvSpPr/>
            <p:nvPr/>
          </p:nvSpPr>
          <p:spPr>
            <a:xfrm flipH="1">
              <a:off x="-1656600" y="1901575"/>
              <a:ext cx="4881000" cy="48810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22" name="Google Shape;822;p38"/>
            <p:cNvPicPr preferRelativeResize="0"/>
            <p:nvPr/>
          </p:nvPicPr>
          <p:blipFill rotWithShape="1">
            <a:blip r:embed="rId4">
              <a:alphaModFix/>
            </a:blip>
            <a:srcRect l="48686" b="43168"/>
            <a:stretch/>
          </p:blipFill>
          <p:spPr>
            <a:xfrm>
              <a:off x="-67969" y="589484"/>
              <a:ext cx="4880999" cy="4863740"/>
            </a:xfrm>
            <a:prstGeom prst="rect">
              <a:avLst/>
            </a:prstGeom>
            <a:noFill/>
            <a:ln>
              <a:noFill/>
            </a:ln>
          </p:spPr>
        </p:pic>
      </p:grpSp>
      <p:sp>
        <p:nvSpPr>
          <p:cNvPr id="2" name="Google Shape;755;p35">
            <a:extLst>
              <a:ext uri="{FF2B5EF4-FFF2-40B4-BE49-F238E27FC236}">
                <a16:creationId xmlns:a16="http://schemas.microsoft.com/office/drawing/2014/main" id="{098893F1-32A3-11DF-BD19-2CE3F71D6DDC}"/>
              </a:ext>
            </a:extLst>
          </p:cNvPr>
          <p:cNvSpPr/>
          <p:nvPr/>
        </p:nvSpPr>
        <p:spPr>
          <a:xfrm>
            <a:off x="321296" y="292950"/>
            <a:ext cx="1287295" cy="1199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latin typeface="Do Hyeon" panose="020B0604020202020204" charset="-127"/>
                <a:ea typeface="Do Hyeon" panose="020B0604020202020204" charset="-127"/>
              </a:rPr>
              <a:t>15</a:t>
            </a:r>
          </a:p>
        </p:txBody>
      </p:sp>
      <p:sp>
        <p:nvSpPr>
          <p:cNvPr id="10" name="Google Shape;815;p38">
            <a:extLst>
              <a:ext uri="{FF2B5EF4-FFF2-40B4-BE49-F238E27FC236}">
                <a16:creationId xmlns:a16="http://schemas.microsoft.com/office/drawing/2014/main" id="{1D79DC8A-10B7-0C0B-F5A8-076D4616AA75}"/>
              </a:ext>
            </a:extLst>
          </p:cNvPr>
          <p:cNvSpPr txBox="1">
            <a:spLocks/>
          </p:cNvSpPr>
          <p:nvPr/>
        </p:nvSpPr>
        <p:spPr>
          <a:xfrm>
            <a:off x="1608591" y="1352152"/>
            <a:ext cx="5431299" cy="89839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Anaheim"/>
              <a:buNone/>
              <a:defRPr sz="1800" b="0" i="0" u="none" strike="noStrike" cap="none">
                <a:solidFill>
                  <a:schemeClr val="lt1"/>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2pPr>
            <a:lvl3pPr marL="1371600" marR="0" lvl="2"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3pPr>
            <a:lvl4pPr marL="1828800" marR="0" lvl="3"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4pPr>
            <a:lvl5pPr marL="2286000" marR="0" lvl="4"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5pPr>
            <a:lvl6pPr marL="2743200" marR="0" lvl="5"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6pPr>
            <a:lvl7pPr marL="3200400" marR="0" lvl="6"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7pPr>
            <a:lvl8pPr marL="3657600" marR="0" lvl="7"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8pPr>
            <a:lvl9pPr marL="4114800" marR="0" lvl="8" indent="-317500" algn="ctr" rtl="0">
              <a:lnSpc>
                <a:spcPct val="100000"/>
              </a:lnSpc>
              <a:spcBef>
                <a:spcPts val="1600"/>
              </a:spcBef>
              <a:spcAft>
                <a:spcPts val="160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9pPr>
          </a:lstStyle>
          <a:p>
            <a:pPr marL="0" indent="0" algn="l"/>
            <a:r>
              <a:rPr lang="en-US" dirty="0"/>
              <a:t>SELECT `Country/Region` FROM </a:t>
            </a:r>
            <a:r>
              <a:rPr lang="en-US" dirty="0" err="1"/>
              <a:t>df</a:t>
            </a:r>
            <a:r>
              <a:rPr lang="en-US" dirty="0"/>
              <a:t> GROUP BY `Country/Region` ORDER BY SUM(Deaths) LIMIT 1;</a:t>
            </a:r>
          </a:p>
        </p:txBody>
      </p:sp>
      <p:pic>
        <p:nvPicPr>
          <p:cNvPr id="3" name="Picture 2">
            <a:extLst>
              <a:ext uri="{FF2B5EF4-FFF2-40B4-BE49-F238E27FC236}">
                <a16:creationId xmlns:a16="http://schemas.microsoft.com/office/drawing/2014/main" id="{CBE5A757-727E-0072-A8EA-563A2B3D0A83}"/>
              </a:ext>
            </a:extLst>
          </p:cNvPr>
          <p:cNvPicPr>
            <a:picLocks noChangeAspect="1"/>
          </p:cNvPicPr>
          <p:nvPr/>
        </p:nvPicPr>
        <p:blipFill>
          <a:blip r:embed="rId5"/>
          <a:stretch>
            <a:fillRect/>
          </a:stretch>
        </p:blipFill>
        <p:spPr>
          <a:xfrm>
            <a:off x="1772391" y="2571750"/>
            <a:ext cx="2014039" cy="898400"/>
          </a:xfrm>
          <a:prstGeom prst="rect">
            <a:avLst/>
          </a:prstGeom>
        </p:spPr>
      </p:pic>
    </p:spTree>
    <p:extLst>
      <p:ext uri="{BB962C8B-B14F-4D97-AF65-F5344CB8AC3E}">
        <p14:creationId xmlns:p14="http://schemas.microsoft.com/office/powerpoint/2010/main" val="7805638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26"/>
        <p:cNvGrpSpPr/>
        <p:nvPr/>
      </p:nvGrpSpPr>
      <p:grpSpPr>
        <a:xfrm>
          <a:off x="0" y="0"/>
          <a:ext cx="0" cy="0"/>
          <a:chOff x="0" y="0"/>
          <a:chExt cx="0" cy="0"/>
        </a:xfrm>
      </p:grpSpPr>
      <p:sp>
        <p:nvSpPr>
          <p:cNvPr id="844" name="Google Shape;844;p39"/>
          <p:cNvSpPr txBox="1">
            <a:spLocks noGrp="1"/>
          </p:cNvSpPr>
          <p:nvPr>
            <p:ph type="subTitle" idx="4294967295"/>
          </p:nvPr>
        </p:nvSpPr>
        <p:spPr>
          <a:xfrm>
            <a:off x="1687829" y="1620342"/>
            <a:ext cx="3865478" cy="951408"/>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US" dirty="0"/>
              <a:t>SELECT `Country/Region`, SUM(Recovered) AS </a:t>
            </a:r>
            <a:r>
              <a:rPr lang="en-US" dirty="0" err="1"/>
              <a:t>total_recovered</a:t>
            </a:r>
            <a:r>
              <a:rPr lang="en-US" dirty="0"/>
              <a:t> FROM </a:t>
            </a:r>
            <a:r>
              <a:rPr lang="en-US" dirty="0" err="1"/>
              <a:t>df</a:t>
            </a:r>
            <a:r>
              <a:rPr lang="en-US" dirty="0"/>
              <a:t> GROUP BY `Country/Region` ORDER BY </a:t>
            </a:r>
            <a:r>
              <a:rPr lang="en-US" dirty="0" err="1"/>
              <a:t>total_recovered</a:t>
            </a:r>
            <a:r>
              <a:rPr lang="en-US" dirty="0"/>
              <a:t> DESC LIMIT 3;</a:t>
            </a:r>
          </a:p>
          <a:p>
            <a:pPr marL="0" lvl="0" indent="0" rtl="0">
              <a:spcBef>
                <a:spcPts val="0"/>
              </a:spcBef>
              <a:spcAft>
                <a:spcPts val="1600"/>
              </a:spcAft>
              <a:buNone/>
            </a:pPr>
            <a:endParaRPr lang="en-US" dirty="0"/>
          </a:p>
        </p:txBody>
      </p:sp>
      <p:sp>
        <p:nvSpPr>
          <p:cNvPr id="846" name="Google Shape;846;p39"/>
          <p:cNvSpPr txBox="1">
            <a:spLocks noGrp="1"/>
          </p:cNvSpPr>
          <p:nvPr>
            <p:ph type="title"/>
          </p:nvPr>
        </p:nvSpPr>
        <p:spPr>
          <a:xfrm>
            <a:off x="780585" y="539499"/>
            <a:ext cx="7798420" cy="63420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500" dirty="0"/>
              <a:t>Top 3 countries with highest recovered cases</a:t>
            </a:r>
            <a:endParaRPr lang="en-IN" sz="2500" dirty="0">
              <a:solidFill>
                <a:schemeClr val="accent1"/>
              </a:solidFill>
            </a:endParaRPr>
          </a:p>
        </p:txBody>
      </p:sp>
      <p:grpSp>
        <p:nvGrpSpPr>
          <p:cNvPr id="847" name="Google Shape;847;p39"/>
          <p:cNvGrpSpPr/>
          <p:nvPr/>
        </p:nvGrpSpPr>
        <p:grpSpPr>
          <a:xfrm>
            <a:off x="7179750" y="3152773"/>
            <a:ext cx="1937400" cy="1937400"/>
            <a:chOff x="6992175" y="3100998"/>
            <a:chExt cx="1937400" cy="1937400"/>
          </a:xfrm>
        </p:grpSpPr>
        <p:sp>
          <p:nvSpPr>
            <p:cNvPr id="848" name="Google Shape;848;p39"/>
            <p:cNvSpPr/>
            <p:nvPr/>
          </p:nvSpPr>
          <p:spPr>
            <a:xfrm flipH="1">
              <a:off x="6992175" y="3100998"/>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49" name="Google Shape;849;p39"/>
            <p:cNvPicPr preferRelativeResize="0"/>
            <p:nvPr/>
          </p:nvPicPr>
          <p:blipFill>
            <a:blip r:embed="rId3">
              <a:alphaModFix/>
            </a:blip>
            <a:stretch>
              <a:fillRect/>
            </a:stretch>
          </p:blipFill>
          <p:spPr>
            <a:xfrm>
              <a:off x="7277725" y="3465750"/>
              <a:ext cx="1366300" cy="1207901"/>
            </a:xfrm>
            <a:prstGeom prst="rect">
              <a:avLst/>
            </a:prstGeom>
            <a:noFill/>
            <a:ln>
              <a:noFill/>
            </a:ln>
          </p:spPr>
        </p:pic>
      </p:grpSp>
      <p:sp>
        <p:nvSpPr>
          <p:cNvPr id="17" name="Google Shape;755;p35">
            <a:extLst>
              <a:ext uri="{FF2B5EF4-FFF2-40B4-BE49-F238E27FC236}">
                <a16:creationId xmlns:a16="http://schemas.microsoft.com/office/drawing/2014/main" id="{68CE4FE9-9575-29AD-9074-5071E01041A1}"/>
              </a:ext>
            </a:extLst>
          </p:cNvPr>
          <p:cNvSpPr/>
          <p:nvPr/>
        </p:nvSpPr>
        <p:spPr>
          <a:xfrm>
            <a:off x="321296" y="292950"/>
            <a:ext cx="1287295" cy="1199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latin typeface="Do Hyeon" panose="020B0604020202020204" charset="-127"/>
                <a:ea typeface="Do Hyeon" panose="020B0604020202020204" charset="-127"/>
              </a:rPr>
              <a:t>16</a:t>
            </a:r>
          </a:p>
        </p:txBody>
      </p:sp>
      <p:pic>
        <p:nvPicPr>
          <p:cNvPr id="2" name="Picture 1">
            <a:extLst>
              <a:ext uri="{FF2B5EF4-FFF2-40B4-BE49-F238E27FC236}">
                <a16:creationId xmlns:a16="http://schemas.microsoft.com/office/drawing/2014/main" id="{F5B51BEF-9BBD-680B-649A-751F5452CF87}"/>
              </a:ext>
            </a:extLst>
          </p:cNvPr>
          <p:cNvPicPr>
            <a:picLocks noChangeAspect="1"/>
          </p:cNvPicPr>
          <p:nvPr/>
        </p:nvPicPr>
        <p:blipFill>
          <a:blip r:embed="rId4"/>
          <a:stretch>
            <a:fillRect/>
          </a:stretch>
        </p:blipFill>
        <p:spPr>
          <a:xfrm>
            <a:off x="1824219" y="2888584"/>
            <a:ext cx="2621401" cy="1360719"/>
          </a:xfrm>
          <a:prstGeom prst="rect">
            <a:avLst/>
          </a:prstGeom>
        </p:spPr>
      </p:pic>
    </p:spTree>
    <p:extLst>
      <p:ext uri="{BB962C8B-B14F-4D97-AF65-F5344CB8AC3E}">
        <p14:creationId xmlns:p14="http://schemas.microsoft.com/office/powerpoint/2010/main" val="28831415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26"/>
        <p:cNvGrpSpPr/>
        <p:nvPr/>
      </p:nvGrpSpPr>
      <p:grpSpPr>
        <a:xfrm>
          <a:off x="0" y="0"/>
          <a:ext cx="0" cy="0"/>
          <a:chOff x="0" y="0"/>
          <a:chExt cx="0" cy="0"/>
        </a:xfrm>
      </p:grpSpPr>
      <p:sp>
        <p:nvSpPr>
          <p:cNvPr id="844" name="Google Shape;844;p39"/>
          <p:cNvSpPr txBox="1">
            <a:spLocks noGrp="1"/>
          </p:cNvSpPr>
          <p:nvPr>
            <p:ph type="subTitle" idx="4294967295"/>
          </p:nvPr>
        </p:nvSpPr>
        <p:spPr>
          <a:xfrm>
            <a:off x="966682" y="1195669"/>
            <a:ext cx="7144597" cy="2625481"/>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US" dirty="0"/>
              <a:t>The analysis provides a comprehensive overview of the impact of the coronavirus across different countries and regions. Utilizing SQL queries, we have gained critical insights into confirmed cases, deaths, recoveries, and trends over time. By examining this data, we can identify patterns and anomalies that reveal how the virus has spread and affected various populations. The insights derived from the data can inform public health decisions and strategies, helping authorities to allocate resources more effectively, implement timely interventions, and evaluate the efficacy of measures taken to curb the virus's spread. This analysis also highlights differences in how regions have managed the pandemic, offering valuable lessons for future outbreaks. Overall, our use of SQL for this in-depth analysis of the coronavirus dataset enables a data-driven approach to understanding and combating the virus, ultimately contributing to better public health outcomes and preparedness.</a:t>
            </a:r>
          </a:p>
        </p:txBody>
      </p:sp>
      <p:sp>
        <p:nvSpPr>
          <p:cNvPr id="846" name="Google Shape;846;p39"/>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Conclusion</a:t>
            </a:r>
          </a:p>
        </p:txBody>
      </p:sp>
      <p:grpSp>
        <p:nvGrpSpPr>
          <p:cNvPr id="847" name="Google Shape;847;p39"/>
          <p:cNvGrpSpPr/>
          <p:nvPr/>
        </p:nvGrpSpPr>
        <p:grpSpPr>
          <a:xfrm>
            <a:off x="7179750" y="3152773"/>
            <a:ext cx="1937400" cy="1937400"/>
            <a:chOff x="6992175" y="3100998"/>
            <a:chExt cx="1937400" cy="1937400"/>
          </a:xfrm>
        </p:grpSpPr>
        <p:sp>
          <p:nvSpPr>
            <p:cNvPr id="848" name="Google Shape;848;p39"/>
            <p:cNvSpPr/>
            <p:nvPr/>
          </p:nvSpPr>
          <p:spPr>
            <a:xfrm flipH="1">
              <a:off x="6992175" y="3100998"/>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49" name="Google Shape;849;p39"/>
            <p:cNvPicPr preferRelativeResize="0"/>
            <p:nvPr/>
          </p:nvPicPr>
          <p:blipFill>
            <a:blip r:embed="rId3">
              <a:alphaModFix/>
            </a:blip>
            <a:stretch>
              <a:fillRect/>
            </a:stretch>
          </p:blipFill>
          <p:spPr>
            <a:xfrm>
              <a:off x="7277725" y="3465750"/>
              <a:ext cx="1366300" cy="1207901"/>
            </a:xfrm>
            <a:prstGeom prst="rect">
              <a:avLst/>
            </a:prstGeom>
            <a:noFill/>
            <a:ln>
              <a:noFill/>
            </a:ln>
          </p:spPr>
        </p:pic>
      </p:grpSp>
    </p:spTree>
    <p:extLst>
      <p:ext uri="{BB962C8B-B14F-4D97-AF65-F5344CB8AC3E}">
        <p14:creationId xmlns:p14="http://schemas.microsoft.com/office/powerpoint/2010/main" val="14147517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grpSp>
        <p:nvGrpSpPr>
          <p:cNvPr id="817" name="Google Shape;817;p38"/>
          <p:cNvGrpSpPr/>
          <p:nvPr/>
        </p:nvGrpSpPr>
        <p:grpSpPr>
          <a:xfrm>
            <a:off x="7883012" y="2196788"/>
            <a:ext cx="1937400" cy="1937400"/>
            <a:chOff x="2276095" y="-158954"/>
            <a:chExt cx="1937400" cy="1937400"/>
          </a:xfrm>
        </p:grpSpPr>
        <p:sp>
          <p:nvSpPr>
            <p:cNvPr id="818" name="Google Shape;818;p38"/>
            <p:cNvSpPr/>
            <p:nvPr/>
          </p:nvSpPr>
          <p:spPr>
            <a:xfrm flipH="1">
              <a:off x="2276095" y="-158954"/>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19" name="Google Shape;819;p38"/>
            <p:cNvPicPr preferRelativeResize="0"/>
            <p:nvPr/>
          </p:nvPicPr>
          <p:blipFill rotWithShape="1">
            <a:blip r:embed="rId3">
              <a:alphaModFix/>
            </a:blip>
            <a:srcRect r="3855"/>
            <a:stretch/>
          </p:blipFill>
          <p:spPr>
            <a:xfrm>
              <a:off x="2531525" y="177575"/>
              <a:ext cx="1313600" cy="1207901"/>
            </a:xfrm>
            <a:prstGeom prst="rect">
              <a:avLst/>
            </a:prstGeom>
            <a:noFill/>
            <a:ln>
              <a:noFill/>
            </a:ln>
          </p:spPr>
        </p:pic>
      </p:grpSp>
      <p:grpSp>
        <p:nvGrpSpPr>
          <p:cNvPr id="820" name="Google Shape;820;p38"/>
          <p:cNvGrpSpPr/>
          <p:nvPr/>
        </p:nvGrpSpPr>
        <p:grpSpPr>
          <a:xfrm>
            <a:off x="-1588482" y="292950"/>
            <a:ext cx="6469630" cy="6193091"/>
            <a:chOff x="-1656600" y="589484"/>
            <a:chExt cx="6469630" cy="6193091"/>
          </a:xfrm>
        </p:grpSpPr>
        <p:sp>
          <p:nvSpPr>
            <p:cNvPr id="821" name="Google Shape;821;p38"/>
            <p:cNvSpPr/>
            <p:nvPr/>
          </p:nvSpPr>
          <p:spPr>
            <a:xfrm flipH="1">
              <a:off x="-1656600" y="1901575"/>
              <a:ext cx="4881000" cy="48810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22" name="Google Shape;822;p38"/>
            <p:cNvPicPr preferRelativeResize="0"/>
            <p:nvPr/>
          </p:nvPicPr>
          <p:blipFill rotWithShape="1">
            <a:blip r:embed="rId4">
              <a:alphaModFix/>
            </a:blip>
            <a:srcRect l="48686" b="43168"/>
            <a:stretch/>
          </p:blipFill>
          <p:spPr>
            <a:xfrm>
              <a:off x="-67969" y="589484"/>
              <a:ext cx="4880999" cy="4863740"/>
            </a:xfrm>
            <a:prstGeom prst="rect">
              <a:avLst/>
            </a:prstGeom>
            <a:noFill/>
            <a:ln>
              <a:noFill/>
            </a:ln>
          </p:spPr>
        </p:pic>
      </p:grpSp>
      <p:sp>
        <p:nvSpPr>
          <p:cNvPr id="10" name="Google Shape;815;p38">
            <a:extLst>
              <a:ext uri="{FF2B5EF4-FFF2-40B4-BE49-F238E27FC236}">
                <a16:creationId xmlns:a16="http://schemas.microsoft.com/office/drawing/2014/main" id="{1D79DC8A-10B7-0C0B-F5A8-076D4616AA75}"/>
              </a:ext>
            </a:extLst>
          </p:cNvPr>
          <p:cNvSpPr txBox="1">
            <a:spLocks/>
          </p:cNvSpPr>
          <p:nvPr/>
        </p:nvSpPr>
        <p:spPr>
          <a:xfrm>
            <a:off x="2807691" y="2033005"/>
            <a:ext cx="3849566" cy="100062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Anaheim"/>
              <a:buNone/>
              <a:defRPr sz="1800" b="0" i="0" u="none" strike="noStrike" cap="none">
                <a:solidFill>
                  <a:schemeClr val="lt1"/>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2pPr>
            <a:lvl3pPr marL="1371600" marR="0" lvl="2"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3pPr>
            <a:lvl4pPr marL="1828800" marR="0" lvl="3"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4pPr>
            <a:lvl5pPr marL="2286000" marR="0" lvl="4"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5pPr>
            <a:lvl6pPr marL="2743200" marR="0" lvl="5"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6pPr>
            <a:lvl7pPr marL="3200400" marR="0" lvl="6"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7pPr>
            <a:lvl8pPr marL="3657600" marR="0" lvl="7"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8pPr>
            <a:lvl9pPr marL="4114800" marR="0" lvl="8" indent="-317500" algn="ctr" rtl="0">
              <a:lnSpc>
                <a:spcPct val="100000"/>
              </a:lnSpc>
              <a:spcBef>
                <a:spcPts val="1600"/>
              </a:spcBef>
              <a:spcAft>
                <a:spcPts val="160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9pPr>
          </a:lstStyle>
          <a:p>
            <a:pPr marL="0" indent="0" algn="l"/>
            <a:r>
              <a:rPr lang="en-US" dirty="0"/>
              <a:t>        Do you have any questions?</a:t>
            </a:r>
          </a:p>
          <a:p>
            <a:endParaRPr lang="en-US" dirty="0"/>
          </a:p>
          <a:p>
            <a:r>
              <a:rPr lang="en-US" dirty="0"/>
              <a:t>Feel free to ask me on LinkedIn if you have any questions or </a:t>
            </a:r>
          </a:p>
          <a:p>
            <a:r>
              <a:rPr lang="en-US" dirty="0"/>
              <a:t>  need further information.</a:t>
            </a:r>
          </a:p>
          <a:p>
            <a:pPr marL="0" indent="0" algn="l"/>
            <a:endParaRPr lang="en-US" dirty="0"/>
          </a:p>
        </p:txBody>
      </p:sp>
      <p:sp>
        <p:nvSpPr>
          <p:cNvPr id="9" name="TextBox 8">
            <a:extLst>
              <a:ext uri="{FF2B5EF4-FFF2-40B4-BE49-F238E27FC236}">
                <a16:creationId xmlns:a16="http://schemas.microsoft.com/office/drawing/2014/main" id="{63DB5A55-1BCF-98AC-4604-5F1971554711}"/>
              </a:ext>
            </a:extLst>
          </p:cNvPr>
          <p:cNvSpPr txBox="1"/>
          <p:nvPr/>
        </p:nvSpPr>
        <p:spPr>
          <a:xfrm>
            <a:off x="1" y="436550"/>
            <a:ext cx="9144000" cy="861774"/>
          </a:xfrm>
          <a:prstGeom prst="rect">
            <a:avLst/>
          </a:prstGeom>
          <a:noFill/>
        </p:spPr>
        <p:txBody>
          <a:bodyPr wrap="square">
            <a:spAutoFit/>
          </a:bodyPr>
          <a:lstStyle/>
          <a:p>
            <a:pPr algn="ctr"/>
            <a:r>
              <a:rPr kumimoji="0" lang="en" sz="5000" b="0" i="0" u="none" strike="noStrike" kern="0" cap="none" spc="0" normalizeH="0" baseline="0" noProof="0" dirty="0">
                <a:ln>
                  <a:noFill/>
                </a:ln>
                <a:solidFill>
                  <a:srgbClr val="FFFFFF"/>
                </a:solidFill>
                <a:effectLst/>
                <a:uLnTx/>
                <a:uFillTx/>
                <a:latin typeface="Do Hyeon"/>
                <a:ea typeface="Do Hyeon"/>
                <a:sym typeface="Do Hyeon"/>
              </a:rPr>
              <a:t>THANKS</a:t>
            </a:r>
            <a:r>
              <a:rPr kumimoji="0" lang="en" sz="5000" b="0" i="0" u="none" strike="noStrike" kern="0" cap="none" spc="0" normalizeH="0" baseline="0" noProof="0" dirty="0">
                <a:ln>
                  <a:noFill/>
                </a:ln>
                <a:solidFill>
                  <a:srgbClr val="EEFF41"/>
                </a:solidFill>
                <a:effectLst/>
                <a:uLnTx/>
                <a:uFillTx/>
                <a:latin typeface="Do Hyeon"/>
                <a:ea typeface="Do Hyeon"/>
                <a:sym typeface="Do Hyeon"/>
              </a:rPr>
              <a:t>!</a:t>
            </a:r>
            <a:endParaRPr lang="en-IN" dirty="0"/>
          </a:p>
        </p:txBody>
      </p:sp>
    </p:spTree>
    <p:extLst>
      <p:ext uri="{BB962C8B-B14F-4D97-AF65-F5344CB8AC3E}">
        <p14:creationId xmlns:p14="http://schemas.microsoft.com/office/powerpoint/2010/main" val="1052596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0"/>
        <p:cNvGrpSpPr/>
        <p:nvPr/>
      </p:nvGrpSpPr>
      <p:grpSpPr>
        <a:xfrm>
          <a:off x="0" y="0"/>
          <a:ext cx="0" cy="0"/>
          <a:chOff x="0" y="0"/>
          <a:chExt cx="0" cy="0"/>
        </a:xfrm>
      </p:grpSpPr>
      <p:sp>
        <p:nvSpPr>
          <p:cNvPr id="681" name="Google Shape;681;p31"/>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Overview</a:t>
            </a:r>
            <a:endParaRPr dirty="0">
              <a:solidFill>
                <a:schemeClr val="accent1"/>
              </a:solidFill>
            </a:endParaRPr>
          </a:p>
        </p:txBody>
      </p:sp>
      <p:sp>
        <p:nvSpPr>
          <p:cNvPr id="682" name="Google Shape;682;p31"/>
          <p:cNvSpPr txBox="1">
            <a:spLocks noGrp="1"/>
          </p:cNvSpPr>
          <p:nvPr>
            <p:ph type="subTitle" idx="1"/>
          </p:nvPr>
        </p:nvSpPr>
        <p:spPr>
          <a:xfrm>
            <a:off x="713225" y="1113750"/>
            <a:ext cx="7717500" cy="13631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This project analyzes a coronavirus dataset using SQL queries to derive meaningful insights. It covers confirmed cases, deaths, and recoveries, and calculates mortality and recovery rates. By querying the dataset, the project aims to identify patterns and trends in the spread and impact of the virus. The findings will be presented comprehensively, offering valuable information on the pandemic's progression and effects. This analysis will help understand the virus's behavior, aiding in better response strategies.</a:t>
            </a:r>
          </a:p>
        </p:txBody>
      </p:sp>
      <p:grpSp>
        <p:nvGrpSpPr>
          <p:cNvPr id="683" name="Google Shape;683;p31"/>
          <p:cNvGrpSpPr/>
          <p:nvPr/>
        </p:nvGrpSpPr>
        <p:grpSpPr>
          <a:xfrm>
            <a:off x="7401100" y="-494902"/>
            <a:ext cx="1937400" cy="1937400"/>
            <a:chOff x="6992175" y="3100998"/>
            <a:chExt cx="1937400" cy="1937400"/>
          </a:xfrm>
        </p:grpSpPr>
        <p:sp>
          <p:nvSpPr>
            <p:cNvPr id="684" name="Google Shape;684;p31"/>
            <p:cNvSpPr/>
            <p:nvPr/>
          </p:nvSpPr>
          <p:spPr>
            <a:xfrm flipH="1">
              <a:off x="6992175" y="3100998"/>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85" name="Google Shape;685;p31"/>
            <p:cNvPicPr preferRelativeResize="0"/>
            <p:nvPr/>
          </p:nvPicPr>
          <p:blipFill>
            <a:blip r:embed="rId3">
              <a:alphaModFix/>
            </a:blip>
            <a:stretch>
              <a:fillRect/>
            </a:stretch>
          </p:blipFill>
          <p:spPr>
            <a:xfrm>
              <a:off x="7277725" y="3465750"/>
              <a:ext cx="1366300" cy="1207901"/>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20" name="Google Shape;720;p33"/>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Dataset Description</a:t>
            </a:r>
          </a:p>
        </p:txBody>
      </p:sp>
      <p:sp>
        <p:nvSpPr>
          <p:cNvPr id="725" name="Google Shape;725;p33"/>
          <p:cNvSpPr txBox="1">
            <a:spLocks noGrp="1"/>
          </p:cNvSpPr>
          <p:nvPr>
            <p:ph type="title" idx="5"/>
          </p:nvPr>
        </p:nvSpPr>
        <p:spPr>
          <a:xfrm>
            <a:off x="1091575" y="1311274"/>
            <a:ext cx="6812010" cy="2389729"/>
          </a:xfrm>
          <a:prstGeom prst="rect">
            <a:avLst/>
          </a:prstGeom>
        </p:spPr>
        <p:txBody>
          <a:bodyPr spcFirstLastPara="1" wrap="square" lIns="91425" tIns="91425" rIns="91425" bIns="91425" anchor="ctr" anchorCtr="0">
            <a:noAutofit/>
          </a:bodyPr>
          <a:lstStyle/>
          <a:p>
            <a:pPr lvl="0" algn="l" rtl="0">
              <a:spcBef>
                <a:spcPts val="0"/>
              </a:spcBef>
              <a:spcAft>
                <a:spcPts val="0"/>
              </a:spcAft>
            </a:pPr>
            <a:r>
              <a:rPr lang="en-US" sz="1400" dirty="0">
                <a:latin typeface="Anaheim" panose="020B0604020202020204" charset="0"/>
              </a:rPr>
              <a:t>The dataset contains the following columns</a:t>
            </a:r>
            <a:r>
              <a:rPr lang="en-US" sz="1200" dirty="0">
                <a:latin typeface="Anaheim" panose="020B0604020202020204" charset="0"/>
              </a:rPr>
              <a:t>:</a:t>
            </a:r>
            <a:br>
              <a:rPr lang="en-US" sz="1200" dirty="0">
                <a:latin typeface="Anaheim" panose="020B0604020202020204" charset="0"/>
              </a:rPr>
            </a:br>
            <a:br>
              <a:rPr lang="en-US" sz="1200" dirty="0">
                <a:latin typeface="Anaheim" panose="020B0604020202020204" charset="0"/>
              </a:rPr>
            </a:br>
            <a:r>
              <a:rPr lang="en-US" sz="1200" dirty="0">
                <a:latin typeface="Anaheim" panose="020B0604020202020204" charset="0"/>
              </a:rPr>
              <a:t>    1. Province: Geographic subdivision within a country/region.</a:t>
            </a:r>
            <a:br>
              <a:rPr lang="en-US" sz="1200" dirty="0">
                <a:latin typeface="Anaheim" panose="020B0604020202020204" charset="0"/>
              </a:rPr>
            </a:br>
            <a:r>
              <a:rPr lang="en-US" sz="1200" dirty="0">
                <a:latin typeface="Anaheim" panose="020B0604020202020204" charset="0"/>
              </a:rPr>
              <a:t>    2. Country/Region: Geographic entity where data is recorded.</a:t>
            </a:r>
            <a:br>
              <a:rPr lang="en-US" sz="1200" dirty="0">
                <a:latin typeface="Anaheim" panose="020B0604020202020204" charset="0"/>
              </a:rPr>
            </a:br>
            <a:r>
              <a:rPr lang="en-US" sz="1200" dirty="0">
                <a:latin typeface="Anaheim" panose="020B0604020202020204" charset="0"/>
              </a:rPr>
              <a:t>    3. Latitude: North-south position on Earth's surface.</a:t>
            </a:r>
            <a:br>
              <a:rPr lang="en-US" sz="1200" dirty="0">
                <a:latin typeface="Anaheim" panose="020B0604020202020204" charset="0"/>
              </a:rPr>
            </a:br>
            <a:r>
              <a:rPr lang="en-US" sz="1200" dirty="0">
                <a:latin typeface="Anaheim" panose="020B0604020202020204" charset="0"/>
              </a:rPr>
              <a:t>    4. Longitude: East-west position on Earth's surface.</a:t>
            </a:r>
            <a:br>
              <a:rPr lang="en-US" sz="1200" dirty="0">
                <a:latin typeface="Anaheim" panose="020B0604020202020204" charset="0"/>
              </a:rPr>
            </a:br>
            <a:r>
              <a:rPr lang="en-US" sz="1200" dirty="0">
                <a:latin typeface="Anaheim" panose="020B0604020202020204" charset="0"/>
              </a:rPr>
              <a:t>    5. Date: Recorded date of CORONA VIRUS data.</a:t>
            </a:r>
            <a:br>
              <a:rPr lang="en-US" sz="1200" dirty="0">
                <a:latin typeface="Anaheim" panose="020B0604020202020204" charset="0"/>
              </a:rPr>
            </a:br>
            <a:r>
              <a:rPr lang="en-US" sz="1200" dirty="0">
                <a:latin typeface="Anaheim" panose="020B0604020202020204" charset="0"/>
              </a:rPr>
              <a:t>    6. Confirmed: Number of diagnosed CORONA VIRUS cases.</a:t>
            </a:r>
            <a:br>
              <a:rPr lang="en-US" sz="1200" dirty="0">
                <a:latin typeface="Anaheim" panose="020B0604020202020204" charset="0"/>
              </a:rPr>
            </a:br>
            <a:r>
              <a:rPr lang="en-US" sz="1200" dirty="0">
                <a:latin typeface="Anaheim" panose="020B0604020202020204" charset="0"/>
              </a:rPr>
              <a:t>    7. Deaths: Number of CORONA </a:t>
            </a:r>
            <a:r>
              <a:rPr lang="en-US" sz="1200" dirty="0" err="1">
                <a:latin typeface="Anaheim" panose="020B0604020202020204" charset="0"/>
              </a:rPr>
              <a:t>VIRUS-related</a:t>
            </a:r>
            <a:r>
              <a:rPr lang="en-US" sz="1200" dirty="0">
                <a:latin typeface="Anaheim" panose="020B0604020202020204" charset="0"/>
              </a:rPr>
              <a:t> deaths.</a:t>
            </a:r>
            <a:br>
              <a:rPr lang="en-US" sz="1200" dirty="0">
                <a:latin typeface="Anaheim" panose="020B0604020202020204" charset="0"/>
              </a:rPr>
            </a:br>
            <a:r>
              <a:rPr lang="en-US" sz="1200" dirty="0">
                <a:latin typeface="Anaheim" panose="020B0604020202020204" charset="0"/>
              </a:rPr>
              <a:t>    8. Recovered: Number of recovered CORONA VIRUS cases</a:t>
            </a:r>
            <a:r>
              <a:rPr lang="en-US" sz="1200" dirty="0">
                <a:latin typeface="+mn-lt"/>
              </a:rPr>
              <a:t>.</a:t>
            </a:r>
          </a:p>
        </p:txBody>
      </p:sp>
      <p:grpSp>
        <p:nvGrpSpPr>
          <p:cNvPr id="728" name="Google Shape;728;p33"/>
          <p:cNvGrpSpPr/>
          <p:nvPr/>
        </p:nvGrpSpPr>
        <p:grpSpPr>
          <a:xfrm>
            <a:off x="7401100" y="-494902"/>
            <a:ext cx="1937400" cy="1937400"/>
            <a:chOff x="6992175" y="3100998"/>
            <a:chExt cx="1937400" cy="1937400"/>
          </a:xfrm>
        </p:grpSpPr>
        <p:sp>
          <p:nvSpPr>
            <p:cNvPr id="729" name="Google Shape;729;p33"/>
            <p:cNvSpPr/>
            <p:nvPr/>
          </p:nvSpPr>
          <p:spPr>
            <a:xfrm flipH="1">
              <a:off x="6992175" y="3100998"/>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30" name="Google Shape;730;p33"/>
            <p:cNvPicPr preferRelativeResize="0"/>
            <p:nvPr/>
          </p:nvPicPr>
          <p:blipFill>
            <a:blip r:embed="rId3">
              <a:alphaModFix/>
            </a:blip>
            <a:stretch>
              <a:fillRect/>
            </a:stretch>
          </p:blipFill>
          <p:spPr>
            <a:xfrm>
              <a:off x="7277725" y="3465750"/>
              <a:ext cx="1366300" cy="1207901"/>
            </a:xfrm>
            <a:prstGeom prst="rect">
              <a:avLst/>
            </a:prstGeom>
            <a:noFill/>
            <a:ln>
              <a:noFill/>
            </a:ln>
          </p:spPr>
        </p:pic>
      </p:grpSp>
      <p:grpSp>
        <p:nvGrpSpPr>
          <p:cNvPr id="731" name="Google Shape;731;p33"/>
          <p:cNvGrpSpPr/>
          <p:nvPr/>
        </p:nvGrpSpPr>
        <p:grpSpPr>
          <a:xfrm>
            <a:off x="-107825" y="3067475"/>
            <a:ext cx="1199400" cy="1183800"/>
            <a:chOff x="4656700" y="3810000"/>
            <a:chExt cx="1199400" cy="1183800"/>
          </a:xfrm>
        </p:grpSpPr>
        <p:sp>
          <p:nvSpPr>
            <p:cNvPr id="732" name="Google Shape;732;p33"/>
            <p:cNvSpPr/>
            <p:nvPr/>
          </p:nvSpPr>
          <p:spPr>
            <a:xfrm flipH="1">
              <a:off x="4656700" y="3810000"/>
              <a:ext cx="1199400" cy="11838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33" name="Google Shape;733;p33"/>
            <p:cNvPicPr preferRelativeResize="0"/>
            <p:nvPr/>
          </p:nvPicPr>
          <p:blipFill>
            <a:blip r:embed="rId4">
              <a:alphaModFix/>
            </a:blip>
            <a:stretch>
              <a:fillRect/>
            </a:stretch>
          </p:blipFill>
          <p:spPr>
            <a:xfrm>
              <a:off x="4924900" y="4103575"/>
              <a:ext cx="663100" cy="596601"/>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34"/>
          <p:cNvSpPr txBox="1">
            <a:spLocks noGrp="1"/>
          </p:cNvSpPr>
          <p:nvPr>
            <p:ph type="title"/>
          </p:nvPr>
        </p:nvSpPr>
        <p:spPr>
          <a:xfrm>
            <a:off x="3510325" y="1284850"/>
            <a:ext cx="4916100" cy="8418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IN" dirty="0"/>
              <a:t>Queries</a:t>
            </a:r>
          </a:p>
        </p:txBody>
      </p:sp>
      <p:grpSp>
        <p:nvGrpSpPr>
          <p:cNvPr id="744" name="Google Shape;744;p34"/>
          <p:cNvGrpSpPr/>
          <p:nvPr/>
        </p:nvGrpSpPr>
        <p:grpSpPr>
          <a:xfrm>
            <a:off x="-1672225" y="277910"/>
            <a:ext cx="6537599" cy="6502814"/>
            <a:chOff x="-1656600" y="279760"/>
            <a:chExt cx="6537599" cy="6502814"/>
          </a:xfrm>
        </p:grpSpPr>
        <p:sp>
          <p:nvSpPr>
            <p:cNvPr id="745" name="Google Shape;745;p34"/>
            <p:cNvSpPr/>
            <p:nvPr/>
          </p:nvSpPr>
          <p:spPr>
            <a:xfrm flipH="1">
              <a:off x="-1656600" y="1901575"/>
              <a:ext cx="4881000" cy="48810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46" name="Google Shape;746;p34"/>
            <p:cNvPicPr preferRelativeResize="0"/>
            <p:nvPr/>
          </p:nvPicPr>
          <p:blipFill rotWithShape="1">
            <a:blip r:embed="rId3">
              <a:alphaModFix/>
            </a:blip>
            <a:srcRect l="48686" b="43168"/>
            <a:stretch/>
          </p:blipFill>
          <p:spPr>
            <a:xfrm>
              <a:off x="0" y="279760"/>
              <a:ext cx="4880999" cy="4863740"/>
            </a:xfrm>
            <a:prstGeom prst="rect">
              <a:avLst/>
            </a:prstGeom>
            <a:noFill/>
            <a:ln>
              <a:noFill/>
            </a:ln>
          </p:spPr>
        </p:pic>
      </p:grpSp>
      <p:grpSp>
        <p:nvGrpSpPr>
          <p:cNvPr id="747" name="Google Shape;747;p34"/>
          <p:cNvGrpSpPr/>
          <p:nvPr/>
        </p:nvGrpSpPr>
        <p:grpSpPr>
          <a:xfrm>
            <a:off x="7282975" y="3519023"/>
            <a:ext cx="1937400" cy="1937400"/>
            <a:chOff x="6992175" y="3100998"/>
            <a:chExt cx="1937400" cy="1937400"/>
          </a:xfrm>
        </p:grpSpPr>
        <p:sp>
          <p:nvSpPr>
            <p:cNvPr id="748" name="Google Shape;748;p34"/>
            <p:cNvSpPr/>
            <p:nvPr/>
          </p:nvSpPr>
          <p:spPr>
            <a:xfrm flipH="1">
              <a:off x="6992175" y="3100998"/>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49" name="Google Shape;749;p34"/>
            <p:cNvPicPr preferRelativeResize="0"/>
            <p:nvPr/>
          </p:nvPicPr>
          <p:blipFill>
            <a:blip r:embed="rId4">
              <a:alphaModFix/>
            </a:blip>
            <a:stretch>
              <a:fillRect/>
            </a:stretch>
          </p:blipFill>
          <p:spPr>
            <a:xfrm>
              <a:off x="7277725" y="3465750"/>
              <a:ext cx="1366300" cy="1207901"/>
            </a:xfrm>
            <a:prstGeom prst="rect">
              <a:avLst/>
            </a:prstGeom>
            <a:noFill/>
            <a:ln>
              <a:noFill/>
            </a:ln>
          </p:spPr>
        </p:pic>
      </p:grpSp>
      <p:sp>
        <p:nvSpPr>
          <p:cNvPr id="750" name="Google Shape;750;p34"/>
          <p:cNvSpPr txBox="1">
            <a:spLocks noGrp="1"/>
          </p:cNvSpPr>
          <p:nvPr>
            <p:ph type="subTitle" idx="1"/>
          </p:nvPr>
        </p:nvSpPr>
        <p:spPr>
          <a:xfrm>
            <a:off x="3510175" y="2113775"/>
            <a:ext cx="4916100" cy="1681800"/>
          </a:xfrm>
          <a:prstGeom prst="rect">
            <a:avLst/>
          </a:prstGeom>
        </p:spPr>
        <p:txBody>
          <a:bodyPr spcFirstLastPara="1" wrap="square" lIns="91425" tIns="91425" rIns="91425" bIns="91425" anchor="ctr" anchorCtr="0">
            <a:noAutofit/>
          </a:bodyPr>
          <a:lstStyle/>
          <a:p>
            <a:pPr marL="0" lvl="0" indent="0" algn="r" rtl="0">
              <a:spcBef>
                <a:spcPts val="0"/>
              </a:spcBef>
              <a:spcAft>
                <a:spcPts val="1600"/>
              </a:spcAft>
              <a:buNone/>
            </a:pPr>
            <a:r>
              <a:rPr lang="en-US" dirty="0"/>
              <a:t>Key queries include analyzing confirmed cases, deaths, recoveries, and calculating mortality and recovery rates to uncover patterns and trends in the coronavirus dataset.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4"/>
        <p:cNvGrpSpPr/>
        <p:nvPr/>
      </p:nvGrpSpPr>
      <p:grpSpPr>
        <a:xfrm>
          <a:off x="0" y="0"/>
          <a:ext cx="0" cy="0"/>
          <a:chOff x="0" y="0"/>
          <a:chExt cx="0" cy="0"/>
        </a:xfrm>
      </p:grpSpPr>
      <p:sp>
        <p:nvSpPr>
          <p:cNvPr id="755" name="Google Shape;755;p35"/>
          <p:cNvSpPr/>
          <p:nvPr/>
        </p:nvSpPr>
        <p:spPr>
          <a:xfrm>
            <a:off x="518670" y="235060"/>
            <a:ext cx="1199400" cy="1199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5"/>
          <p:cNvSpPr txBox="1">
            <a:spLocks noGrp="1"/>
          </p:cNvSpPr>
          <p:nvPr>
            <p:ph type="subTitle" idx="1"/>
          </p:nvPr>
        </p:nvSpPr>
        <p:spPr>
          <a:xfrm>
            <a:off x="1817370" y="1592580"/>
            <a:ext cx="5509260" cy="1524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1200" dirty="0"/>
              <a:t>SELECT SUM(CASE WHEN Province IS NULL THEN 1 ELSE 0 END) AS </a:t>
            </a:r>
            <a:r>
              <a:rPr lang="en-US" sz="1200" dirty="0" err="1"/>
              <a:t>Province_nulls</a:t>
            </a:r>
            <a:r>
              <a:rPr lang="en-US" sz="1200" dirty="0"/>
              <a:t>,    SUM(CASE WHEN `Country/Region` IS NULL THEN 1 ELSE 0 END) AS </a:t>
            </a:r>
            <a:r>
              <a:rPr lang="en-US" sz="1200" dirty="0" err="1"/>
              <a:t>Country_Region_nulls</a:t>
            </a:r>
            <a:r>
              <a:rPr lang="en-US" sz="1200" dirty="0"/>
              <a:t>,    SUM(CASE WHEN Latitude IS NULL THEN 1 ELSE 0 END) AS </a:t>
            </a:r>
            <a:r>
              <a:rPr lang="en-US" sz="1200" dirty="0" err="1"/>
              <a:t>Latitude_nulls</a:t>
            </a:r>
            <a:r>
              <a:rPr lang="en-US" sz="1200" dirty="0"/>
              <a:t>,    SUM(CASE WHEN Longitude IS NULL THEN 1 ELSE 0 END) AS </a:t>
            </a:r>
            <a:r>
              <a:rPr lang="en-US" sz="1200" dirty="0" err="1"/>
              <a:t>Longitude_nulls</a:t>
            </a:r>
            <a:r>
              <a:rPr lang="en-US" sz="1200" dirty="0"/>
              <a:t>,    SUM(CASE WHEN Date IS NULL THEN 1 ELSE 0 END) AS </a:t>
            </a:r>
            <a:r>
              <a:rPr lang="en-US" sz="1200" dirty="0" err="1"/>
              <a:t>Date_nulls</a:t>
            </a:r>
            <a:r>
              <a:rPr lang="en-US" sz="1200" dirty="0"/>
              <a:t>,    SUM(CASE WHEN Confirmed IS NULL THEN 1 ELSE 0 END) AS </a:t>
            </a:r>
            <a:r>
              <a:rPr lang="en-US" sz="1200" dirty="0" err="1"/>
              <a:t>Confirmed_nulls</a:t>
            </a:r>
            <a:r>
              <a:rPr lang="en-US" sz="1200" dirty="0"/>
              <a:t>,    SUM(CASE WHEN Deaths IS NULL THEN 1 ELSE 0 END) AS </a:t>
            </a:r>
            <a:r>
              <a:rPr lang="en-US" sz="1200" dirty="0" err="1"/>
              <a:t>Deaths_nulls</a:t>
            </a:r>
            <a:r>
              <a:rPr lang="en-US" sz="1200" dirty="0"/>
              <a:t>,    SUM(CASE WHEN Recovered IS NULL THEN 1 ELSE 0 END) AS </a:t>
            </a:r>
            <a:r>
              <a:rPr lang="en-US" sz="1200" dirty="0" err="1"/>
              <a:t>Recovered_nullsFROM</a:t>
            </a:r>
            <a:r>
              <a:rPr lang="en-US" sz="1200" dirty="0"/>
              <a:t> </a:t>
            </a:r>
            <a:r>
              <a:rPr lang="en-US" sz="1200" dirty="0" err="1"/>
              <a:t>df</a:t>
            </a:r>
            <a:r>
              <a:rPr lang="en-US" sz="1200" dirty="0"/>
              <a:t>;</a:t>
            </a:r>
          </a:p>
        </p:txBody>
      </p:sp>
      <p:sp>
        <p:nvSpPr>
          <p:cNvPr id="757" name="Google Shape;757;p35"/>
          <p:cNvSpPr txBox="1">
            <a:spLocks noGrp="1"/>
          </p:cNvSpPr>
          <p:nvPr>
            <p:ph type="title" idx="2"/>
          </p:nvPr>
        </p:nvSpPr>
        <p:spPr>
          <a:xfrm>
            <a:off x="998250" y="503290"/>
            <a:ext cx="4709100" cy="66294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500" dirty="0"/>
              <a:t>Check for NULL values</a:t>
            </a:r>
          </a:p>
        </p:txBody>
      </p:sp>
      <p:sp>
        <p:nvSpPr>
          <p:cNvPr id="758" name="Google Shape;758;p35"/>
          <p:cNvSpPr txBox="1">
            <a:spLocks noGrp="1"/>
          </p:cNvSpPr>
          <p:nvPr>
            <p:ph type="title"/>
          </p:nvPr>
        </p:nvSpPr>
        <p:spPr>
          <a:xfrm>
            <a:off x="543300" y="357930"/>
            <a:ext cx="1127100" cy="95366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t>01</a:t>
            </a:r>
            <a:endParaRPr sz="5000" dirty="0"/>
          </a:p>
        </p:txBody>
      </p:sp>
      <p:pic>
        <p:nvPicPr>
          <p:cNvPr id="8" name="Picture 7">
            <a:extLst>
              <a:ext uri="{FF2B5EF4-FFF2-40B4-BE49-F238E27FC236}">
                <a16:creationId xmlns:a16="http://schemas.microsoft.com/office/drawing/2014/main" id="{97A23864-ACDA-FF86-3E0C-AA2CE17026F6}"/>
              </a:ext>
            </a:extLst>
          </p:cNvPr>
          <p:cNvPicPr>
            <a:picLocks noChangeAspect="1"/>
          </p:cNvPicPr>
          <p:nvPr/>
        </p:nvPicPr>
        <p:blipFill>
          <a:blip r:embed="rId3"/>
          <a:stretch>
            <a:fillRect/>
          </a:stretch>
        </p:blipFill>
        <p:spPr>
          <a:xfrm>
            <a:off x="2125980" y="3360420"/>
            <a:ext cx="4785360" cy="7467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62"/>
        <p:cNvGrpSpPr/>
        <p:nvPr/>
      </p:nvGrpSpPr>
      <p:grpSpPr>
        <a:xfrm>
          <a:off x="0" y="0"/>
          <a:ext cx="0" cy="0"/>
          <a:chOff x="0" y="0"/>
          <a:chExt cx="0" cy="0"/>
        </a:xfrm>
      </p:grpSpPr>
      <p:sp>
        <p:nvSpPr>
          <p:cNvPr id="763" name="Google Shape;763;p36"/>
          <p:cNvSpPr txBox="1">
            <a:spLocks noGrp="1"/>
          </p:cNvSpPr>
          <p:nvPr>
            <p:ph type="title"/>
          </p:nvPr>
        </p:nvSpPr>
        <p:spPr>
          <a:xfrm>
            <a:off x="1330712" y="539499"/>
            <a:ext cx="7211122" cy="61857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500" b="0" i="0" dirty="0">
                <a:effectLst/>
                <a:latin typeface="Do Hyeon" panose="020B0604020202020204" charset="-127"/>
                <a:ea typeface="Do Hyeon" panose="020B0604020202020204" charset="-127"/>
              </a:rPr>
              <a:t>If NULL values are present, update them with zeros for all columns</a:t>
            </a:r>
            <a:r>
              <a:rPr lang="en-GB" sz="2000" b="0" i="0" dirty="0">
                <a:effectLst/>
                <a:latin typeface="system-ui"/>
              </a:rPr>
              <a:t>.</a:t>
            </a:r>
            <a:endParaRPr lang="en-IN" sz="2000" dirty="0">
              <a:solidFill>
                <a:schemeClr val="accent1"/>
              </a:solidFill>
            </a:endParaRPr>
          </a:p>
        </p:txBody>
      </p:sp>
      <p:grpSp>
        <p:nvGrpSpPr>
          <p:cNvPr id="764" name="Google Shape;764;p36"/>
          <p:cNvGrpSpPr/>
          <p:nvPr/>
        </p:nvGrpSpPr>
        <p:grpSpPr>
          <a:xfrm>
            <a:off x="7179750" y="3152773"/>
            <a:ext cx="1937400" cy="1937400"/>
            <a:chOff x="6992175" y="3100998"/>
            <a:chExt cx="1937400" cy="1937400"/>
          </a:xfrm>
        </p:grpSpPr>
        <p:sp>
          <p:nvSpPr>
            <p:cNvPr id="765" name="Google Shape;765;p36"/>
            <p:cNvSpPr/>
            <p:nvPr/>
          </p:nvSpPr>
          <p:spPr>
            <a:xfrm flipH="1">
              <a:off x="6992175" y="3100998"/>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66" name="Google Shape;766;p36"/>
            <p:cNvPicPr preferRelativeResize="0"/>
            <p:nvPr/>
          </p:nvPicPr>
          <p:blipFill>
            <a:blip r:embed="rId3">
              <a:alphaModFix/>
            </a:blip>
            <a:stretch>
              <a:fillRect/>
            </a:stretch>
          </p:blipFill>
          <p:spPr>
            <a:xfrm>
              <a:off x="7277725" y="3465750"/>
              <a:ext cx="1366300" cy="1207901"/>
            </a:xfrm>
            <a:prstGeom prst="rect">
              <a:avLst/>
            </a:prstGeom>
            <a:noFill/>
            <a:ln>
              <a:noFill/>
            </a:ln>
          </p:spPr>
        </p:pic>
      </p:grpSp>
      <p:sp>
        <p:nvSpPr>
          <p:cNvPr id="771" name="Google Shape;771;p36"/>
          <p:cNvSpPr txBox="1"/>
          <p:nvPr/>
        </p:nvSpPr>
        <p:spPr>
          <a:xfrm>
            <a:off x="1673228" y="1830306"/>
            <a:ext cx="6475222" cy="103927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US" dirty="0">
                <a:solidFill>
                  <a:srgbClr val="FFFFFF"/>
                </a:solidFill>
                <a:latin typeface="Anaheim"/>
                <a:ea typeface="Anaheim"/>
                <a:cs typeface="Anaheim"/>
                <a:sym typeface="Anaheim"/>
              </a:rPr>
              <a:t>We know that there are no NULL values in any of the columns in the dataset. Therefore, there is no need to execute query number 2, which would replace NULL values with zeroes.</a:t>
            </a:r>
          </a:p>
        </p:txBody>
      </p:sp>
      <p:sp>
        <p:nvSpPr>
          <p:cNvPr id="2" name="Google Shape;755;p35">
            <a:extLst>
              <a:ext uri="{FF2B5EF4-FFF2-40B4-BE49-F238E27FC236}">
                <a16:creationId xmlns:a16="http://schemas.microsoft.com/office/drawing/2014/main" id="{4AD09440-D97F-10D7-19E5-676F6F2DCFC9}"/>
              </a:ext>
            </a:extLst>
          </p:cNvPr>
          <p:cNvSpPr/>
          <p:nvPr/>
        </p:nvSpPr>
        <p:spPr>
          <a:xfrm>
            <a:off x="194916" y="249086"/>
            <a:ext cx="1210137" cy="1199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latin typeface="Do Hyeon" panose="020B0604020202020204" charset="-127"/>
                <a:ea typeface="Do Hyeon" panose="020B0604020202020204" charset="-127"/>
              </a:rPr>
              <a:t>02</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sp>
        <p:nvSpPr>
          <p:cNvPr id="780" name="Google Shape;780;p37"/>
          <p:cNvSpPr txBox="1">
            <a:spLocks noGrp="1"/>
          </p:cNvSpPr>
          <p:nvPr>
            <p:ph type="subTitle" idx="1"/>
          </p:nvPr>
        </p:nvSpPr>
        <p:spPr>
          <a:xfrm>
            <a:off x="1529881" y="1816999"/>
            <a:ext cx="5190587" cy="954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600" dirty="0"/>
              <a:t>SELECT COUNT(*) AS </a:t>
            </a:r>
            <a:r>
              <a:rPr lang="en-US" sz="1600" dirty="0" err="1"/>
              <a:t>total_rows</a:t>
            </a:r>
            <a:r>
              <a:rPr lang="en-US" sz="1600" dirty="0"/>
              <a:t> FROM </a:t>
            </a:r>
            <a:r>
              <a:rPr lang="en-US" sz="1600" dirty="0" err="1"/>
              <a:t>df</a:t>
            </a:r>
            <a:r>
              <a:rPr lang="en-US" sz="1600" dirty="0"/>
              <a:t>;</a:t>
            </a:r>
          </a:p>
        </p:txBody>
      </p:sp>
      <p:sp>
        <p:nvSpPr>
          <p:cNvPr id="788" name="Google Shape;788;p37"/>
          <p:cNvSpPr txBox="1">
            <a:spLocks noGrp="1"/>
          </p:cNvSpPr>
          <p:nvPr>
            <p:ph type="title"/>
          </p:nvPr>
        </p:nvSpPr>
        <p:spPr>
          <a:xfrm>
            <a:off x="1531433" y="539500"/>
            <a:ext cx="6899292"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500" dirty="0"/>
              <a:t>Check total number of rows</a:t>
            </a:r>
            <a:endParaRPr lang="en-IN" sz="2500" dirty="0">
              <a:solidFill>
                <a:schemeClr val="accent1"/>
              </a:solidFill>
            </a:endParaRPr>
          </a:p>
        </p:txBody>
      </p:sp>
      <p:grpSp>
        <p:nvGrpSpPr>
          <p:cNvPr id="804" name="Google Shape;804;p37"/>
          <p:cNvGrpSpPr/>
          <p:nvPr/>
        </p:nvGrpSpPr>
        <p:grpSpPr>
          <a:xfrm>
            <a:off x="7401100" y="-494902"/>
            <a:ext cx="1937400" cy="1937400"/>
            <a:chOff x="6992175" y="3100998"/>
            <a:chExt cx="1937400" cy="1937400"/>
          </a:xfrm>
        </p:grpSpPr>
        <p:sp>
          <p:nvSpPr>
            <p:cNvPr id="805" name="Google Shape;805;p37"/>
            <p:cNvSpPr/>
            <p:nvPr/>
          </p:nvSpPr>
          <p:spPr>
            <a:xfrm flipH="1">
              <a:off x="6992175" y="3100998"/>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06" name="Google Shape;806;p37"/>
            <p:cNvPicPr preferRelativeResize="0"/>
            <p:nvPr/>
          </p:nvPicPr>
          <p:blipFill>
            <a:blip r:embed="rId3">
              <a:alphaModFix/>
            </a:blip>
            <a:stretch>
              <a:fillRect/>
            </a:stretch>
          </p:blipFill>
          <p:spPr>
            <a:xfrm>
              <a:off x="7277725" y="3465750"/>
              <a:ext cx="1366300" cy="1207901"/>
            </a:xfrm>
            <a:prstGeom prst="rect">
              <a:avLst/>
            </a:prstGeom>
            <a:noFill/>
            <a:ln>
              <a:noFill/>
            </a:ln>
          </p:spPr>
        </p:pic>
      </p:grpSp>
      <p:grpSp>
        <p:nvGrpSpPr>
          <p:cNvPr id="807" name="Google Shape;807;p37"/>
          <p:cNvGrpSpPr/>
          <p:nvPr/>
        </p:nvGrpSpPr>
        <p:grpSpPr>
          <a:xfrm>
            <a:off x="-107825" y="3067475"/>
            <a:ext cx="1199400" cy="1183800"/>
            <a:chOff x="4656700" y="3810000"/>
            <a:chExt cx="1199400" cy="1183800"/>
          </a:xfrm>
        </p:grpSpPr>
        <p:sp>
          <p:nvSpPr>
            <p:cNvPr id="808" name="Google Shape;808;p37"/>
            <p:cNvSpPr/>
            <p:nvPr/>
          </p:nvSpPr>
          <p:spPr>
            <a:xfrm flipH="1">
              <a:off x="4656700" y="3810000"/>
              <a:ext cx="1199400" cy="11838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09" name="Google Shape;809;p37"/>
            <p:cNvPicPr preferRelativeResize="0"/>
            <p:nvPr/>
          </p:nvPicPr>
          <p:blipFill>
            <a:blip r:embed="rId4">
              <a:alphaModFix/>
            </a:blip>
            <a:stretch>
              <a:fillRect/>
            </a:stretch>
          </p:blipFill>
          <p:spPr>
            <a:xfrm>
              <a:off x="4924900" y="4103575"/>
              <a:ext cx="663100" cy="596601"/>
            </a:xfrm>
            <a:prstGeom prst="rect">
              <a:avLst/>
            </a:prstGeom>
            <a:noFill/>
            <a:ln>
              <a:noFill/>
            </a:ln>
          </p:spPr>
        </p:pic>
      </p:grpSp>
      <p:sp>
        <p:nvSpPr>
          <p:cNvPr id="2" name="Google Shape;755;p35">
            <a:extLst>
              <a:ext uri="{FF2B5EF4-FFF2-40B4-BE49-F238E27FC236}">
                <a16:creationId xmlns:a16="http://schemas.microsoft.com/office/drawing/2014/main" id="{769D4E54-3EC4-B41F-DA1E-26F045FBB55F}"/>
              </a:ext>
            </a:extLst>
          </p:cNvPr>
          <p:cNvSpPr/>
          <p:nvPr/>
        </p:nvSpPr>
        <p:spPr>
          <a:xfrm>
            <a:off x="321296" y="292950"/>
            <a:ext cx="1210137" cy="1199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latin typeface="Do Hyeon" panose="020B0604020202020204" charset="-127"/>
                <a:ea typeface="Do Hyeon" panose="020B0604020202020204" charset="-127"/>
              </a:rPr>
              <a:t>03</a:t>
            </a:r>
          </a:p>
        </p:txBody>
      </p:sp>
      <p:pic>
        <p:nvPicPr>
          <p:cNvPr id="17" name="Picture 16">
            <a:extLst>
              <a:ext uri="{FF2B5EF4-FFF2-40B4-BE49-F238E27FC236}">
                <a16:creationId xmlns:a16="http://schemas.microsoft.com/office/drawing/2014/main" id="{4401573F-EA7D-9B47-B944-4C7B53898B2A}"/>
              </a:ext>
            </a:extLst>
          </p:cNvPr>
          <p:cNvPicPr>
            <a:picLocks noChangeAspect="1"/>
          </p:cNvPicPr>
          <p:nvPr/>
        </p:nvPicPr>
        <p:blipFill>
          <a:blip r:embed="rId5"/>
          <a:stretch>
            <a:fillRect/>
          </a:stretch>
        </p:blipFill>
        <p:spPr>
          <a:xfrm>
            <a:off x="1694986" y="2809286"/>
            <a:ext cx="1992351" cy="84917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38"/>
          <p:cNvSpPr/>
          <p:nvPr/>
        </p:nvSpPr>
        <p:spPr>
          <a:xfrm flipH="1">
            <a:off x="2580600" y="9937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8"/>
          <p:cNvSpPr txBox="1">
            <a:spLocks noGrp="1"/>
          </p:cNvSpPr>
          <p:nvPr>
            <p:ph type="subTitle" idx="1"/>
          </p:nvPr>
        </p:nvSpPr>
        <p:spPr>
          <a:xfrm>
            <a:off x="1038480" y="684729"/>
            <a:ext cx="5343600" cy="41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500" dirty="0"/>
              <a:t>Check start date and end date</a:t>
            </a:r>
          </a:p>
        </p:txBody>
      </p:sp>
      <p:grpSp>
        <p:nvGrpSpPr>
          <p:cNvPr id="817" name="Google Shape;817;p38"/>
          <p:cNvGrpSpPr/>
          <p:nvPr/>
        </p:nvGrpSpPr>
        <p:grpSpPr>
          <a:xfrm>
            <a:off x="7883012" y="2196788"/>
            <a:ext cx="1937400" cy="1937400"/>
            <a:chOff x="2276095" y="-158954"/>
            <a:chExt cx="1937400" cy="1937400"/>
          </a:xfrm>
        </p:grpSpPr>
        <p:sp>
          <p:nvSpPr>
            <p:cNvPr id="818" name="Google Shape;818;p38"/>
            <p:cNvSpPr/>
            <p:nvPr/>
          </p:nvSpPr>
          <p:spPr>
            <a:xfrm flipH="1">
              <a:off x="2276095" y="-158954"/>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19" name="Google Shape;819;p38"/>
            <p:cNvPicPr preferRelativeResize="0"/>
            <p:nvPr/>
          </p:nvPicPr>
          <p:blipFill rotWithShape="1">
            <a:blip r:embed="rId3">
              <a:alphaModFix/>
            </a:blip>
            <a:srcRect r="3855"/>
            <a:stretch/>
          </p:blipFill>
          <p:spPr>
            <a:xfrm>
              <a:off x="2531525" y="177575"/>
              <a:ext cx="1313600" cy="1207901"/>
            </a:xfrm>
            <a:prstGeom prst="rect">
              <a:avLst/>
            </a:prstGeom>
            <a:noFill/>
            <a:ln>
              <a:noFill/>
            </a:ln>
          </p:spPr>
        </p:pic>
      </p:grpSp>
      <p:grpSp>
        <p:nvGrpSpPr>
          <p:cNvPr id="820" name="Google Shape;820;p38"/>
          <p:cNvGrpSpPr/>
          <p:nvPr/>
        </p:nvGrpSpPr>
        <p:grpSpPr>
          <a:xfrm>
            <a:off x="-1588482" y="292950"/>
            <a:ext cx="6469630" cy="6193091"/>
            <a:chOff x="-1656600" y="589484"/>
            <a:chExt cx="6469630" cy="6193091"/>
          </a:xfrm>
        </p:grpSpPr>
        <p:sp>
          <p:nvSpPr>
            <p:cNvPr id="821" name="Google Shape;821;p38"/>
            <p:cNvSpPr/>
            <p:nvPr/>
          </p:nvSpPr>
          <p:spPr>
            <a:xfrm flipH="1">
              <a:off x="-1656600" y="1901575"/>
              <a:ext cx="4881000" cy="48810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22" name="Google Shape;822;p38"/>
            <p:cNvPicPr preferRelativeResize="0"/>
            <p:nvPr/>
          </p:nvPicPr>
          <p:blipFill rotWithShape="1">
            <a:blip r:embed="rId4">
              <a:alphaModFix/>
            </a:blip>
            <a:srcRect l="48686" b="43168"/>
            <a:stretch/>
          </p:blipFill>
          <p:spPr>
            <a:xfrm>
              <a:off x="-67969" y="589484"/>
              <a:ext cx="4880999" cy="4863740"/>
            </a:xfrm>
            <a:prstGeom prst="rect">
              <a:avLst/>
            </a:prstGeom>
            <a:noFill/>
            <a:ln>
              <a:noFill/>
            </a:ln>
          </p:spPr>
        </p:pic>
      </p:grpSp>
      <p:sp>
        <p:nvSpPr>
          <p:cNvPr id="2" name="Google Shape;755;p35">
            <a:extLst>
              <a:ext uri="{FF2B5EF4-FFF2-40B4-BE49-F238E27FC236}">
                <a16:creationId xmlns:a16="http://schemas.microsoft.com/office/drawing/2014/main" id="{098893F1-32A3-11DF-BD19-2CE3F71D6DDC}"/>
              </a:ext>
            </a:extLst>
          </p:cNvPr>
          <p:cNvSpPr/>
          <p:nvPr/>
        </p:nvSpPr>
        <p:spPr>
          <a:xfrm>
            <a:off x="321296" y="292950"/>
            <a:ext cx="1287295" cy="1199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latin typeface="Do Hyeon" panose="020B0604020202020204" charset="-127"/>
                <a:ea typeface="Do Hyeon" panose="020B0604020202020204" charset="-127"/>
              </a:rPr>
              <a:t>04</a:t>
            </a:r>
          </a:p>
        </p:txBody>
      </p:sp>
      <p:sp>
        <p:nvSpPr>
          <p:cNvPr id="10" name="Google Shape;815;p38">
            <a:extLst>
              <a:ext uri="{FF2B5EF4-FFF2-40B4-BE49-F238E27FC236}">
                <a16:creationId xmlns:a16="http://schemas.microsoft.com/office/drawing/2014/main" id="{1D79DC8A-10B7-0C0B-F5A8-076D4616AA75}"/>
              </a:ext>
            </a:extLst>
          </p:cNvPr>
          <p:cNvSpPr txBox="1">
            <a:spLocks/>
          </p:cNvSpPr>
          <p:nvPr/>
        </p:nvSpPr>
        <p:spPr>
          <a:xfrm>
            <a:off x="1526159" y="1540326"/>
            <a:ext cx="5431299" cy="89839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Anaheim"/>
              <a:buNone/>
              <a:defRPr sz="1800" b="0" i="0" u="none" strike="noStrike" cap="none">
                <a:solidFill>
                  <a:schemeClr val="lt1"/>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2pPr>
            <a:lvl3pPr marL="1371600" marR="0" lvl="2"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3pPr>
            <a:lvl4pPr marL="1828800" marR="0" lvl="3"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4pPr>
            <a:lvl5pPr marL="2286000" marR="0" lvl="4"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5pPr>
            <a:lvl6pPr marL="2743200" marR="0" lvl="5"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6pPr>
            <a:lvl7pPr marL="3200400" marR="0" lvl="6"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7pPr>
            <a:lvl8pPr marL="3657600" marR="0" lvl="7"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8pPr>
            <a:lvl9pPr marL="4114800" marR="0" lvl="8" indent="-317500" algn="ctr" rtl="0">
              <a:lnSpc>
                <a:spcPct val="100000"/>
              </a:lnSpc>
              <a:spcBef>
                <a:spcPts val="1600"/>
              </a:spcBef>
              <a:spcAft>
                <a:spcPts val="160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9pPr>
          </a:lstStyle>
          <a:p>
            <a:pPr marL="0" indent="0"/>
            <a:r>
              <a:rPr lang="en-US" dirty="0"/>
              <a:t>SELECT MIN(Date) AS </a:t>
            </a:r>
            <a:r>
              <a:rPr lang="en-US" dirty="0" err="1"/>
              <a:t>start_date</a:t>
            </a:r>
            <a:r>
              <a:rPr lang="en-US" dirty="0"/>
              <a:t>, MAX(Date) AS </a:t>
            </a:r>
            <a:r>
              <a:rPr lang="en-US" dirty="0" err="1"/>
              <a:t>end_date</a:t>
            </a:r>
            <a:r>
              <a:rPr lang="en-US" dirty="0"/>
              <a:t> FROM </a:t>
            </a:r>
            <a:r>
              <a:rPr lang="en-US" dirty="0" err="1"/>
              <a:t>df</a:t>
            </a:r>
            <a:r>
              <a:rPr lang="en-US" dirty="0"/>
              <a:t>;</a:t>
            </a:r>
          </a:p>
        </p:txBody>
      </p:sp>
      <p:pic>
        <p:nvPicPr>
          <p:cNvPr id="13" name="Picture 12">
            <a:extLst>
              <a:ext uri="{FF2B5EF4-FFF2-40B4-BE49-F238E27FC236}">
                <a16:creationId xmlns:a16="http://schemas.microsoft.com/office/drawing/2014/main" id="{4F13A3F4-3BD2-37B3-7527-A669F40872C2}"/>
              </a:ext>
            </a:extLst>
          </p:cNvPr>
          <p:cNvPicPr>
            <a:picLocks noChangeAspect="1"/>
          </p:cNvPicPr>
          <p:nvPr/>
        </p:nvPicPr>
        <p:blipFill>
          <a:blip r:embed="rId5"/>
          <a:stretch>
            <a:fillRect/>
          </a:stretch>
        </p:blipFill>
        <p:spPr>
          <a:xfrm>
            <a:off x="1716424" y="2781262"/>
            <a:ext cx="2855576" cy="1165898"/>
          </a:xfrm>
          <a:prstGeom prst="rect">
            <a:avLst/>
          </a:prstGeom>
        </p:spPr>
      </p:pic>
    </p:spTree>
  </p:cSld>
  <p:clrMapOvr>
    <a:masterClrMapping/>
  </p:clrMapOvr>
</p:sld>
</file>

<file path=ppt/theme/theme1.xml><?xml version="1.0" encoding="utf-8"?>
<a:theme xmlns:a="http://schemas.openxmlformats.org/drawingml/2006/main" name="Omicron COVID-19 Variant Clinical Case by Slidesgo">
  <a:themeElements>
    <a:clrScheme name="Simple Light">
      <a:dk1>
        <a:srgbClr val="352753"/>
      </a:dk1>
      <a:lt1>
        <a:srgbClr val="FFFFFF"/>
      </a:lt1>
      <a:dk2>
        <a:srgbClr val="6A3BCE"/>
      </a:dk2>
      <a:lt2>
        <a:srgbClr val="6E6EE3"/>
      </a:lt2>
      <a:accent1>
        <a:srgbClr val="EEFF41"/>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1355</Words>
  <Application>Microsoft Office PowerPoint</Application>
  <PresentationFormat>On-screen Show (16:9)</PresentationFormat>
  <Paragraphs>80</Paragraphs>
  <Slides>23</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system-ui</vt:lpstr>
      <vt:lpstr>Anaheim</vt:lpstr>
      <vt:lpstr>Overpass</vt:lpstr>
      <vt:lpstr>Arial</vt:lpstr>
      <vt:lpstr>Overpass Black</vt:lpstr>
      <vt:lpstr>Muli</vt:lpstr>
      <vt:lpstr>Do Hyeon</vt:lpstr>
      <vt:lpstr>Omicron COVID-19 Variant Clinical Case by Slidesgo</vt:lpstr>
      <vt:lpstr>Corona Virus Analysis</vt:lpstr>
      <vt:lpstr>OverView</vt:lpstr>
      <vt:lpstr>Overview</vt:lpstr>
      <vt:lpstr>Dataset Description</vt:lpstr>
      <vt:lpstr>Queries</vt:lpstr>
      <vt:lpstr>Check for NULL values</vt:lpstr>
      <vt:lpstr>If NULL values are present, update them with zeros for all columns.</vt:lpstr>
      <vt:lpstr>Check total number of rows</vt:lpstr>
      <vt:lpstr>PowerPoint Presentation</vt:lpstr>
      <vt:lpstr>Number of months present in the dataset</vt:lpstr>
      <vt:lpstr>Monthly average for confirmed, deaths, recovered</vt:lpstr>
      <vt:lpstr>Most frequent value for confirmed, deaths, recovered each month.</vt:lpstr>
      <vt:lpstr>Minimum values for confirmed, deaths, recovered per year</vt:lpstr>
      <vt:lpstr>PowerPoint Presentation</vt:lpstr>
      <vt:lpstr>Total number of cases of confirmed, deaths, recovered each month</vt:lpstr>
      <vt:lpstr>Spread of virus with respect to confirmed cases</vt:lpstr>
      <vt:lpstr>PowerPoint Presentation</vt:lpstr>
      <vt:lpstr>Spread of virus with respect to recovered cases</vt:lpstr>
      <vt:lpstr>Country with highest number of confirmed cases</vt:lpstr>
      <vt:lpstr>PowerPoint Presentation</vt:lpstr>
      <vt:lpstr>Top 3 countries with highest recovered cases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Priti</dc:creator>
  <cp:lastModifiedBy>priti mangukiya</cp:lastModifiedBy>
  <cp:revision>1</cp:revision>
  <dcterms:modified xsi:type="dcterms:W3CDTF">2024-07-30T12:30:57Z</dcterms:modified>
</cp:coreProperties>
</file>