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6" autoAdjust="0"/>
    <p:restoredTop sz="94660"/>
  </p:normalViewPr>
  <p:slideViewPr>
    <p:cSldViewPr snapToGrid="0">
      <p:cViewPr>
        <p:scale>
          <a:sx n="100" d="100"/>
          <a:sy n="100" d="100"/>
        </p:scale>
        <p:origin x="-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5785-CA43-40A2-9BE7-D14674AAD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1F6E8-02EA-4214-BBEA-723AC477C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F0919-9ECC-4F84-9E3E-759F7F71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15E0-522A-4E03-84F0-5748162224A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307F0-FF1B-4D1E-9A2D-4598C44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B6EA-2E66-4CEB-A6E1-BF81C4D3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6B24-4161-46C9-8C90-60410110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FCB7-44CD-4DFC-8FF5-2BB0139C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1A19-C996-445A-8150-04A2BBEEB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1880A-3000-4F4A-BCA5-BFDF1273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15E0-522A-4E03-84F0-5748162224A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1E38-B046-477A-B2C2-123AEC4D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48556-A99C-4A20-940A-F8CA3492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6B24-4161-46C9-8C90-60410110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0DEFC-633B-4899-827D-BAFA41740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F4E66-9ADC-423D-9E3E-3EADD69A1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1EDA-AF94-4744-A20D-E79F1033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15E0-522A-4E03-84F0-5748162224A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E816-1CD8-4126-B78C-0B540E66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A7A8-BF5E-402E-AFC6-B00B7DC5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6B24-4161-46C9-8C90-60410110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8EDA-F416-467E-A02F-C6648F7B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083E-2986-4E75-8D6A-67C3B1798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6AE6A-137E-483C-A7D1-D86A75C5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15E0-522A-4E03-84F0-5748162224A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7D309-0BAE-4B7A-AC8A-FDA45EDC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00D2-2EBF-423C-AE91-7B684F97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6B24-4161-46C9-8C90-60410110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7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3D99-A2A2-486C-9DEB-5456507C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2911D-017B-4EB8-AF6D-B3C8854D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AEB7-015E-444C-B767-F9F16B5E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15E0-522A-4E03-84F0-5748162224A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7E5B0-C1A0-4753-AEF9-CE56FEFE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B0A26-2455-48E4-891F-5FF7AD36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6B24-4161-46C9-8C90-60410110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8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FCD-EB7E-4D5E-B399-1BC5B121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E18B-6EC2-4F96-9E3F-EB6556F1A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2B25A-BEE7-499A-95A3-5860ECA16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BD2E3-637B-418A-BB6C-CE9596BF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15E0-522A-4E03-84F0-5748162224A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291BD-15E0-4C1F-97D6-A272255D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36FEA-2788-493F-88AB-489BE3AD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6B24-4161-46C9-8C90-60410110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9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D85F-9E9F-4467-BDCA-F89B1204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D2549-F056-4E7F-9A78-A20970D7F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A2BC-4C22-4D24-BB80-41ED71414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58136-943F-4CA6-AD0D-59BCCC5E7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168B-B34B-4340-B38A-061726BE8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AB268-FCF2-4546-AC03-5324C937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15E0-522A-4E03-84F0-5748162224A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2788F-6181-4207-9DAD-42677B57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1BA6E-D3D7-4581-957B-3E0DA0D4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6B24-4161-46C9-8C90-60410110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4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1F04-16F2-4056-A2F6-E87189D5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74ADF-10AB-4F9E-A837-DCC4DF26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15E0-522A-4E03-84F0-5748162224A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DD4DB-74EC-4895-8BC3-F96F003B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E6DDF-48AF-4592-8D8F-08B82FB4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6B24-4161-46C9-8C90-60410110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8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B5DA0-8F86-4B51-B2F4-2C06C5D8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15E0-522A-4E03-84F0-5748162224A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7CD45-951A-4ECC-AA1C-C49837C4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139D8-F0C6-4325-8285-E74367DC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6B24-4161-46C9-8C90-60410110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0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DCAA-85C4-493F-999D-DB1D6B0D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594F-F1BB-421F-A6AD-4E4CDFE2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6FD-63FA-4B07-83AE-F027890CB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5B170-AF67-4B9D-9A9E-4A330D65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15E0-522A-4E03-84F0-5748162224A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CAA78-EA58-441E-840C-43B7E9E4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62CB0-C43A-41CE-8757-5326A7C5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6B24-4161-46C9-8C90-60410110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2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295A-9709-4D26-9057-BE641C71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252DF-B4B4-4361-BB82-94D89547B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3F06A-BA54-4419-AF2F-56E02B11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0A40F-6246-4287-8CC5-CA8C8ADB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15E0-522A-4E03-84F0-5748162224A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CDCBB-A863-491E-8947-B6860A66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3B2CE-AFAA-467D-B504-6BAC312C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6B24-4161-46C9-8C90-60410110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6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2F08-7F6D-4CCC-97F2-4D482FA0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28ED5-08DA-49CB-B56F-0086BBC7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8FCFD-89CE-4AEA-B97D-5729A5D86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15E0-522A-4E03-84F0-5748162224A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B3F34-D00B-43F4-823E-A98ED50B1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09457-ACB4-41AF-A702-869F73380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A6B24-4161-46C9-8C90-60410110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14F3BB-8FA8-44BA-BDA5-D9C05306343A}"/>
              </a:ext>
            </a:extLst>
          </p:cNvPr>
          <p:cNvSpPr/>
          <p:nvPr/>
        </p:nvSpPr>
        <p:spPr>
          <a:xfrm>
            <a:off x="3757576" y="187036"/>
            <a:ext cx="4551221" cy="648392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0E5793-0075-4ACC-B311-8482C4D700CD}"/>
              </a:ext>
            </a:extLst>
          </p:cNvPr>
          <p:cNvSpPr/>
          <p:nvPr/>
        </p:nvSpPr>
        <p:spPr>
          <a:xfrm>
            <a:off x="3880624" y="334537"/>
            <a:ext cx="4270917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2F86B1-32BC-499E-8233-23817F9713C6}"/>
              </a:ext>
            </a:extLst>
          </p:cNvPr>
          <p:cNvSpPr/>
          <p:nvPr/>
        </p:nvSpPr>
        <p:spPr>
          <a:xfrm>
            <a:off x="3969834" y="4941083"/>
            <a:ext cx="4181707" cy="154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7D36D-5960-4C61-AF5E-5B9DBC650C5A}"/>
              </a:ext>
            </a:extLst>
          </p:cNvPr>
          <p:cNvSpPr txBox="1"/>
          <p:nvPr/>
        </p:nvSpPr>
        <p:spPr>
          <a:xfrm>
            <a:off x="4137102" y="936702"/>
            <a:ext cx="217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city map w/ pedestrian accidents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40314-C754-4978-94BC-B173F74129E0}"/>
              </a:ext>
            </a:extLst>
          </p:cNvPr>
          <p:cNvSpPr/>
          <p:nvPr/>
        </p:nvSpPr>
        <p:spPr>
          <a:xfrm>
            <a:off x="6211229" y="659701"/>
            <a:ext cx="18809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bar charts with number fatalities/accidents per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42220A-35A2-4010-8CE1-1ABAAD0FDB91}"/>
              </a:ext>
            </a:extLst>
          </p:cNvPr>
          <p:cNvSpPr txBox="1"/>
          <p:nvPr/>
        </p:nvSpPr>
        <p:spPr>
          <a:xfrm>
            <a:off x="4031165" y="2708402"/>
            <a:ext cx="406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explanation of grid cell and data construction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BA0BC6-39E6-474B-98A2-F0ED0849678F}"/>
              </a:ext>
            </a:extLst>
          </p:cNvPr>
          <p:cNvSpPr txBox="1"/>
          <p:nvPr/>
        </p:nvSpPr>
        <p:spPr>
          <a:xfrm>
            <a:off x="3925228" y="3442598"/>
            <a:ext cx="129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pedestrian event 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16ED8-E687-45F3-81B8-3CACA5B736DD}"/>
              </a:ext>
            </a:extLst>
          </p:cNvPr>
          <p:cNvSpPr txBox="1"/>
          <p:nvPr/>
        </p:nvSpPr>
        <p:spPr>
          <a:xfrm>
            <a:off x="6350620" y="3072332"/>
            <a:ext cx="18009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potential explanatory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traffic crashes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property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street lane widths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survey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near miss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fire emergency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call for service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754B4E-8D92-450A-BA74-7940FF9DF0BB}"/>
              </a:ext>
            </a:extLst>
          </p:cNvPr>
          <p:cNvGrpSpPr/>
          <p:nvPr/>
        </p:nvGrpSpPr>
        <p:grpSpPr>
          <a:xfrm>
            <a:off x="5054779" y="3730598"/>
            <a:ext cx="1041221" cy="892392"/>
            <a:chOff x="8688966" y="2683728"/>
            <a:chExt cx="1041221" cy="89239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446842-C8F1-4827-A065-6D7DE1645C6F}"/>
                </a:ext>
              </a:extLst>
            </p:cNvPr>
            <p:cNvSpPr/>
            <p:nvPr/>
          </p:nvSpPr>
          <p:spPr>
            <a:xfrm>
              <a:off x="8727171" y="3126884"/>
              <a:ext cx="486031" cy="409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A4C55E-71D0-4512-9660-15A27FFA774E}"/>
                </a:ext>
              </a:extLst>
            </p:cNvPr>
            <p:cNvSpPr/>
            <p:nvPr/>
          </p:nvSpPr>
          <p:spPr>
            <a:xfrm>
              <a:off x="8688966" y="3492497"/>
              <a:ext cx="78058" cy="780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E5D862-A6A0-4AFD-B9BC-6D49649B49D4}"/>
                </a:ext>
              </a:extLst>
            </p:cNvPr>
            <p:cNvSpPr/>
            <p:nvPr/>
          </p:nvSpPr>
          <p:spPr>
            <a:xfrm>
              <a:off x="9202955" y="3123169"/>
              <a:ext cx="486031" cy="409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76056B7-8C50-4EF6-AF1E-2A521452A6EF}"/>
                </a:ext>
              </a:extLst>
            </p:cNvPr>
            <p:cNvSpPr/>
            <p:nvPr/>
          </p:nvSpPr>
          <p:spPr>
            <a:xfrm>
              <a:off x="9164750" y="3488782"/>
              <a:ext cx="78058" cy="780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847B92-45DC-403C-84FD-DA720F9AC1F6}"/>
                </a:ext>
              </a:extLst>
            </p:cNvPr>
            <p:cNvSpPr/>
            <p:nvPr/>
          </p:nvSpPr>
          <p:spPr>
            <a:xfrm>
              <a:off x="8732436" y="2708402"/>
              <a:ext cx="486031" cy="409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26FC3E-0815-44F8-A792-34D7CF730AEE}"/>
                </a:ext>
              </a:extLst>
            </p:cNvPr>
            <p:cNvSpPr/>
            <p:nvPr/>
          </p:nvSpPr>
          <p:spPr>
            <a:xfrm>
              <a:off x="8697945" y="2687443"/>
              <a:ext cx="78058" cy="780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E14D2B0-89E1-420B-8D7D-13FD91B700AD}"/>
                </a:ext>
              </a:extLst>
            </p:cNvPr>
            <p:cNvSpPr/>
            <p:nvPr/>
          </p:nvSpPr>
          <p:spPr>
            <a:xfrm>
              <a:off x="8694231" y="3074015"/>
              <a:ext cx="78058" cy="780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834903-C9CC-4C6C-A849-DB2B7419BD88}"/>
                </a:ext>
              </a:extLst>
            </p:cNvPr>
            <p:cNvSpPr/>
            <p:nvPr/>
          </p:nvSpPr>
          <p:spPr>
            <a:xfrm>
              <a:off x="9208220" y="2704687"/>
              <a:ext cx="486031" cy="409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17B6D30-295F-4E8D-828C-A12288488344}"/>
                </a:ext>
              </a:extLst>
            </p:cNvPr>
            <p:cNvSpPr/>
            <p:nvPr/>
          </p:nvSpPr>
          <p:spPr>
            <a:xfrm>
              <a:off x="9173729" y="2683728"/>
              <a:ext cx="78058" cy="780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77A638A-7B0F-4A65-AB37-392B50357386}"/>
                </a:ext>
              </a:extLst>
            </p:cNvPr>
            <p:cNvSpPr/>
            <p:nvPr/>
          </p:nvSpPr>
          <p:spPr>
            <a:xfrm>
              <a:off x="9170015" y="3070300"/>
              <a:ext cx="78058" cy="780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4C933D4-1784-405B-A66E-23923380C9FF}"/>
                </a:ext>
              </a:extLst>
            </p:cNvPr>
            <p:cNvSpPr/>
            <p:nvPr/>
          </p:nvSpPr>
          <p:spPr>
            <a:xfrm>
              <a:off x="9643150" y="3498061"/>
              <a:ext cx="78058" cy="780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768ED7A-63BE-46DF-88C8-47D8E63A3A95}"/>
                </a:ext>
              </a:extLst>
            </p:cNvPr>
            <p:cNvSpPr/>
            <p:nvPr/>
          </p:nvSpPr>
          <p:spPr>
            <a:xfrm>
              <a:off x="9652129" y="2693007"/>
              <a:ext cx="78058" cy="780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4FF601A-B434-4E01-B3A8-5E28671DD681}"/>
                </a:ext>
              </a:extLst>
            </p:cNvPr>
            <p:cNvSpPr/>
            <p:nvPr/>
          </p:nvSpPr>
          <p:spPr>
            <a:xfrm>
              <a:off x="9648415" y="3079579"/>
              <a:ext cx="78058" cy="780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79E380A-08FD-4ECD-8B92-003C63C58570}"/>
              </a:ext>
            </a:extLst>
          </p:cNvPr>
          <p:cNvSpPr txBox="1"/>
          <p:nvPr/>
        </p:nvSpPr>
        <p:spPr>
          <a:xfrm>
            <a:off x="4064100" y="4907381"/>
            <a:ext cx="2222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potential for safety improvement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407696-1428-41D0-BF82-C70199A4DAA7}"/>
              </a:ext>
            </a:extLst>
          </p:cNvPr>
          <p:cNvSpPr/>
          <p:nvPr/>
        </p:nvSpPr>
        <p:spPr>
          <a:xfrm>
            <a:off x="4128560" y="5355012"/>
            <a:ext cx="2038062" cy="103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A01C64-85F6-419B-97E1-01054034F1CF}"/>
              </a:ext>
            </a:extLst>
          </p:cNvPr>
          <p:cNvCxnSpPr/>
          <p:nvPr/>
        </p:nvCxnSpPr>
        <p:spPr>
          <a:xfrm flipV="1">
            <a:off x="4306598" y="5559771"/>
            <a:ext cx="1316962" cy="62059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4EC6086-D6A7-4F9C-AA10-0C5EAD634582}"/>
              </a:ext>
            </a:extLst>
          </p:cNvPr>
          <p:cNvGrpSpPr/>
          <p:nvPr/>
        </p:nvGrpSpPr>
        <p:grpSpPr>
          <a:xfrm>
            <a:off x="4468783" y="5508826"/>
            <a:ext cx="992591" cy="824944"/>
            <a:chOff x="10034544" y="2001082"/>
            <a:chExt cx="992591" cy="82494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8504183-0C90-43AD-93D8-4E7E7041E75E}"/>
                </a:ext>
              </a:extLst>
            </p:cNvPr>
            <p:cNvSpPr/>
            <p:nvPr/>
          </p:nvSpPr>
          <p:spPr>
            <a:xfrm>
              <a:off x="10034544" y="2194561"/>
              <a:ext cx="47708" cy="4571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1990542-AB9F-49B7-839E-968ADF558CEC}"/>
                </a:ext>
              </a:extLst>
            </p:cNvPr>
            <p:cNvSpPr/>
            <p:nvPr/>
          </p:nvSpPr>
          <p:spPr>
            <a:xfrm>
              <a:off x="10075626" y="2291302"/>
              <a:ext cx="47708" cy="4571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8B5486B-F1FF-4AB8-AC21-CEF4C45B0DCA}"/>
                </a:ext>
              </a:extLst>
            </p:cNvPr>
            <p:cNvSpPr/>
            <p:nvPr/>
          </p:nvSpPr>
          <p:spPr>
            <a:xfrm>
              <a:off x="10075626" y="2291302"/>
              <a:ext cx="47708" cy="4571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F5C9E3-C943-4BE1-BAFA-7E8AD104EE21}"/>
                </a:ext>
              </a:extLst>
            </p:cNvPr>
            <p:cNvSpPr/>
            <p:nvPr/>
          </p:nvSpPr>
          <p:spPr>
            <a:xfrm>
              <a:off x="10220075" y="2372141"/>
              <a:ext cx="47708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D76630F-1F84-4AC4-9542-6A9B7CF13EFD}"/>
                </a:ext>
              </a:extLst>
            </p:cNvPr>
            <p:cNvSpPr/>
            <p:nvPr/>
          </p:nvSpPr>
          <p:spPr>
            <a:xfrm>
              <a:off x="10220075" y="2372141"/>
              <a:ext cx="47708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B9E7142-CEAF-45AA-9A5F-0FBB8DC1F148}"/>
                </a:ext>
              </a:extLst>
            </p:cNvPr>
            <p:cNvSpPr/>
            <p:nvPr/>
          </p:nvSpPr>
          <p:spPr>
            <a:xfrm>
              <a:off x="10220075" y="2372141"/>
              <a:ext cx="47708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FB972E0-7B4A-4348-9DC9-3D5F57DF44A3}"/>
                </a:ext>
              </a:extLst>
            </p:cNvPr>
            <p:cNvSpPr/>
            <p:nvPr/>
          </p:nvSpPr>
          <p:spPr>
            <a:xfrm>
              <a:off x="10340672" y="2580199"/>
              <a:ext cx="47708" cy="457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C778C68-0A3E-469D-B3F5-2CE4F0503F8B}"/>
                </a:ext>
              </a:extLst>
            </p:cNvPr>
            <p:cNvSpPr/>
            <p:nvPr/>
          </p:nvSpPr>
          <p:spPr>
            <a:xfrm>
              <a:off x="10290311" y="2124328"/>
              <a:ext cx="47708" cy="4571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4963868-E03E-481B-9B37-BCB83FB1DBCB}"/>
                </a:ext>
              </a:extLst>
            </p:cNvPr>
            <p:cNvSpPr/>
            <p:nvPr/>
          </p:nvSpPr>
          <p:spPr>
            <a:xfrm>
              <a:off x="10331393" y="2221069"/>
              <a:ext cx="47708" cy="4571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012EFCD-24B3-409B-A9DE-D1BE1C90F13B}"/>
                </a:ext>
              </a:extLst>
            </p:cNvPr>
            <p:cNvSpPr/>
            <p:nvPr/>
          </p:nvSpPr>
          <p:spPr>
            <a:xfrm>
              <a:off x="10331393" y="2221069"/>
              <a:ext cx="47708" cy="4571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FE2747B-4DDD-4E72-8BD1-DF938C6719E3}"/>
                </a:ext>
              </a:extLst>
            </p:cNvPr>
            <p:cNvSpPr/>
            <p:nvPr/>
          </p:nvSpPr>
          <p:spPr>
            <a:xfrm>
              <a:off x="10372475" y="2349614"/>
              <a:ext cx="47708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A855348-7634-4D6E-ACDD-21C73E24B91E}"/>
                </a:ext>
              </a:extLst>
            </p:cNvPr>
            <p:cNvSpPr/>
            <p:nvPr/>
          </p:nvSpPr>
          <p:spPr>
            <a:xfrm>
              <a:off x="10372475" y="2349614"/>
              <a:ext cx="47708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596C073-9DEB-4433-B45B-799E38A52A47}"/>
                </a:ext>
              </a:extLst>
            </p:cNvPr>
            <p:cNvSpPr/>
            <p:nvPr/>
          </p:nvSpPr>
          <p:spPr>
            <a:xfrm>
              <a:off x="10372475" y="2349614"/>
              <a:ext cx="47708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92230DA-99CE-4816-AA0A-3D133625350C}"/>
                </a:ext>
              </a:extLst>
            </p:cNvPr>
            <p:cNvSpPr/>
            <p:nvPr/>
          </p:nvSpPr>
          <p:spPr>
            <a:xfrm>
              <a:off x="10620293" y="2525868"/>
              <a:ext cx="47708" cy="457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8A85A02-3451-4E62-8F0B-B60A78642B73}"/>
                </a:ext>
              </a:extLst>
            </p:cNvPr>
            <p:cNvSpPr/>
            <p:nvPr/>
          </p:nvSpPr>
          <p:spPr>
            <a:xfrm>
              <a:off x="10436088" y="2023609"/>
              <a:ext cx="47708" cy="4571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236E72D-D17B-4BCA-9B41-75EBE03E4A02}"/>
                </a:ext>
              </a:extLst>
            </p:cNvPr>
            <p:cNvSpPr/>
            <p:nvPr/>
          </p:nvSpPr>
          <p:spPr>
            <a:xfrm>
              <a:off x="10477170" y="2120350"/>
              <a:ext cx="47708" cy="4571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619AA8C-DA64-426A-A0CF-FCD00E34F46B}"/>
                </a:ext>
              </a:extLst>
            </p:cNvPr>
            <p:cNvSpPr/>
            <p:nvPr/>
          </p:nvSpPr>
          <p:spPr>
            <a:xfrm>
              <a:off x="10477170" y="2120350"/>
              <a:ext cx="47708" cy="4571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EA599BA-6A39-451D-B483-B0D716467D52}"/>
                </a:ext>
              </a:extLst>
            </p:cNvPr>
            <p:cNvSpPr/>
            <p:nvPr/>
          </p:nvSpPr>
          <p:spPr>
            <a:xfrm>
              <a:off x="10588488" y="2001082"/>
              <a:ext cx="47708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93FBDA8-22C0-475B-99DB-941950C29D72}"/>
                </a:ext>
              </a:extLst>
            </p:cNvPr>
            <p:cNvSpPr/>
            <p:nvPr/>
          </p:nvSpPr>
          <p:spPr>
            <a:xfrm>
              <a:off x="10629570" y="2097823"/>
              <a:ext cx="47708" cy="4571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5960DA9-13B6-40E5-9D1B-D91C8FF5B3E2}"/>
                </a:ext>
              </a:extLst>
            </p:cNvPr>
            <p:cNvSpPr/>
            <p:nvPr/>
          </p:nvSpPr>
          <p:spPr>
            <a:xfrm>
              <a:off x="10629570" y="2097823"/>
              <a:ext cx="47708" cy="4571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34824EA-033A-4013-AD15-C497853DBB47}"/>
                </a:ext>
              </a:extLst>
            </p:cNvPr>
            <p:cNvSpPr/>
            <p:nvPr/>
          </p:nvSpPr>
          <p:spPr>
            <a:xfrm>
              <a:off x="10512948" y="2362863"/>
              <a:ext cx="47708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ECF5C24-7961-4E1C-B806-4DBA2FD150CD}"/>
                </a:ext>
              </a:extLst>
            </p:cNvPr>
            <p:cNvSpPr/>
            <p:nvPr/>
          </p:nvSpPr>
          <p:spPr>
            <a:xfrm>
              <a:off x="10546079" y="2388043"/>
              <a:ext cx="47708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16EC12B-074C-419D-B166-AFEFA59113E4}"/>
                </a:ext>
              </a:extLst>
            </p:cNvPr>
            <p:cNvSpPr/>
            <p:nvPr/>
          </p:nvSpPr>
          <p:spPr>
            <a:xfrm>
              <a:off x="10546079" y="2388043"/>
              <a:ext cx="47708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4C115DD-B6D5-4121-A48B-E38F76F2A449}"/>
                </a:ext>
              </a:extLst>
            </p:cNvPr>
            <p:cNvSpPr/>
            <p:nvPr/>
          </p:nvSpPr>
          <p:spPr>
            <a:xfrm>
              <a:off x="10666676" y="2556346"/>
              <a:ext cx="47708" cy="457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9A37E4F-B4A1-434E-9195-7D246EB8EA78}"/>
                </a:ext>
              </a:extLst>
            </p:cNvPr>
            <p:cNvSpPr/>
            <p:nvPr/>
          </p:nvSpPr>
          <p:spPr>
            <a:xfrm>
              <a:off x="10666676" y="2556346"/>
              <a:ext cx="47708" cy="457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F5CFA44-EB97-4515-9CF8-92EDC04FBEE7}"/>
                </a:ext>
              </a:extLst>
            </p:cNvPr>
            <p:cNvSpPr/>
            <p:nvPr/>
          </p:nvSpPr>
          <p:spPr>
            <a:xfrm>
              <a:off x="10666676" y="2556346"/>
              <a:ext cx="47708" cy="457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7FA85B0-370A-4A7D-8D9D-82A61A42E95A}"/>
                </a:ext>
              </a:extLst>
            </p:cNvPr>
            <p:cNvSpPr/>
            <p:nvPr/>
          </p:nvSpPr>
          <p:spPr>
            <a:xfrm>
              <a:off x="10827027" y="2780307"/>
              <a:ext cx="47708" cy="457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4D4A243-2C0C-4038-B8A2-B0C00708B3B3}"/>
                </a:ext>
              </a:extLst>
            </p:cNvPr>
            <p:cNvSpPr/>
            <p:nvPr/>
          </p:nvSpPr>
          <p:spPr>
            <a:xfrm>
              <a:off x="10641494" y="2284679"/>
              <a:ext cx="47708" cy="4571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9E87D7-2A31-4149-8BF0-33B8F558CF44}"/>
                </a:ext>
              </a:extLst>
            </p:cNvPr>
            <p:cNvSpPr/>
            <p:nvPr/>
          </p:nvSpPr>
          <p:spPr>
            <a:xfrm>
              <a:off x="10571258" y="2357565"/>
              <a:ext cx="47708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1918806-C983-4A53-8B6F-16E760B4D081}"/>
                </a:ext>
              </a:extLst>
            </p:cNvPr>
            <p:cNvSpPr/>
            <p:nvPr/>
          </p:nvSpPr>
          <p:spPr>
            <a:xfrm>
              <a:off x="10571258" y="2357565"/>
              <a:ext cx="47708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E742BC2-43AB-49C1-8950-7B322853C7D6}"/>
                </a:ext>
              </a:extLst>
            </p:cNvPr>
            <p:cNvSpPr/>
            <p:nvPr/>
          </p:nvSpPr>
          <p:spPr>
            <a:xfrm>
              <a:off x="10827027" y="2605380"/>
              <a:ext cx="47708" cy="457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4E0DBB5-0698-4835-8D68-B304A10BAD96}"/>
                </a:ext>
              </a:extLst>
            </p:cNvPr>
            <p:cNvSpPr/>
            <p:nvPr/>
          </p:nvSpPr>
          <p:spPr>
            <a:xfrm>
              <a:off x="10827027" y="2605380"/>
              <a:ext cx="47708" cy="457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4E7DC88-1BD5-49EA-97E0-D5A57C55CCB1}"/>
                </a:ext>
              </a:extLst>
            </p:cNvPr>
            <p:cNvSpPr/>
            <p:nvPr/>
          </p:nvSpPr>
          <p:spPr>
            <a:xfrm>
              <a:off x="10827027" y="2605380"/>
              <a:ext cx="47708" cy="457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A95BDEA-B3F7-4181-AE60-5D233D5AC459}"/>
                </a:ext>
              </a:extLst>
            </p:cNvPr>
            <p:cNvSpPr/>
            <p:nvPr/>
          </p:nvSpPr>
          <p:spPr>
            <a:xfrm>
              <a:off x="10979427" y="2757780"/>
              <a:ext cx="47708" cy="457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2226A4A-F73D-43F2-AE1E-A97C7C5E3F3A}"/>
                </a:ext>
              </a:extLst>
            </p:cNvPr>
            <p:cNvSpPr/>
            <p:nvPr/>
          </p:nvSpPr>
          <p:spPr>
            <a:xfrm>
              <a:off x="10787271" y="2183960"/>
              <a:ext cx="47708" cy="4571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825291B-0586-49F1-BE1A-87C1E1906857}"/>
                </a:ext>
              </a:extLst>
            </p:cNvPr>
            <p:cNvSpPr/>
            <p:nvPr/>
          </p:nvSpPr>
          <p:spPr>
            <a:xfrm>
              <a:off x="10693183" y="2384065"/>
              <a:ext cx="47708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3F5E1A1-3037-4BB3-996A-9ED86B9B5F10}"/>
                </a:ext>
              </a:extLst>
            </p:cNvPr>
            <p:cNvSpPr/>
            <p:nvPr/>
          </p:nvSpPr>
          <p:spPr>
            <a:xfrm>
              <a:off x="10693183" y="2384065"/>
              <a:ext cx="47708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A91CEDF-7B2F-4724-B00B-2D2C78A9DD7F}"/>
                </a:ext>
              </a:extLst>
            </p:cNvPr>
            <p:cNvSpPr/>
            <p:nvPr/>
          </p:nvSpPr>
          <p:spPr>
            <a:xfrm>
              <a:off x="10907868" y="2217091"/>
              <a:ext cx="47708" cy="4571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AFBB44A-59A3-420A-93EB-99501D8C89F4}"/>
                </a:ext>
              </a:extLst>
            </p:cNvPr>
            <p:cNvSpPr/>
            <p:nvPr/>
          </p:nvSpPr>
          <p:spPr>
            <a:xfrm>
              <a:off x="10845583" y="2361538"/>
              <a:ext cx="47708" cy="457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EB8A9C4-8CEB-4D5B-9B53-892B33B5C84A}"/>
                </a:ext>
              </a:extLst>
            </p:cNvPr>
            <p:cNvSpPr/>
            <p:nvPr/>
          </p:nvSpPr>
          <p:spPr>
            <a:xfrm>
              <a:off x="10845583" y="2361538"/>
              <a:ext cx="47708" cy="457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1320755B-DEC8-4748-AE58-455FA40B280D}"/>
              </a:ext>
            </a:extLst>
          </p:cNvPr>
          <p:cNvSpPr txBox="1"/>
          <p:nvPr/>
        </p:nvSpPr>
        <p:spPr>
          <a:xfrm>
            <a:off x="6369889" y="5275544"/>
            <a:ext cx="2376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different model results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neural net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189CFC09-DE90-4B3D-A916-168D99A7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McDevitt, Patrick (GE Aviation, US)</dc:creator>
  <cp:lastModifiedBy>McDevitt, Patrick (GE Aviation, US)</cp:lastModifiedBy>
  <cp:revision>2</cp:revision>
  <dcterms:created xsi:type="dcterms:W3CDTF">2018-10-11T00:57:50Z</dcterms:created>
  <dcterms:modified xsi:type="dcterms:W3CDTF">2018-10-11T01:14:17Z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E Classification">
    <vt:lpwstr/>
  </property>
</Properties>
</file>