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202F9D-EA89-437A-BFBF-721C7089E81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10/10/2018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D15A9C-7421-4BFE-873D-E93F03A8715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7680" y="187200"/>
            <a:ext cx="4550760" cy="6483600"/>
          </a:xfrm>
          <a:prstGeom prst="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880800" y="334440"/>
            <a:ext cx="4270680" cy="2285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969720" y="4941000"/>
            <a:ext cx="4181400" cy="1548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4137120" y="936720"/>
            <a:ext cx="2174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city map w/ pedestrian accidents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6211080" y="659880"/>
            <a:ext cx="1880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</a:rPr>
              <a:t>bar charts with number fatalities/accidents per year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031280" y="2708280"/>
            <a:ext cx="4060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graphical explanation of grid cell and data construction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925080" y="3442680"/>
            <a:ext cx="1298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pedestrian event $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6350760" y="3072240"/>
            <a:ext cx="1800720" cy="17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potential explanatory inputs</a:t>
            </a:r>
            <a:endParaRPr b="0" lang="fr-F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traffic crashes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property values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street lane widths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survey responses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near miss reports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fire emergency runs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call for service</a:t>
            </a:r>
            <a:endParaRPr b="0" lang="fr-FR" sz="1200" spc="-1" strike="noStrike">
              <a:latin typeface="Arial"/>
            </a:endParaRPr>
          </a:p>
        </p:txBody>
      </p:sp>
      <p:grpSp>
        <p:nvGrpSpPr>
          <p:cNvPr id="47" name="Group 9"/>
          <p:cNvGrpSpPr/>
          <p:nvPr/>
        </p:nvGrpSpPr>
        <p:grpSpPr>
          <a:xfrm>
            <a:off x="5054760" y="3730680"/>
            <a:ext cx="1041120" cy="892080"/>
            <a:chOff x="5054760" y="3730680"/>
            <a:chExt cx="1041120" cy="892080"/>
          </a:xfrm>
        </p:grpSpPr>
        <p:sp>
          <p:nvSpPr>
            <p:cNvPr id="48" name="CustomShape 10"/>
            <p:cNvSpPr/>
            <p:nvPr/>
          </p:nvSpPr>
          <p:spPr>
            <a:xfrm>
              <a:off x="5092920" y="4173840"/>
              <a:ext cx="485640" cy="4093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5054760" y="453924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5568840" y="4169880"/>
              <a:ext cx="485640" cy="4093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3"/>
            <p:cNvSpPr/>
            <p:nvPr/>
          </p:nvSpPr>
          <p:spPr>
            <a:xfrm>
              <a:off x="5530680" y="453564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5098320" y="3755160"/>
              <a:ext cx="485640" cy="4093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5"/>
            <p:cNvSpPr/>
            <p:nvPr/>
          </p:nvSpPr>
          <p:spPr>
            <a:xfrm>
              <a:off x="5063760" y="373428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6"/>
            <p:cNvSpPr/>
            <p:nvPr/>
          </p:nvSpPr>
          <p:spPr>
            <a:xfrm>
              <a:off x="5060160" y="412092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17"/>
            <p:cNvSpPr/>
            <p:nvPr/>
          </p:nvSpPr>
          <p:spPr>
            <a:xfrm>
              <a:off x="5573880" y="3751560"/>
              <a:ext cx="485640" cy="40932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8"/>
            <p:cNvSpPr/>
            <p:nvPr/>
          </p:nvSpPr>
          <p:spPr>
            <a:xfrm>
              <a:off x="5539680" y="373068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9"/>
            <p:cNvSpPr/>
            <p:nvPr/>
          </p:nvSpPr>
          <p:spPr>
            <a:xfrm>
              <a:off x="5535720" y="411732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20"/>
            <p:cNvSpPr/>
            <p:nvPr/>
          </p:nvSpPr>
          <p:spPr>
            <a:xfrm>
              <a:off x="6009120" y="454500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21"/>
            <p:cNvSpPr/>
            <p:nvPr/>
          </p:nvSpPr>
          <p:spPr>
            <a:xfrm>
              <a:off x="6018120" y="374004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2"/>
            <p:cNvSpPr/>
            <p:nvPr/>
          </p:nvSpPr>
          <p:spPr>
            <a:xfrm>
              <a:off x="6014160" y="4126320"/>
              <a:ext cx="77760" cy="77760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" name="CustomShape 23"/>
          <p:cNvSpPr/>
          <p:nvPr/>
        </p:nvSpPr>
        <p:spPr>
          <a:xfrm>
            <a:off x="4064040" y="4907520"/>
            <a:ext cx="2221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potential for safety improvement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128480" y="5355000"/>
            <a:ext cx="2037600" cy="1031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5"/>
          <p:cNvSpPr/>
          <p:nvPr/>
        </p:nvSpPr>
        <p:spPr>
          <a:xfrm flipV="1">
            <a:off x="4306320" y="5559480"/>
            <a:ext cx="1317240" cy="6206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" name="Group 26"/>
          <p:cNvGrpSpPr/>
          <p:nvPr/>
        </p:nvGrpSpPr>
        <p:grpSpPr>
          <a:xfrm>
            <a:off x="4468680" y="5508720"/>
            <a:ext cx="992520" cy="824760"/>
            <a:chOff x="4468680" y="5508720"/>
            <a:chExt cx="992520" cy="824760"/>
          </a:xfrm>
        </p:grpSpPr>
        <p:sp>
          <p:nvSpPr>
            <p:cNvPr id="65" name="CustomShape 27"/>
            <p:cNvSpPr/>
            <p:nvPr/>
          </p:nvSpPr>
          <p:spPr>
            <a:xfrm>
              <a:off x="4468680" y="570240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8"/>
            <p:cNvSpPr/>
            <p:nvPr/>
          </p:nvSpPr>
          <p:spPr>
            <a:xfrm>
              <a:off x="4509720" y="579888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9"/>
            <p:cNvSpPr/>
            <p:nvPr/>
          </p:nvSpPr>
          <p:spPr>
            <a:xfrm>
              <a:off x="4509720" y="579888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30"/>
            <p:cNvSpPr/>
            <p:nvPr/>
          </p:nvSpPr>
          <p:spPr>
            <a:xfrm>
              <a:off x="4654440" y="587988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>
              <a:off x="4654440" y="587988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32"/>
            <p:cNvSpPr/>
            <p:nvPr/>
          </p:nvSpPr>
          <p:spPr>
            <a:xfrm>
              <a:off x="4654440" y="587988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3"/>
            <p:cNvSpPr/>
            <p:nvPr/>
          </p:nvSpPr>
          <p:spPr>
            <a:xfrm>
              <a:off x="4775040" y="608796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>
              <a:off x="4724640" y="563220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5"/>
            <p:cNvSpPr/>
            <p:nvPr/>
          </p:nvSpPr>
          <p:spPr>
            <a:xfrm>
              <a:off x="4765680" y="572868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6"/>
            <p:cNvSpPr/>
            <p:nvPr/>
          </p:nvSpPr>
          <p:spPr>
            <a:xfrm>
              <a:off x="4765680" y="572868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>
              <a:off x="4806720" y="585720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8"/>
            <p:cNvSpPr/>
            <p:nvPr/>
          </p:nvSpPr>
          <p:spPr>
            <a:xfrm>
              <a:off x="4806720" y="585720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39"/>
            <p:cNvSpPr/>
            <p:nvPr/>
          </p:nvSpPr>
          <p:spPr>
            <a:xfrm>
              <a:off x="4806720" y="585720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>
              <a:off x="5054400" y="603360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1"/>
            <p:cNvSpPr/>
            <p:nvPr/>
          </p:nvSpPr>
          <p:spPr>
            <a:xfrm>
              <a:off x="4870440" y="553140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42"/>
            <p:cNvSpPr/>
            <p:nvPr/>
          </p:nvSpPr>
          <p:spPr>
            <a:xfrm>
              <a:off x="4911480" y="562824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>
              <a:off x="4911480" y="562824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4"/>
            <p:cNvSpPr/>
            <p:nvPr/>
          </p:nvSpPr>
          <p:spPr>
            <a:xfrm>
              <a:off x="5022720" y="550872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45"/>
            <p:cNvSpPr/>
            <p:nvPr/>
          </p:nvSpPr>
          <p:spPr>
            <a:xfrm>
              <a:off x="5063760" y="560556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>
              <a:off x="5063760" y="560556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7"/>
            <p:cNvSpPr/>
            <p:nvPr/>
          </p:nvSpPr>
          <p:spPr>
            <a:xfrm>
              <a:off x="4947120" y="587052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48"/>
            <p:cNvSpPr/>
            <p:nvPr/>
          </p:nvSpPr>
          <p:spPr>
            <a:xfrm>
              <a:off x="4980240" y="589572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9"/>
            <p:cNvSpPr/>
            <p:nvPr/>
          </p:nvSpPr>
          <p:spPr>
            <a:xfrm>
              <a:off x="4980240" y="589572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50"/>
            <p:cNvSpPr/>
            <p:nvPr/>
          </p:nvSpPr>
          <p:spPr>
            <a:xfrm>
              <a:off x="5100840" y="606420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1"/>
            <p:cNvSpPr/>
            <p:nvPr/>
          </p:nvSpPr>
          <p:spPr>
            <a:xfrm>
              <a:off x="5100840" y="606420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2"/>
            <p:cNvSpPr/>
            <p:nvPr/>
          </p:nvSpPr>
          <p:spPr>
            <a:xfrm>
              <a:off x="5100840" y="606420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53"/>
            <p:cNvSpPr/>
            <p:nvPr/>
          </p:nvSpPr>
          <p:spPr>
            <a:xfrm>
              <a:off x="5261400" y="628812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4"/>
            <p:cNvSpPr/>
            <p:nvPr/>
          </p:nvSpPr>
          <p:spPr>
            <a:xfrm>
              <a:off x="5075640" y="579240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55"/>
            <p:cNvSpPr/>
            <p:nvPr/>
          </p:nvSpPr>
          <p:spPr>
            <a:xfrm>
              <a:off x="5005440" y="586548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56"/>
            <p:cNvSpPr/>
            <p:nvPr/>
          </p:nvSpPr>
          <p:spPr>
            <a:xfrm>
              <a:off x="5005440" y="586548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7"/>
            <p:cNvSpPr/>
            <p:nvPr/>
          </p:nvSpPr>
          <p:spPr>
            <a:xfrm>
              <a:off x="5261400" y="611316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58"/>
            <p:cNvSpPr/>
            <p:nvPr/>
          </p:nvSpPr>
          <p:spPr>
            <a:xfrm>
              <a:off x="5261400" y="611316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59"/>
            <p:cNvSpPr/>
            <p:nvPr/>
          </p:nvSpPr>
          <p:spPr>
            <a:xfrm>
              <a:off x="5261400" y="611316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60"/>
            <p:cNvSpPr/>
            <p:nvPr/>
          </p:nvSpPr>
          <p:spPr>
            <a:xfrm>
              <a:off x="5413680" y="626544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1"/>
            <p:cNvSpPr/>
            <p:nvPr/>
          </p:nvSpPr>
          <p:spPr>
            <a:xfrm>
              <a:off x="5221440" y="569160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62"/>
            <p:cNvSpPr/>
            <p:nvPr/>
          </p:nvSpPr>
          <p:spPr>
            <a:xfrm>
              <a:off x="5127480" y="589176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63"/>
            <p:cNvSpPr/>
            <p:nvPr/>
          </p:nvSpPr>
          <p:spPr>
            <a:xfrm>
              <a:off x="5127480" y="5891760"/>
              <a:ext cx="47520" cy="4536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64"/>
            <p:cNvSpPr/>
            <p:nvPr/>
          </p:nvSpPr>
          <p:spPr>
            <a:xfrm>
              <a:off x="5342040" y="5724720"/>
              <a:ext cx="47520" cy="453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65"/>
            <p:cNvSpPr/>
            <p:nvPr/>
          </p:nvSpPr>
          <p:spPr>
            <a:xfrm>
              <a:off x="5279760" y="586944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66"/>
            <p:cNvSpPr/>
            <p:nvPr/>
          </p:nvSpPr>
          <p:spPr>
            <a:xfrm>
              <a:off x="5279760" y="5869440"/>
              <a:ext cx="47520" cy="4536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5" name="CustomShape 67"/>
          <p:cNvSpPr/>
          <p:nvPr/>
        </p:nvSpPr>
        <p:spPr>
          <a:xfrm>
            <a:off x="6379200" y="5275440"/>
            <a:ext cx="2357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different model results comparison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random forest</a:t>
            </a:r>
            <a:endParaRPr b="0" lang="fr-FR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</a:rPr>
              <a:t>neural net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6" name="TextShape 6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LibreOffice/6.1.2.1$Linux_X86_64 LibreOffice_project/10$Build-1</Application>
  <Words>60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2018-10-11T00:57:50Z</dcterms:created>
  <dc:creator>McDevitt, Patrick (GE Aviation, US)</dc:creator>
  <dc:description/>
  <dc:language>fr-FR</dc:language>
  <cp:lastModifiedBy>McDevitt, Patrick (GE Aviation, US)</cp:lastModifiedBy>
  <dcterms:modified xsi:type="dcterms:W3CDTF">2018-10-11T01:14:17Z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GE Classification">
    <vt:lpwstr/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