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2D55-025D-81D3-33F3-FED2DC6D3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C5356-4F74-DEE6-FDAA-141E3B30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7BED1-CC22-C552-E947-BF96CCDC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673F-E233-282D-35D9-7CDBDAAB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A8B9-DBE8-852E-054C-2AF37347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A323-A8A2-2FFA-A758-79ED1E41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AD34A-E6DA-866D-9942-EA847D219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0E4F-2690-DC54-8374-616947D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FC6D-C1DC-85F0-0962-A7D5CE44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8EEC-DA77-48ED-8B97-A9BACE22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55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07CA8-DA52-A67A-EFE9-7CD21D555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ECFB2-6F67-DBAD-4A49-CD6766B6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834A-F3B3-CC5A-81E4-181CC599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2C83-650A-AA8A-AEA4-BBE3F545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CFD3-868C-436E-9F5A-C51031A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3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A1BB-9779-5489-D492-C6735CD6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516E-DD67-A2C3-275E-00866E9C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7BAE-1560-69B8-B7CD-4437C4ED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F51F7-6A83-C34A-1CA7-6B996B45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F724-35FC-6EE2-C13B-1D39D859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4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2BCD-163F-FA89-D774-D8537D2A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BCCFE-AEF6-9026-0C25-2AF877D5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193E-660B-E865-4BA0-0BA87AE5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8EDA-1F20-A2D3-4838-3891A730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B4D1-8FB6-7C56-65C8-5ADF8CA5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3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2F5-2EF6-9BF1-CCE5-CBE00FD0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1C6F-2C9F-B02B-FF42-928E5384A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E9224-BE66-50A1-F11A-590EE8C43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96BCE-5DBC-6325-5751-E71075C6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A27A-24B7-5E4E-B24E-B32E2F7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CACFF-DCFE-065C-CFD5-6F697DD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C555-C067-2A81-C140-550F668A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BC6C-9310-6D72-67D5-072B5EB9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257E8-6D4E-7E82-90F5-6E747A026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724E1-9C31-8C24-8799-71E87BE5A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437C0-83C3-87AA-48A6-F3AD0BA6B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25ED2-8580-5069-3729-9F4E9710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0FDD0-4B1B-CE03-6E76-4EA407A5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33F68-AD49-7C49-BD98-A8460800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6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8456-240D-BEA8-0B81-B8CAD1C0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7BC1D-A1E0-1674-E915-C9A0B596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9F224-FF6A-AE4C-8C3E-F71ED3CF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FF1BF-38E8-47B1-9D44-D9A3B535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6C556-1127-842C-9922-0E75BC77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BF692-AE62-7E84-4CB7-ABA27A88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05F8-94AF-CABB-8C4C-D13C34C9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7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5676-402E-D6D3-9163-EA7274A6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6A81-1826-39F2-C6C7-7A56F5B8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445F-A69C-F0B6-2EFF-7DF10BF5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6E4B-2F5D-34B0-7F37-86BE59A4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A85F6-6226-2026-2DB3-BD77088F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74D95-EBE6-8D5D-19D8-2B050154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0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2F14-5056-5EE9-CB5B-EF4297B1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73DA0-9F2E-C120-0A0F-ACB2A3D9C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560F-A425-3AC9-6924-ECFD7F7F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D414-5CAD-1896-840F-26BBE609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0B2D-B391-3A7E-99D8-DA92C7CC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44DE-017F-5644-4393-D8D8AA81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3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A6AFF-4048-0607-C085-17A3B747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D51BA-616A-8EF3-CB4A-0E1EFF59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84B3-BF6F-89C4-22BB-B259B394D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EEAF9-98C1-4CBE-96BB-D1F7E44DD935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0BA5-FB23-D489-9312-0F5F9333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1A740-A2AE-6FA9-068E-51412AAB6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DBDB-1F68-42B0-8222-DC67B1131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3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485B09F-7660-7B3B-CFDC-D6816146539B}"/>
              </a:ext>
            </a:extLst>
          </p:cNvPr>
          <p:cNvGrpSpPr/>
          <p:nvPr/>
        </p:nvGrpSpPr>
        <p:grpSpPr>
          <a:xfrm>
            <a:off x="4226945" y="2600936"/>
            <a:ext cx="4597872" cy="1039412"/>
            <a:chOff x="2613811" y="2178242"/>
            <a:chExt cx="4597872" cy="10394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613236-2153-12E7-3A3B-30E92B7D5EE5}"/>
                </a:ext>
              </a:extLst>
            </p:cNvPr>
            <p:cNvSpPr txBox="1"/>
            <p:nvPr/>
          </p:nvSpPr>
          <p:spPr>
            <a:xfrm>
              <a:off x="2666907" y="2721630"/>
              <a:ext cx="4544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0       1        2       3      4      5      6      7      8       9</a:t>
              </a:r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688C124-A8AD-B0F2-965F-7170B2B65B20}"/>
                </a:ext>
              </a:extLst>
            </p:cNvPr>
            <p:cNvSpPr/>
            <p:nvPr/>
          </p:nvSpPr>
          <p:spPr>
            <a:xfrm>
              <a:off x="2666644" y="2247173"/>
              <a:ext cx="353683" cy="3364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24</a:t>
              </a:r>
              <a:endParaRPr lang="en-IN" sz="1050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FB2C85-948D-25BB-466E-A42374B54F68}"/>
                </a:ext>
              </a:extLst>
            </p:cNvPr>
            <p:cNvSpPr/>
            <p:nvPr/>
          </p:nvSpPr>
          <p:spPr>
            <a:xfrm>
              <a:off x="3153629" y="2251494"/>
              <a:ext cx="353683" cy="3364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32</a:t>
              </a:r>
              <a:endParaRPr lang="en-IN" sz="105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0FBD973-74A9-E677-7B3C-4ABE1CF33208}"/>
                </a:ext>
              </a:extLst>
            </p:cNvPr>
            <p:cNvSpPr/>
            <p:nvPr/>
          </p:nvSpPr>
          <p:spPr>
            <a:xfrm>
              <a:off x="3655445" y="2247174"/>
              <a:ext cx="353683" cy="3364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42</a:t>
              </a:r>
              <a:endParaRPr lang="en-IN" sz="1050" b="1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18F244D-2AE0-772D-718E-18E497A254D5}"/>
                </a:ext>
              </a:extLst>
            </p:cNvPr>
            <p:cNvSpPr/>
            <p:nvPr/>
          </p:nvSpPr>
          <p:spPr>
            <a:xfrm>
              <a:off x="4116419" y="2247174"/>
              <a:ext cx="353683" cy="3364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54</a:t>
              </a:r>
              <a:endParaRPr lang="en-IN" sz="1050" b="1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DBE339A-8E38-C0BE-8879-AFABC21E0DDF}"/>
                </a:ext>
              </a:extLst>
            </p:cNvPr>
            <p:cNvSpPr/>
            <p:nvPr/>
          </p:nvSpPr>
          <p:spPr>
            <a:xfrm>
              <a:off x="4551513" y="2247174"/>
              <a:ext cx="353683" cy="3364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66</a:t>
              </a:r>
              <a:endParaRPr lang="en-IN" sz="1050" b="1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719E821-FB11-A7D7-A09E-9949AA593473}"/>
                </a:ext>
              </a:extLst>
            </p:cNvPr>
            <p:cNvSpPr/>
            <p:nvPr/>
          </p:nvSpPr>
          <p:spPr>
            <a:xfrm>
              <a:off x="6707034" y="2247174"/>
              <a:ext cx="353683" cy="3234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12</a:t>
              </a:r>
              <a:endParaRPr lang="en-IN" sz="1050" b="1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40B1AE3-FAE0-5C27-0E74-C8FD0B7324A3}"/>
                </a:ext>
              </a:extLst>
            </p:cNvPr>
            <p:cNvSpPr/>
            <p:nvPr/>
          </p:nvSpPr>
          <p:spPr>
            <a:xfrm>
              <a:off x="6290993" y="2247175"/>
              <a:ext cx="353683" cy="3364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88</a:t>
              </a:r>
              <a:endParaRPr lang="en-IN" sz="1050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D122E13-3C12-29EA-DA4A-768BFE0DB399}"/>
                </a:ext>
              </a:extLst>
            </p:cNvPr>
            <p:cNvSpPr/>
            <p:nvPr/>
          </p:nvSpPr>
          <p:spPr>
            <a:xfrm>
              <a:off x="5846913" y="2247174"/>
              <a:ext cx="353683" cy="3364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15</a:t>
              </a:r>
              <a:endParaRPr lang="en-IN" sz="1050" b="1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67C2898-CAAC-E1F2-07AD-219EC8E55FEF}"/>
                </a:ext>
              </a:extLst>
            </p:cNvPr>
            <p:cNvSpPr/>
            <p:nvPr/>
          </p:nvSpPr>
          <p:spPr>
            <a:xfrm>
              <a:off x="5421702" y="2247174"/>
              <a:ext cx="353683" cy="3493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92</a:t>
              </a:r>
              <a:endParaRPr lang="en-IN" sz="1050" b="1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0E373E7-D425-3F8D-E7B5-D9918ADE4301}"/>
                </a:ext>
              </a:extLst>
            </p:cNvPr>
            <p:cNvSpPr/>
            <p:nvPr/>
          </p:nvSpPr>
          <p:spPr>
            <a:xfrm>
              <a:off x="4995593" y="2253646"/>
              <a:ext cx="353683" cy="3364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  <a:endParaRPr lang="en-IN" sz="1050" b="1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5B8CD42-C6B6-9DEE-ABB0-F495EE3EBA16}"/>
                </a:ext>
              </a:extLst>
            </p:cNvPr>
            <p:cNvSpPr/>
            <p:nvPr/>
          </p:nvSpPr>
          <p:spPr>
            <a:xfrm>
              <a:off x="2613811" y="2178242"/>
              <a:ext cx="4484382" cy="4444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D0C7A5-D480-70BE-AE8E-DD69E181B40B}"/>
                </a:ext>
              </a:extLst>
            </p:cNvPr>
            <p:cNvCxnSpPr/>
            <p:nvPr/>
          </p:nvCxnSpPr>
          <p:spPr>
            <a:xfrm>
              <a:off x="2666644" y="3142718"/>
              <a:ext cx="4394073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5AE9CA8-B946-CC4E-0083-D68C2EAD5680}"/>
                </a:ext>
              </a:extLst>
            </p:cNvPr>
            <p:cNvCxnSpPr/>
            <p:nvPr/>
          </p:nvCxnSpPr>
          <p:spPr>
            <a:xfrm>
              <a:off x="2666644" y="3065084"/>
              <a:ext cx="0" cy="152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4FF691-6082-1F05-B1AE-E480746A5538}"/>
                </a:ext>
              </a:extLst>
            </p:cNvPr>
            <p:cNvCxnSpPr/>
            <p:nvPr/>
          </p:nvCxnSpPr>
          <p:spPr>
            <a:xfrm>
              <a:off x="7058923" y="3064911"/>
              <a:ext cx="0" cy="152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6CB6E56-FB00-489D-8892-37839E4FBE09}"/>
              </a:ext>
            </a:extLst>
          </p:cNvPr>
          <p:cNvSpPr txBox="1"/>
          <p:nvPr/>
        </p:nvSpPr>
        <p:spPr>
          <a:xfrm>
            <a:off x="1696169" y="1431985"/>
            <a:ext cx="803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array [10]  =  { 24, 32, 42, 54, 66, 2, 92, 15, 88, 12}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72DB39-AA74-72A5-55B4-A9E6345B0DDD}"/>
              </a:ext>
            </a:extLst>
          </p:cNvPr>
          <p:cNvSpPr txBox="1"/>
          <p:nvPr/>
        </p:nvSpPr>
        <p:spPr>
          <a:xfrm>
            <a:off x="3114136" y="793626"/>
            <a:ext cx="12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Name</a:t>
            </a:r>
            <a:endParaRPr lang="en-IN" dirty="0">
              <a:solidFill>
                <a:srgbClr val="7030A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0060D0-7456-9502-C7C7-277765DCB0C1}"/>
              </a:ext>
            </a:extLst>
          </p:cNvPr>
          <p:cNvCxnSpPr/>
          <p:nvPr/>
        </p:nvCxnSpPr>
        <p:spPr>
          <a:xfrm>
            <a:off x="3722298" y="1181819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ECECD9-018E-AE8F-4C47-9C23E93EEA67}"/>
              </a:ext>
            </a:extLst>
          </p:cNvPr>
          <p:cNvGrpSpPr/>
          <p:nvPr/>
        </p:nvGrpSpPr>
        <p:grpSpPr>
          <a:xfrm>
            <a:off x="4961092" y="1259107"/>
            <a:ext cx="3072438" cy="152743"/>
            <a:chOff x="4986970" y="1086587"/>
            <a:chExt cx="3072438" cy="152743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BDD5B2-8DD9-D1B0-714C-93F876507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86970" y="1164394"/>
              <a:ext cx="3055364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1D32CF-E1CA-BA2A-8C59-F90187CE7B4E}"/>
                </a:ext>
              </a:extLst>
            </p:cNvPr>
            <p:cNvCxnSpPr/>
            <p:nvPr/>
          </p:nvCxnSpPr>
          <p:spPr>
            <a:xfrm>
              <a:off x="4986970" y="1086760"/>
              <a:ext cx="0" cy="152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935536A-4633-2D48-1951-658F1BABFFF7}"/>
                </a:ext>
              </a:extLst>
            </p:cNvPr>
            <p:cNvCxnSpPr/>
            <p:nvPr/>
          </p:nvCxnSpPr>
          <p:spPr>
            <a:xfrm>
              <a:off x="8059408" y="1086587"/>
              <a:ext cx="0" cy="1525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DF5E4D5-2F69-41FE-13BF-EC9777CC504B}"/>
              </a:ext>
            </a:extLst>
          </p:cNvPr>
          <p:cNvSpPr txBox="1"/>
          <p:nvPr/>
        </p:nvSpPr>
        <p:spPr>
          <a:xfrm>
            <a:off x="5578410" y="816640"/>
            <a:ext cx="12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Elements</a:t>
            </a:r>
            <a:endParaRPr lang="en-IN" dirty="0">
              <a:solidFill>
                <a:srgbClr val="7030A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88988A-9FD1-C51A-F5E1-5B6DD2B5E5BD}"/>
              </a:ext>
            </a:extLst>
          </p:cNvPr>
          <p:cNvCxnSpPr>
            <a:cxnSpLocks/>
          </p:cNvCxnSpPr>
          <p:nvPr/>
        </p:nvCxnSpPr>
        <p:spPr>
          <a:xfrm flipV="1">
            <a:off x="3409960" y="1792691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255D26-9EAB-F520-968C-E3079BD660DA}"/>
              </a:ext>
            </a:extLst>
          </p:cNvPr>
          <p:cNvSpPr txBox="1"/>
          <p:nvPr/>
        </p:nvSpPr>
        <p:spPr>
          <a:xfrm>
            <a:off x="2801798" y="2051483"/>
            <a:ext cx="12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Type</a:t>
            </a:r>
            <a:endParaRPr lang="en-IN" dirty="0">
              <a:solidFill>
                <a:srgbClr val="7030A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FEC160-83AE-D9FB-2F75-C1DEC66825C1}"/>
              </a:ext>
            </a:extLst>
          </p:cNvPr>
          <p:cNvCxnSpPr>
            <a:cxnSpLocks/>
          </p:cNvCxnSpPr>
          <p:nvPr/>
        </p:nvCxnSpPr>
        <p:spPr>
          <a:xfrm flipV="1">
            <a:off x="4295603" y="1789822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06994A-95CB-D9E8-7355-61A61DBD0B8E}"/>
              </a:ext>
            </a:extLst>
          </p:cNvPr>
          <p:cNvSpPr txBox="1"/>
          <p:nvPr/>
        </p:nvSpPr>
        <p:spPr>
          <a:xfrm>
            <a:off x="3687441" y="2048614"/>
            <a:ext cx="12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Size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59013F-3CAC-A20D-14FD-7F9987035343}"/>
              </a:ext>
            </a:extLst>
          </p:cNvPr>
          <p:cNvSpPr txBox="1"/>
          <p:nvPr/>
        </p:nvSpPr>
        <p:spPr>
          <a:xfrm>
            <a:off x="2955623" y="2676340"/>
            <a:ext cx="11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elements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DC14E6-3DB2-AB84-AC03-D847184629BC}"/>
              </a:ext>
            </a:extLst>
          </p:cNvPr>
          <p:cNvSpPr txBox="1"/>
          <p:nvPr/>
        </p:nvSpPr>
        <p:spPr>
          <a:xfrm>
            <a:off x="2947538" y="3111172"/>
            <a:ext cx="8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BFA26B-0147-3E32-A78B-971A703DD935}"/>
              </a:ext>
            </a:extLst>
          </p:cNvPr>
          <p:cNvSpPr txBox="1"/>
          <p:nvPr/>
        </p:nvSpPr>
        <p:spPr>
          <a:xfrm>
            <a:off x="6053669" y="3664308"/>
            <a:ext cx="9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 :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49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preeti samuel</dc:creator>
  <cp:lastModifiedBy>preeti samuel</cp:lastModifiedBy>
  <cp:revision>1</cp:revision>
  <dcterms:created xsi:type="dcterms:W3CDTF">2023-09-06T05:58:55Z</dcterms:created>
  <dcterms:modified xsi:type="dcterms:W3CDTF">2023-09-06T05:59:06Z</dcterms:modified>
</cp:coreProperties>
</file>