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8BD17C-D167-4545-8932-8EE44E0233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Project_ Preeti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C8DA06-8F82-421C-90A4-436A9C21B8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9/13/25 7:58:00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Sales" id="2" name="slide2">
            <a:extLst>
              <a:ext uri="{FF2B5EF4-FFF2-40B4-BE49-F238E27FC236}">
                <a16:creationId xmlns:a16="http://schemas.microsoft.com/office/drawing/2014/main" id="{63AD477E-3071-44AD-8439-2D521564F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2025-09-13T23:58:00Z</dcterms:created>
  <dcterms:modified xsi:type="dcterms:W3CDTF">2025-09-13T23:58:00Z</dcterms:modified>
</cp:coreProperties>
</file>