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F9D439"/>
    <a:srgbClr val="6F8FF7"/>
    <a:srgbClr val="74BCF2"/>
    <a:srgbClr val="0000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B95A-9A6B-B628-7FD4-7B2ED50EB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370A7-E34C-06ED-F371-74C13212A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B2758-848C-81DE-F12C-D0F1E320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83A2-7E83-4DF0-A7BA-C4D705CAAC69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3868C-80F8-AFC3-B330-3CD178D3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A5710-E003-A3D7-5B0D-1B98FE7A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8125-BE78-4B64-9A43-52B1B3673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75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D8D9-000C-47EB-3DCE-C7D72571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9DA76-2BD3-B395-ACB8-2C0108339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F4D06-5862-47BC-323F-12D07F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83A2-7E83-4DF0-A7BA-C4D705CAAC69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CB340-916D-F622-7828-875386F9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A9FE7-4D05-C8C3-3089-78A3E6F3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8125-BE78-4B64-9A43-52B1B3673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41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9AF8E-C8BB-CE0C-2321-4F0A03EA6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FAF33-962C-C11A-5392-A19577120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64A88-A777-5DC6-3C57-AA7825A4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83A2-7E83-4DF0-A7BA-C4D705CAAC69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B4A55-D609-C3F3-3D11-C1F04A22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92763-1861-2716-E7CB-814F9520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8125-BE78-4B64-9A43-52B1B3673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96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9C8B-924A-BD6E-3AA5-2DDF3E29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CF76-EEB7-6018-3A17-7F09A4F45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2C2F7-236F-562C-F756-4B3BBA4D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83A2-7E83-4DF0-A7BA-C4D705CAAC69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0306B-C079-F002-1249-A5E9F370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2C8CD-D76D-C7C3-BD57-08E49388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8125-BE78-4B64-9A43-52B1B3673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8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616D-821D-5D6C-603F-4279219E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0A4EF-1FD0-C2E4-8EC5-6E4FA1FC4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92EFC-D91B-3CF3-66F0-46A5FC11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83A2-7E83-4DF0-A7BA-C4D705CAAC69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45783-32D4-46DC-A926-FD9CF43D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86318-C617-C115-5BC2-49401971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8125-BE78-4B64-9A43-52B1B3673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89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550F-58FE-8D67-DD48-4600F698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EDDD-F570-2450-1E68-820D10501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A31C6-0E10-9F76-DC8E-55040486C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2E465-46BB-3187-3161-E0C077E3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83A2-7E83-4DF0-A7BA-C4D705CAAC69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D83A2-BFA6-361C-EAAF-555444A6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867EC-AF1A-DDFF-D59B-D0B4F29B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8125-BE78-4B64-9A43-52B1B3673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02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88A3-413A-21B9-6593-287EAB30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9636-8CB5-2CBA-7552-AED9B767E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A79D-3889-8229-F5F2-308D9EDD9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88CDF-CAC8-2A19-38E6-275764ED1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C07AC-835D-4EC2-8F63-44B7D2BFC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8DD77-E3B3-0C5A-BACD-88C8D4B1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83A2-7E83-4DF0-A7BA-C4D705CAAC69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2EF82-1D13-4B7D-C934-F6868DE4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4648C-6EBA-7066-11B9-2D8225E0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8125-BE78-4B64-9A43-52B1B3673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75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527C-BFED-83D4-E418-752233F9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4D101-4295-9E65-7597-46016CCA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83A2-7E83-4DF0-A7BA-C4D705CAAC69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B3DBE-44F2-7487-20A5-C5B6EF3F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4D195-CDAA-2B1D-41F7-BF93467C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8125-BE78-4B64-9A43-52B1B3673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70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EF3D7-6603-74D8-77C2-40700CFC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83A2-7E83-4DF0-A7BA-C4D705CAAC69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A596C-0FA9-F54F-3B9E-34FD6B41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53F28-B998-2BDA-0FDF-673A77B2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8125-BE78-4B64-9A43-52B1B3673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36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FB73-1FBB-F14D-6FAB-23725AE6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660A-8AA7-CE58-3B8C-12600360F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49000-5228-F1BF-4991-E7238984D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CE1ED-F73F-D24C-1507-02C9B385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83A2-7E83-4DF0-A7BA-C4D705CAAC69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B7465-175B-2487-7B79-92F476DE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E6EA6-777C-B66A-1423-5F3B17B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8125-BE78-4B64-9A43-52B1B3673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04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F760-D50D-26B9-9028-27BDB4CB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0A882-CABD-5432-AE8C-9A9A618F1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1340F-96BD-AF04-615F-C0522BE6A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E2637-8762-59ED-BB4F-7D804489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83A2-7E83-4DF0-A7BA-C4D705CAAC69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F2A77-3A70-CC6B-90B7-180DBD57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15F55-896A-09B9-CAC8-201D9CE0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98125-BE78-4B64-9A43-52B1B3673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65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121F3-EF54-0F74-A7E4-5212C19D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690C4-42AB-5B38-3E57-C9F572047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F2E82-5FAE-219F-5817-A2E5E6A99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983A2-7E83-4DF0-A7BA-C4D705CAAC69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1F740-92AD-F8B5-8651-3BBA7EA44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CC851-5037-A3B4-7C2D-45ED7AE92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98125-BE78-4B64-9A43-52B1B3673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2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713E-7438-5281-6AEE-B3817C132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8396"/>
            <a:ext cx="4612638" cy="1650723"/>
          </a:xfrm>
          <a:solidFill>
            <a:srgbClr val="203864"/>
          </a:solidFill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9600" dirty="0" err="1">
                <a:solidFill>
                  <a:schemeClr val="bg1"/>
                </a:solidFill>
                <a:latin typeface="Brush Script MT" panose="03060802040406070304" pitchFamily="66" charset="0"/>
              </a:rPr>
              <a:t>Anshumat</a:t>
            </a:r>
            <a:br>
              <a:rPr lang="en-US" sz="9600" dirty="0">
                <a:solidFill>
                  <a:schemeClr val="bg1"/>
                </a:solidFill>
                <a:latin typeface="Brush Script MT" panose="03060802040406070304" pitchFamily="66" charset="0"/>
              </a:rPr>
            </a:br>
            <a:r>
              <a:rPr lang="en-US" sz="2800" dirty="0">
                <a:solidFill>
                  <a:srgbClr val="FFC000"/>
                </a:solidFill>
                <a:latin typeface="Rockwell" panose="02060603020205020403" pitchFamily="18" charset="0"/>
              </a:rPr>
              <a:t>Oct-Dec 2022 (Vol V, Issue IV)</a:t>
            </a:r>
            <a:endParaRPr lang="en-IN" sz="2400" dirty="0">
              <a:solidFill>
                <a:srgbClr val="FFC00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E5F48-C47D-F903-3089-892CF7766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2638" y="198397"/>
            <a:ext cx="5943601" cy="1650722"/>
          </a:xfrm>
          <a:ln w="3175">
            <a:solidFill>
              <a:srgbClr val="203864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 quarterly newsletter of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Sant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Longowal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Institute of Engineering and Technology,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Longowal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– 148106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(Deemed-to-be-University under Ministry of Education (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MoE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), Govt. of India)</a:t>
            </a:r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88E06595-E6CC-07DD-4749-BC6529715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920" y="198397"/>
            <a:ext cx="1582857" cy="1650724"/>
          </a:xfrm>
          <a:prstGeom prst="rect">
            <a:avLst/>
          </a:prstGeom>
          <a:ln>
            <a:solidFill>
              <a:srgbClr val="203864"/>
            </a:solidFill>
          </a:ln>
        </p:spPr>
      </p:pic>
    </p:spTree>
    <p:extLst>
      <p:ext uri="{BB962C8B-B14F-4D97-AF65-F5344CB8AC3E}">
        <p14:creationId xmlns:p14="http://schemas.microsoft.com/office/powerpoint/2010/main" val="272070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Brush Script MT</vt:lpstr>
      <vt:lpstr>Calibri</vt:lpstr>
      <vt:lpstr>Calibri Light</vt:lpstr>
      <vt:lpstr>Rockwell</vt:lpstr>
      <vt:lpstr>Office Theme</vt:lpstr>
      <vt:lpstr>Anshumat Oct-Dec 2022 (Vol V, Issue IV)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Anshumat Vol VI, Issue I, Jan-Mar 2023</dc:title>
  <dc:creator>preetpal preetpal</dc:creator>
  <cp:lastModifiedBy>preetpal preetpal</cp:lastModifiedBy>
  <cp:revision>9</cp:revision>
  <dcterms:created xsi:type="dcterms:W3CDTF">2023-04-21T05:23:46Z</dcterms:created>
  <dcterms:modified xsi:type="dcterms:W3CDTF">2023-04-23T05:00:17Z</dcterms:modified>
</cp:coreProperties>
</file>