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area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</c:ser>
        <c:axId val="103917824"/>
        <c:axId val="104594816"/>
      </c:areaChart>
      <c:catAx>
        <c:axId val="103917824"/>
        <c:scaling>
          <c:orientation val="minMax"/>
        </c:scaling>
        <c:axPos val="b"/>
        <c:tickLblPos val="nextTo"/>
        <c:crossAx val="104594816"/>
        <c:auto val="1"/>
        <c:lblAlgn val="ctr"/>
        <c:lblOffset val="100"/>
      </c:catAx>
      <c:valAx>
        <c:axId val="104594816"/>
        <c:scaling>
          <c:orientation val="minMax"/>
        </c:scaling>
        <c:axPos val="l"/>
        <c:majorGridlines/>
        <c:numFmt formatCode="General" sourceLinked="1"/>
        <c:tickLblPos val="nextTo"/>
        <c:crossAx val="103917824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Welcome to the Presentation of</a:t>
            </a:r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Hafsa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kter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Preety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Causes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Burning of Fossil fuels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Factors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Volcanic Eruptions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Global Warming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 smtClean="0"/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global temperature, More frequent</a:t>
                      </a:r>
                      <a:r>
                        <a:rPr lang="en-US" baseline="0" dirty="0" smtClean="0"/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 smtClean="0"/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Costal flooding and submersion</a:t>
                      </a:r>
                      <a:r>
                        <a:rPr lang="en-US" baseline="0" dirty="0" smtClean="0"/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Ocean Acidification,</a:t>
                      </a:r>
                      <a:r>
                        <a:rPr lang="en-US" baseline="0" dirty="0" smtClean="0"/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snaps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latin typeface="Britannic Bold" pitchFamily="34" charset="0"/>
                <a:cs typeface="Times New Roman" pitchFamily="18" charset="0"/>
              </a:rPr>
              <a:t>Thank You</a:t>
            </a:r>
            <a:endParaRPr lang="en-US" sz="9600" b="1" dirty="0">
              <a:solidFill>
                <a:schemeClr val="accent6">
                  <a:lumMod val="75000"/>
                </a:schemeClr>
              </a:solidFill>
              <a:latin typeface="Britannic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USER</cp:lastModifiedBy>
  <cp:revision>6</cp:revision>
  <dcterms:created xsi:type="dcterms:W3CDTF">2024-12-09T16:29:33Z</dcterms:created>
  <dcterms:modified xsi:type="dcterms:W3CDTF">2024-12-09T17:04:02Z</dcterms:modified>
</cp:coreProperties>
</file>