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827-626B-97DD-2F73-ED23F0FA5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307422"/>
            <a:ext cx="9440034" cy="1828801"/>
          </a:xfrm>
        </p:spPr>
        <p:txBody>
          <a:bodyPr/>
          <a:lstStyle/>
          <a:p>
            <a:r>
              <a:rPr lang="en-IN" dirty="0"/>
              <a:t>MECE Breakdown of Northwind Sales Analysis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6711A0-DA39-A60D-B94B-F02B6643426C}"/>
              </a:ext>
            </a:extLst>
          </p:cNvPr>
          <p:cNvSpPr/>
          <p:nvPr/>
        </p:nvSpPr>
        <p:spPr>
          <a:xfrm>
            <a:off x="11501718" y="6347012"/>
            <a:ext cx="510988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19A352-8B4D-1809-6059-9754232805FB}"/>
              </a:ext>
            </a:extLst>
          </p:cNvPr>
          <p:cNvSpPr/>
          <p:nvPr/>
        </p:nvSpPr>
        <p:spPr>
          <a:xfrm>
            <a:off x="156526" y="2740961"/>
            <a:ext cx="2570323" cy="1258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MECE Breakdown of Northwind Sales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3FA5B-63F5-A115-F3CE-FA6493804421}"/>
              </a:ext>
            </a:extLst>
          </p:cNvPr>
          <p:cNvSpPr/>
          <p:nvPr/>
        </p:nvSpPr>
        <p:spPr>
          <a:xfrm>
            <a:off x="4090160" y="3871636"/>
            <a:ext cx="7752228" cy="91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5. Products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bar charts to display popular products or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inventory management graphs to monitor stock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pie charts to show the distribution of products from different suppliers.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30752-01A3-C5C3-6BF9-EC217BA15061}"/>
              </a:ext>
            </a:extLst>
          </p:cNvPr>
          <p:cNvSpPr/>
          <p:nvPr/>
        </p:nvSpPr>
        <p:spPr>
          <a:xfrm>
            <a:off x="4096883" y="28016"/>
            <a:ext cx="7745505" cy="91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1. Customers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bar charts or pie charts to visualize customer demographics, such as distribution by country.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a map to display customer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revenue or order frequency histograms for customer analysis.</a:t>
            </a:r>
          </a:p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FABA4-43F8-63B7-E815-FEB3090E917C}"/>
              </a:ext>
            </a:extLst>
          </p:cNvPr>
          <p:cNvSpPr/>
          <p:nvPr/>
        </p:nvSpPr>
        <p:spPr>
          <a:xfrm>
            <a:off x="4090160" y="4886883"/>
            <a:ext cx="7752228" cy="906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6. Suppliers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supplier performance scorecards or radar charts.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bar charts to compare supplier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pie charts to analyze supplier demographics.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10198-9F72-0EA3-1D61-66BFFEB816D2}"/>
              </a:ext>
            </a:extLst>
          </p:cNvPr>
          <p:cNvSpPr/>
          <p:nvPr/>
        </p:nvSpPr>
        <p:spPr>
          <a:xfrm>
            <a:off x="4090161" y="2965073"/>
            <a:ext cx="7752228" cy="810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4. Order Details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histograms or box plots to analyze product sales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heatmaps to identify associations between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Visualize discount effectiveness with bar charts.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048E3-42A6-F816-50BD-5E9689FCBCC9}"/>
              </a:ext>
            </a:extLst>
          </p:cNvPr>
          <p:cNvSpPr/>
          <p:nvPr/>
        </p:nvSpPr>
        <p:spPr>
          <a:xfrm>
            <a:off x="4090161" y="1043263"/>
            <a:ext cx="7752228" cy="91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2. Employees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organizational charts to visualize employee reporting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bar charts for employee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line charts to show employee hiring trends over time.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AC4A7-92A4-AECC-EB3E-5BEE801A0D89}"/>
              </a:ext>
            </a:extLst>
          </p:cNvPr>
          <p:cNvSpPr/>
          <p:nvPr/>
        </p:nvSpPr>
        <p:spPr>
          <a:xfrm>
            <a:off x="4096881" y="2058510"/>
            <a:ext cx="7745507" cy="810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3. Orders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line charts to visualize sales trends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scatter plots to analyze order-to-shipment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geographic maps for regional sales analysis.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7C10D-D385-CB09-309F-C476B7575E76}"/>
              </a:ext>
            </a:extLst>
          </p:cNvPr>
          <p:cNvSpPr/>
          <p:nvPr/>
        </p:nvSpPr>
        <p:spPr>
          <a:xfrm>
            <a:off x="4090160" y="5889813"/>
            <a:ext cx="7752228" cy="906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Söhne"/>
              </a:rPr>
              <a:t>7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. Categories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pie charts or bar charts to visualize category popularity.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word clouds for category descriptions.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histograms for product category distribution.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69990-7EFA-05DA-31E6-9C05057C0339}"/>
              </a:ext>
            </a:extLst>
          </p:cNvPr>
          <p:cNvCxnSpPr>
            <a:endCxn id="6" idx="1"/>
          </p:cNvCxnSpPr>
          <p:nvPr/>
        </p:nvCxnSpPr>
        <p:spPr>
          <a:xfrm flipV="1">
            <a:off x="2726849" y="487456"/>
            <a:ext cx="1370034" cy="225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B378BC-45D5-CB1F-C5C2-F29F79A3CA2F}"/>
              </a:ext>
            </a:extLst>
          </p:cNvPr>
          <p:cNvCxnSpPr>
            <a:endCxn id="11" idx="1"/>
          </p:cNvCxnSpPr>
          <p:nvPr/>
        </p:nvCxnSpPr>
        <p:spPr>
          <a:xfrm>
            <a:off x="2726849" y="3999381"/>
            <a:ext cx="1363311" cy="234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1F06DF-C6AC-078A-9AD3-5FDF95E8267A}"/>
              </a:ext>
            </a:extLst>
          </p:cNvPr>
          <p:cNvCxnSpPr>
            <a:endCxn id="9" idx="1"/>
          </p:cNvCxnSpPr>
          <p:nvPr/>
        </p:nvCxnSpPr>
        <p:spPr>
          <a:xfrm flipV="1">
            <a:off x="2726849" y="1502703"/>
            <a:ext cx="1363312" cy="146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21DC33-325C-27E5-4F70-9C82C9C6CA5A}"/>
              </a:ext>
            </a:extLst>
          </p:cNvPr>
          <p:cNvCxnSpPr>
            <a:endCxn id="10" idx="1"/>
          </p:cNvCxnSpPr>
          <p:nvPr/>
        </p:nvCxnSpPr>
        <p:spPr>
          <a:xfrm flipV="1">
            <a:off x="2726849" y="2463608"/>
            <a:ext cx="1370032" cy="71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D60FBE-E46A-81EB-C358-E005525B3C1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26849" y="3370171"/>
            <a:ext cx="136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E44A11-A769-9405-7C8C-9A5F8A0F64FD}"/>
              </a:ext>
            </a:extLst>
          </p:cNvPr>
          <p:cNvCxnSpPr>
            <a:endCxn id="7" idx="1"/>
          </p:cNvCxnSpPr>
          <p:nvPr/>
        </p:nvCxnSpPr>
        <p:spPr>
          <a:xfrm>
            <a:off x="2726849" y="3775269"/>
            <a:ext cx="1363311" cy="15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83387B-5A63-25BD-D427-1A0EB1B1E228}"/>
              </a:ext>
            </a:extLst>
          </p:cNvPr>
          <p:cNvCxnSpPr>
            <a:endCxn id="5" idx="1"/>
          </p:cNvCxnSpPr>
          <p:nvPr/>
        </p:nvCxnSpPr>
        <p:spPr>
          <a:xfrm>
            <a:off x="2726849" y="3576918"/>
            <a:ext cx="1363311" cy="75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{3FFBF65F-A951-43D7-877D-E33EA02A1FD0}tf55705232_win32</Template>
  <TotalTime>217</TotalTime>
  <Words>251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Goudy Old Style</vt:lpstr>
      <vt:lpstr>Söhne</vt:lpstr>
      <vt:lpstr>Wingdings 2</vt:lpstr>
      <vt:lpstr>SlateVTI</vt:lpstr>
      <vt:lpstr>MECE Breakdown of Northwind Sales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 Breakdown of Northwind Sales Data</dc:title>
  <dc:creator>Preety Paramanick</dc:creator>
  <cp:lastModifiedBy>Preety Paramanick</cp:lastModifiedBy>
  <cp:revision>3</cp:revision>
  <dcterms:created xsi:type="dcterms:W3CDTF">2023-10-28T07:08:33Z</dcterms:created>
  <dcterms:modified xsi:type="dcterms:W3CDTF">2023-10-28T14:01:56Z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