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80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3827-626B-97DD-2F73-ED23F0FA5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307422"/>
            <a:ext cx="9440034" cy="1828801"/>
          </a:xfrm>
        </p:spPr>
        <p:txBody>
          <a:bodyPr/>
          <a:lstStyle/>
          <a:p>
            <a:r>
              <a:rPr lang="en-IN" dirty="0"/>
              <a:t>MECE Breakdown of Northwind Sales Analysis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56711A0-DA39-A60D-B94B-F02B6643426C}"/>
              </a:ext>
            </a:extLst>
          </p:cNvPr>
          <p:cNvSpPr/>
          <p:nvPr/>
        </p:nvSpPr>
        <p:spPr>
          <a:xfrm>
            <a:off x="11501718" y="6347012"/>
            <a:ext cx="510988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9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19A352-8B4D-1809-6059-9754232805FB}"/>
              </a:ext>
            </a:extLst>
          </p:cNvPr>
          <p:cNvSpPr/>
          <p:nvPr/>
        </p:nvSpPr>
        <p:spPr>
          <a:xfrm>
            <a:off x="4471777" y="159101"/>
            <a:ext cx="3148855" cy="9682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MECE Breakdown of Northwind Sales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3FA5B-63F5-A115-F3CE-FA6493804421}"/>
              </a:ext>
            </a:extLst>
          </p:cNvPr>
          <p:cNvSpPr/>
          <p:nvPr/>
        </p:nvSpPr>
        <p:spPr>
          <a:xfrm>
            <a:off x="6105151" y="1782861"/>
            <a:ext cx="1397960" cy="3585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Products Table: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Product details, including names, suppliers, categories, and stock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Insights: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 Product popularity, supplier performance, and inventory management.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30752-01A3-C5C3-6BF9-EC217BA15061}"/>
              </a:ext>
            </a:extLst>
          </p:cNvPr>
          <p:cNvSpPr/>
          <p:nvPr/>
        </p:nvSpPr>
        <p:spPr>
          <a:xfrm>
            <a:off x="6727" y="1788459"/>
            <a:ext cx="1391233" cy="35545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Customers Table: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Customer information, including company name, contact details, and location.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Insights: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Customer demographics, locations, and contact information for marketing and sales strategies.</a:t>
            </a:r>
          </a:p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FABA4-43F8-63B7-E815-FEB3090E917C}"/>
              </a:ext>
            </a:extLst>
          </p:cNvPr>
          <p:cNvSpPr/>
          <p:nvPr/>
        </p:nvSpPr>
        <p:spPr>
          <a:xfrm>
            <a:off x="7620632" y="1754848"/>
            <a:ext cx="1397960" cy="36172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Suppliers Table: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Supplier information, including company names, contact details, and locations.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Insights: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 Supplier demographics, contact information, and supply chain management.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10198-9F72-0EA3-1D61-66BFFEB816D2}"/>
              </a:ext>
            </a:extLst>
          </p:cNvPr>
          <p:cNvSpPr/>
          <p:nvPr/>
        </p:nvSpPr>
        <p:spPr>
          <a:xfrm>
            <a:off x="4575261" y="1783976"/>
            <a:ext cx="1397960" cy="3558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Order Details Table: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Details about products in each order, including prices, quantities, and discounts.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Insights: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 Product sales, pricing, and discount effectiveness.</a:t>
            </a: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D048E3-42A6-F816-50BD-5E9689FCBCC9}"/>
              </a:ext>
            </a:extLst>
          </p:cNvPr>
          <p:cNvSpPr/>
          <p:nvPr/>
        </p:nvSpPr>
        <p:spPr>
          <a:xfrm>
            <a:off x="1529890" y="1790704"/>
            <a:ext cx="1397960" cy="3570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en-US" sz="1340" b="1" i="0" dirty="0">
                <a:solidFill>
                  <a:schemeClr val="bg1"/>
                </a:solidFill>
                <a:effectLst/>
                <a:latin typeface="Söhne"/>
              </a:rPr>
              <a:t>Employees Table:</a:t>
            </a:r>
            <a:endParaRPr lang="en-US" sz="134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40" b="0" i="0" dirty="0">
                <a:solidFill>
                  <a:schemeClr val="bg1"/>
                </a:solidFill>
                <a:effectLst/>
                <a:latin typeface="Söhne"/>
              </a:rPr>
              <a:t>Employee details, including names, titles, contact information, and employment history.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40" b="1" i="0" dirty="0">
                <a:solidFill>
                  <a:schemeClr val="bg1"/>
                </a:solidFill>
                <a:effectLst/>
                <a:latin typeface="Söhne"/>
              </a:rPr>
              <a:t>Insights:</a:t>
            </a:r>
            <a:r>
              <a:rPr lang="en-US" sz="1340" b="0" i="0" dirty="0">
                <a:solidFill>
                  <a:schemeClr val="bg1"/>
                </a:solidFill>
                <a:effectLst/>
                <a:latin typeface="Söhne"/>
              </a:rPr>
              <a:t> Employee demographics, titles, and contact details for HR and performance analysis.</a:t>
            </a:r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AC4A7-92A4-AECC-EB3E-5BEE801A0D89}"/>
              </a:ext>
            </a:extLst>
          </p:cNvPr>
          <p:cNvSpPr/>
          <p:nvPr/>
        </p:nvSpPr>
        <p:spPr>
          <a:xfrm>
            <a:off x="3059780" y="1790704"/>
            <a:ext cx="1397960" cy="3570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Orders Table: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Order-related information, including order dates, customer details, and shipping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Insights: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 Sales performance, order history, and customer ordering behavior.</a:t>
            </a:r>
          </a:p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7C10D-D385-CB09-309F-C476B7575E76}"/>
              </a:ext>
            </a:extLst>
          </p:cNvPr>
          <p:cNvSpPr/>
          <p:nvPr/>
        </p:nvSpPr>
        <p:spPr>
          <a:xfrm>
            <a:off x="10709230" y="1754848"/>
            <a:ext cx="1397961" cy="35970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Categories Table: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Product category information, including category names and descriptions.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Insights: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 Categorization of products for marketing and sales analysis.</a:t>
            </a:r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20F0C-5BE2-3DED-1ABB-465B1CFAA412}"/>
              </a:ext>
            </a:extLst>
          </p:cNvPr>
          <p:cNvSpPr/>
          <p:nvPr/>
        </p:nvSpPr>
        <p:spPr>
          <a:xfrm>
            <a:off x="9164931" y="1754848"/>
            <a:ext cx="1397960" cy="35970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i="0" dirty="0">
                <a:solidFill>
                  <a:schemeClr val="bg1"/>
                </a:solidFill>
                <a:effectLst/>
                <a:latin typeface="Söhne"/>
              </a:rPr>
              <a:t>Shippers Table:</a:t>
            </a:r>
            <a:endParaRPr lang="en-US" sz="15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öhne"/>
              </a:rPr>
              <a:t>Information about shipping companies used by Northwind.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bg1"/>
                </a:solidFill>
                <a:effectLst/>
                <a:latin typeface="Söhne"/>
              </a:rPr>
              <a:t>Insights: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Söhne"/>
              </a:rPr>
              <a:t> Performance of shipping partners and delivery times.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8F4691-E319-26F7-CF4A-AB3922706899}"/>
              </a:ext>
            </a:extLst>
          </p:cNvPr>
          <p:cNvCxnSpPr>
            <a:endCxn id="8" idx="0"/>
          </p:cNvCxnSpPr>
          <p:nvPr/>
        </p:nvCxnSpPr>
        <p:spPr>
          <a:xfrm>
            <a:off x="5274241" y="1127306"/>
            <a:ext cx="0" cy="65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B17290-CE00-3261-E07B-DD0248423C76}"/>
              </a:ext>
            </a:extLst>
          </p:cNvPr>
          <p:cNvCxnSpPr/>
          <p:nvPr/>
        </p:nvCxnSpPr>
        <p:spPr>
          <a:xfrm>
            <a:off x="6780231" y="1134033"/>
            <a:ext cx="0" cy="65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C8D0CC-7831-729D-0EB1-9FA2E463BDD0}"/>
              </a:ext>
            </a:extLst>
          </p:cNvPr>
          <p:cNvCxnSpPr>
            <a:endCxn id="10" idx="0"/>
          </p:cNvCxnSpPr>
          <p:nvPr/>
        </p:nvCxnSpPr>
        <p:spPr>
          <a:xfrm flipH="1">
            <a:off x="3758760" y="1127306"/>
            <a:ext cx="713017" cy="6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70F01A-683E-D221-094C-2BDCE2BA65F3}"/>
              </a:ext>
            </a:extLst>
          </p:cNvPr>
          <p:cNvCxnSpPr>
            <a:endCxn id="7" idx="0"/>
          </p:cNvCxnSpPr>
          <p:nvPr/>
        </p:nvCxnSpPr>
        <p:spPr>
          <a:xfrm>
            <a:off x="7620632" y="1123385"/>
            <a:ext cx="698980" cy="63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AE6888-FD16-E406-AE43-0707A9C52C8E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228870" y="643204"/>
            <a:ext cx="2242907" cy="114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2C9314-5F88-BC26-F3F7-E43120148FAF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7620632" y="643204"/>
            <a:ext cx="2243279" cy="11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9FBDBA-B4F3-91BB-C3FE-F0D4A3A550CB}"/>
              </a:ext>
            </a:extLst>
          </p:cNvPr>
          <p:cNvCxnSpPr>
            <a:endCxn id="6" idx="0"/>
          </p:cNvCxnSpPr>
          <p:nvPr/>
        </p:nvCxnSpPr>
        <p:spPr>
          <a:xfrm flipH="1">
            <a:off x="702344" y="159101"/>
            <a:ext cx="3769433" cy="162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C6BAAB5-90D0-846B-1C18-B6CBA1259C53}"/>
              </a:ext>
            </a:extLst>
          </p:cNvPr>
          <p:cNvCxnSpPr>
            <a:endCxn id="11" idx="0"/>
          </p:cNvCxnSpPr>
          <p:nvPr/>
        </p:nvCxnSpPr>
        <p:spPr>
          <a:xfrm>
            <a:off x="7620632" y="159101"/>
            <a:ext cx="3787579" cy="159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{3FFBF65F-A951-43D7-877D-E33EA02A1FD0}tf55705232_win32</Template>
  <TotalTime>193</TotalTime>
  <Words>242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Goudy Old Style</vt:lpstr>
      <vt:lpstr>Söhne</vt:lpstr>
      <vt:lpstr>Wingdings 2</vt:lpstr>
      <vt:lpstr>SlateVTI</vt:lpstr>
      <vt:lpstr>MECE Breakdown of Northwind Sales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MECE Breakdown of Northwind Sales Data</dc:title>
  <dc:creator>Preety Paramanick</dc:creator>
  <cp:lastModifiedBy>Preety Paramanick</cp:lastModifiedBy>
  <cp:revision>2</cp:revision>
  <dcterms:created xsi:type="dcterms:W3CDTF">2023-10-28T07:08:33Z</dcterms:created>
  <dcterms:modified xsi:type="dcterms:W3CDTF">2023-10-28T13:04:39Z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