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b26351d1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b26351d1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b26351d1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b26351d1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26351d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26351d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26351d1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26351d1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26351d1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26351d1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26351d1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26351d1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26351d1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b26351d1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26351d1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b26351d1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683573f3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683573f3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b26351d1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b26351d1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-_zRi98Plt-ZT-BTxJs0mKigYwF8CV9s/view" TargetMode="External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2797350" y="866500"/>
            <a:ext cx="6276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Vision Based Robotic Hand   Gripping And Turning</a:t>
            </a:r>
            <a:endParaRPr sz="4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4769650" y="4032650"/>
            <a:ext cx="4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 Members: </a:t>
            </a:r>
            <a:r>
              <a:rPr lang="en" sz="1600">
                <a:solidFill>
                  <a:srgbClr val="92C78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Vaibhav Agarwal (19085094)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    Preety Sarwa (19085068)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Vasu Bansal (19085095)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2C78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229225" y="3657525"/>
            <a:ext cx="3265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Supervisor: </a:t>
            </a:r>
            <a:r>
              <a:rPr lang="en" sz="1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Prof. Shyam Kamal</a:t>
            </a:r>
            <a:endParaRPr sz="17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1393750" y="1350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PyBullet SIMULATION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8" name="Google Shape;208;p22" title="arm_simul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350" y="1127950"/>
            <a:ext cx="55721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/>
        </p:nvSpPr>
        <p:spPr>
          <a:xfrm>
            <a:off x="1373700" y="6223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772025" y="1719950"/>
            <a:ext cx="77703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In this study, the conceptual framework for hand-manipulator motion coordination is introduced and proved to be much efficient and practical through the simulation verification.</a:t>
            </a:r>
            <a:endParaRPr sz="1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As a confirmatory example, the robot implemented with this motion coordination strategy has performed the doorknob gripping and turning process successfully.</a:t>
            </a:r>
            <a:endParaRPr sz="1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The novel algorithm is proposed to figure out the geometric parameters and are proposed in order to overcome various uncertainties in real environment. </a:t>
            </a:r>
            <a:endParaRPr sz="1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12975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ABSTRACT</a:t>
            </a:r>
            <a:endParaRPr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75775" y="1541500"/>
            <a:ext cx="78516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The problem of enabling a robot to autonomously gripping and turning doorknob. 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A challenging perception and control problem.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Rather than building a full 3d model of the door --&gt; use of computer vision.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Use image for “3d door-knob locations”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Define a movement for the robot end-effector (hand) that successfully grips and turns the doorknob.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113" y="4677645"/>
            <a:ext cx="956425" cy="38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0" l="0" r="61404" t="0"/>
          <a:stretch/>
        </p:blipFill>
        <p:spPr>
          <a:xfrm>
            <a:off x="5219575" y="1798150"/>
            <a:ext cx="2767725" cy="7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0813" y="3236450"/>
            <a:ext cx="22574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9750" y="4163263"/>
            <a:ext cx="1387125" cy="389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4563" y="4163263"/>
            <a:ext cx="1214250" cy="3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4632975" y="1336463"/>
            <a:ext cx="471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I) Electrical Subsystem (loop Method)</a:t>
            </a:r>
            <a:endParaRPr sz="1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4648200" y="2734625"/>
            <a:ext cx="46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II) Mechanical Subsystem  (MOTOR)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4632963" y="3703175"/>
            <a:ext cx="40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III) Power Transformation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112925" y="143100"/>
            <a:ext cx="772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288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RMATURE CONTROLLED DC MOTOR</a:t>
            </a:r>
            <a:endParaRPr sz="288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8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OF ROBOTIC ARM</a:t>
            </a:r>
            <a:endParaRPr sz="3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925" y="1744575"/>
            <a:ext cx="4002300" cy="271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/>
        </p:nvSpPr>
        <p:spPr>
          <a:xfrm>
            <a:off x="13737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EQUATIONS</a:t>
            </a:r>
            <a:endParaRPr sz="2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26350" y="1480625"/>
            <a:ext cx="354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Mathematical model:</a:t>
            </a:r>
            <a:endParaRPr sz="19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5" y="2141164"/>
            <a:ext cx="3420900" cy="1234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192875" y="4444025"/>
            <a:ext cx="410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Input-output transfer function:</a:t>
            </a:r>
            <a:endParaRPr sz="19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165" y="4296025"/>
            <a:ext cx="4266422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3325" y="1936850"/>
            <a:ext cx="5437200" cy="22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3368550" y="1470850"/>
            <a:ext cx="529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State-Space Model of a Robotic hand:</a:t>
            </a:r>
            <a:endParaRPr sz="19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1306700" y="483525"/>
            <a:ext cx="7038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MATLAB SIMULATIONS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25" y="1266322"/>
            <a:ext cx="7857149" cy="363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1297500" y="469950"/>
            <a:ext cx="7038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MATLAB SIMULATIONS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50" y="1180050"/>
            <a:ext cx="8120900" cy="382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HAND DOOR KNOB SYSTEM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96225" y="1899425"/>
            <a:ext cx="31944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32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mfortaa"/>
              <a:buChar char="●"/>
            </a:pPr>
            <a:r>
              <a:rPr lang="en" sz="2579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Electrical actuator</a:t>
            </a:r>
            <a:endParaRPr sz="2579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3239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mfortaa"/>
              <a:buChar char="●"/>
            </a:pPr>
            <a:r>
              <a:rPr lang="en" sz="2579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Vision Control</a:t>
            </a:r>
            <a:endParaRPr sz="2579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3239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mfortaa"/>
              <a:buChar char="●"/>
            </a:pPr>
            <a:r>
              <a:rPr lang="en" sz="2579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Eye in Hand Camera</a:t>
            </a:r>
            <a:endParaRPr sz="2579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3239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mfortaa"/>
              <a:buChar char="●"/>
            </a:pPr>
            <a:r>
              <a:rPr lang="en" sz="2579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Pybullet Simulation</a:t>
            </a:r>
            <a:endParaRPr sz="2579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3" y="1899425"/>
            <a:ext cx="4249850" cy="213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BASED CONTROL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60144" l="34629" r="32626" t="8618"/>
          <a:stretch/>
        </p:blipFill>
        <p:spPr>
          <a:xfrm>
            <a:off x="120306" y="1471075"/>
            <a:ext cx="4775194" cy="25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4">
            <a:alphaModFix/>
          </a:blip>
          <a:srcRect b="45284" l="34635" r="33811" t="37235"/>
          <a:stretch/>
        </p:blipFill>
        <p:spPr>
          <a:xfrm>
            <a:off x="5035300" y="3168325"/>
            <a:ext cx="4030973" cy="12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 rotWithShape="1">
          <a:blip r:embed="rId5">
            <a:alphaModFix/>
          </a:blip>
          <a:srcRect b="29549" l="43757" r="42630" t="65195"/>
          <a:stretch/>
        </p:blipFill>
        <p:spPr>
          <a:xfrm>
            <a:off x="2951513" y="4196600"/>
            <a:ext cx="1918387" cy="4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 rotWithShape="1">
          <a:blip r:embed="rId5">
            <a:alphaModFix/>
          </a:blip>
          <a:srcRect b="38716" l="42463" r="41161" t="56734"/>
          <a:stretch/>
        </p:blipFill>
        <p:spPr>
          <a:xfrm>
            <a:off x="120301" y="4196600"/>
            <a:ext cx="2665824" cy="4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5300" y="1604175"/>
            <a:ext cx="4030975" cy="144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1221300" y="622350"/>
            <a:ext cx="7676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DOOR KNOB GRASPING AND TURNING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687900" y="1465275"/>
            <a:ext cx="8044200" cy="3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Find out through the visual information using mono vision camera mounted. 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Estimates the center position of the doorknob for stable grasping.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The door knob position is estimated by a fingertip movement.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Maintain constant grasping force.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The manipulator trajectory for opening door is generated.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Robotic arm grasps the doorknob.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Door knob is turned 180 degree clockwise using fingertips of the arm.</a:t>
            </a:r>
            <a:endParaRPr sz="1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