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391EB-9CFE-B048-BED7-092BD30858AA}" type="datetimeFigureOut">
              <a:rPr lang="en-US"/>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4F49B-5AF3-204E-A9DB-7133DD818B16}" type="slidenum">
              <a:rPr lang="en-US"/>
              <a:t>‹#›</a:t>
            </a:fld>
            <a:endParaRPr lang="en-US"/>
          </a:p>
        </p:txBody>
      </p:sp>
    </p:spTree>
    <p:extLst>
      <p:ext uri="{BB962C8B-B14F-4D97-AF65-F5344CB8AC3E}">
        <p14:creationId xmlns:p14="http://schemas.microsoft.com/office/powerpoint/2010/main" val="109670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A4F49B-5AF3-204E-A9DB-7133DD818B16}" type="slidenum">
              <a:rPr lang="en-US"/>
              <a:t>1</a:t>
            </a:fld>
            <a:endParaRPr lang="en-US"/>
          </a:p>
        </p:txBody>
      </p:sp>
    </p:spTree>
    <p:extLst>
      <p:ext uri="{BB962C8B-B14F-4D97-AF65-F5344CB8AC3E}">
        <p14:creationId xmlns:p14="http://schemas.microsoft.com/office/powerpoint/2010/main" val="587580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C167758-0CAF-C750-F4F5-BF8286C41701}"/>
              </a:ext>
            </a:extLst>
          </p:cNvPr>
          <p:cNvSpPr txBox="1"/>
          <p:nvPr/>
        </p:nvSpPr>
        <p:spPr>
          <a:xfrm>
            <a:off x="2403246" y="763518"/>
            <a:ext cx="7091854" cy="369332"/>
          </a:xfrm>
          <a:prstGeom prst="rect">
            <a:avLst/>
          </a:prstGeom>
          <a:noFill/>
        </p:spPr>
        <p:txBody>
          <a:bodyPr wrap="square">
            <a:spAutoFit/>
          </a:bodyPr>
          <a:lstStyle/>
          <a:p>
            <a:r>
              <a:rPr lang="en-GB" b="1" i="1">
                <a:solidFill>
                  <a:srgbClr val="2A2A2A"/>
                </a:solidFill>
                <a:latin typeface="Segoe UI Bold"/>
              </a:rPr>
              <a:t>Employee Data Analysis Using Excel</a:t>
            </a:r>
            <a:endParaRPr lang="en-US" b="1" i="1"/>
          </a:p>
        </p:txBody>
      </p:sp>
      <p:sp>
        <p:nvSpPr>
          <p:cNvPr id="7" name="TextBox 6">
            <a:extLst>
              <a:ext uri="{FF2B5EF4-FFF2-40B4-BE49-F238E27FC236}">
                <a16:creationId xmlns:a16="http://schemas.microsoft.com/office/drawing/2014/main" id="{F35E424F-CFDE-4E0E-FB6D-2CA9FE89BFEC}"/>
              </a:ext>
            </a:extLst>
          </p:cNvPr>
          <p:cNvSpPr txBox="1"/>
          <p:nvPr/>
        </p:nvSpPr>
        <p:spPr>
          <a:xfrm>
            <a:off x="3043632" y="3244334"/>
            <a:ext cx="6104736" cy="923330"/>
          </a:xfrm>
          <a:prstGeom prst="rect">
            <a:avLst/>
          </a:prstGeom>
          <a:noFill/>
        </p:spPr>
        <p:txBody>
          <a:bodyPr wrap="square">
            <a:spAutoFit/>
          </a:bodyPr>
          <a:lstStyle/>
          <a:p>
            <a:r>
              <a:rPr lang="en-GB" i="1">
                <a:solidFill>
                  <a:srgbClr val="2A2A2A"/>
                </a:solidFill>
                <a:latin typeface="Segoe UI Bold"/>
              </a:rPr>
              <a:t>Name: Preethi S</a:t>
            </a:r>
          </a:p>
          <a:p>
            <a:r>
              <a:rPr lang="en-GB" i="1">
                <a:solidFill>
                  <a:srgbClr val="2A2A2A"/>
                </a:solidFill>
                <a:latin typeface="Segoe UI Bold"/>
              </a:rPr>
              <a:t>Register No: asunm161312203212</a:t>
            </a:r>
          </a:p>
          <a:p>
            <a:r>
              <a:rPr lang="en-GB" i="1">
                <a:solidFill>
                  <a:srgbClr val="2A2A2A"/>
                </a:solidFill>
                <a:latin typeface="Segoe UI Bold"/>
              </a:rPr>
              <a:t>College: Prince srivenkateswara arts and science college </a:t>
            </a:r>
            <a:endParaRPr lang="en-US" i="1"/>
          </a:p>
        </p:txBody>
      </p:sp>
    </p:spTree>
    <p:extLst>
      <p:ext uri="{BB962C8B-B14F-4D97-AF65-F5344CB8AC3E}">
        <p14:creationId xmlns:p14="http://schemas.microsoft.com/office/powerpoint/2010/main" val="55750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BD58-32AC-893F-66D9-67977BAE189B}"/>
              </a:ext>
            </a:extLst>
          </p:cNvPr>
          <p:cNvSpPr>
            <a:spLocks noGrp="1"/>
          </p:cNvSpPr>
          <p:nvPr>
            <p:ph type="title"/>
          </p:nvPr>
        </p:nvSpPr>
        <p:spPr/>
        <p:txBody>
          <a:bodyPr/>
          <a:lstStyle/>
          <a:p>
            <a:r>
              <a:rPr lang="en-GB"/>
              <a:t>Modelling </a:t>
            </a:r>
            <a:endParaRPr lang="en-US"/>
          </a:p>
        </p:txBody>
      </p:sp>
      <p:sp>
        <p:nvSpPr>
          <p:cNvPr id="3" name="Content Placeholder 2">
            <a:extLst>
              <a:ext uri="{FF2B5EF4-FFF2-40B4-BE49-F238E27FC236}">
                <a16:creationId xmlns:a16="http://schemas.microsoft.com/office/drawing/2014/main" id="{CF1E4D91-2276-B6CD-0088-AF679543A040}"/>
              </a:ext>
            </a:extLst>
          </p:cNvPr>
          <p:cNvSpPr>
            <a:spLocks noGrp="1"/>
          </p:cNvSpPr>
          <p:nvPr>
            <p:ph idx="1"/>
          </p:nvPr>
        </p:nvSpPr>
        <p:spPr>
          <a:xfrm>
            <a:off x="1797666" y="2075290"/>
            <a:ext cx="8596668" cy="3880773"/>
          </a:xfrm>
        </p:spPr>
        <p:txBody>
          <a:bodyPr/>
          <a:lstStyle/>
          <a:p>
            <a:r>
              <a:rPr lang="en-GB"/>
              <a:t>. Define the Objectives</a:t>
            </a:r>
          </a:p>
          <a:p>
            <a:endParaRPr lang="en-GB"/>
          </a:p>
          <a:p>
            <a:pPr marL="0" indent="0">
              <a:buNone/>
            </a:pPr>
            <a:r>
              <a:rPr lang="en-GB"/>
              <a:t>Identify Goals: Determine what you want to achieve with the analysis. Common goals include improving employee performance, reducing turnover, identifying training needs, or enhancing engagement.Specify Key Metrics: Decide on the metrics to be analyzed, such as productivity, attendance, employee satisfaction, or turnover rates.</a:t>
            </a:r>
          </a:p>
          <a:p>
            <a:r>
              <a:rPr lang="en-GB"/>
              <a:t>Collect Data</a:t>
            </a:r>
          </a:p>
          <a:p>
            <a:pPr>
              <a:buFont typeface="+mj-lt"/>
              <a:buAutoNum type="arabicPeriod"/>
            </a:pPr>
            <a:r>
              <a:rPr lang="en-GB"/>
              <a:t>Determine Data Sources: Identify where the relevant data will come from, such as HR systems, payroll, performance reviews, employee surveys, and attendance records.</a:t>
            </a:r>
            <a:endParaRPr lang="en-US"/>
          </a:p>
        </p:txBody>
      </p:sp>
    </p:spTree>
    <p:extLst>
      <p:ext uri="{BB962C8B-B14F-4D97-AF65-F5344CB8AC3E}">
        <p14:creationId xmlns:p14="http://schemas.microsoft.com/office/powerpoint/2010/main" val="393986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9AB5A1-7D3A-199C-435D-B2EF98175230}"/>
              </a:ext>
            </a:extLst>
          </p:cNvPr>
          <p:cNvSpPr>
            <a:spLocks noGrp="1"/>
          </p:cNvSpPr>
          <p:nvPr>
            <p:ph idx="1"/>
          </p:nvPr>
        </p:nvSpPr>
        <p:spPr>
          <a:xfrm>
            <a:off x="540055" y="975002"/>
            <a:ext cx="8596668" cy="3880773"/>
          </a:xfrm>
        </p:spPr>
        <p:txBody>
          <a:bodyPr/>
          <a:lstStyle/>
          <a:p>
            <a:r>
              <a:rPr lang="en-GB"/>
              <a:t>Data Gathering: Collect the necessary data, ensuring it is accurate, comprehensive, and up-to-date. This might involve exporting data from software systems or conducting surveys.</a:t>
            </a:r>
          </a:p>
          <a:p>
            <a:r>
              <a:rPr lang="en-GB"/>
              <a:t>Ensure Data Privacy: Comply with data protection regulations (e.g., GDPR) by anonymizing data and securing sensitive information.</a:t>
            </a:r>
          </a:p>
          <a:p>
            <a:r>
              <a:rPr lang="en-GB"/>
              <a:t>Clean and Prepare Data</a:t>
            </a:r>
          </a:p>
          <a:p>
            <a:pPr>
              <a:buFont typeface="+mj-lt"/>
              <a:buAutoNum type="arabicPeriod"/>
            </a:pPr>
            <a:r>
              <a:rPr lang="en-GB"/>
              <a:t>Data Cleaning: Address any data issues such as missing values, duplicates, or inaccuracies. Clean data is essential for reliable analysis.</a:t>
            </a:r>
          </a:p>
          <a:p>
            <a:pPr>
              <a:buFont typeface="+mj-lt"/>
              <a:buAutoNum type="arabicPeriod"/>
            </a:pPr>
            <a:r>
              <a:rPr lang="en-GB"/>
              <a:t>Data Standardization: Convert data into a consistent format, especially if it’s coming from multiple sources. This may involve standardizing date formats, categorizing responses, or normalizing data ranges.</a:t>
            </a:r>
            <a:endParaRPr lang="en-US"/>
          </a:p>
        </p:txBody>
      </p:sp>
    </p:spTree>
    <p:extLst>
      <p:ext uri="{BB962C8B-B14F-4D97-AF65-F5344CB8AC3E}">
        <p14:creationId xmlns:p14="http://schemas.microsoft.com/office/powerpoint/2010/main" val="4158199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4B78-F876-B563-43BE-6FAA98779380}"/>
              </a:ext>
            </a:extLst>
          </p:cNvPr>
          <p:cNvSpPr>
            <a:spLocks noGrp="1"/>
          </p:cNvSpPr>
          <p:nvPr>
            <p:ph type="title"/>
          </p:nvPr>
        </p:nvSpPr>
        <p:spPr/>
        <p:txBody>
          <a:bodyPr/>
          <a:lstStyle/>
          <a:p>
            <a:r>
              <a:rPr lang="en-GB"/>
              <a:t>Result </a:t>
            </a:r>
            <a:endParaRPr lang="en-US"/>
          </a:p>
        </p:txBody>
      </p:sp>
      <p:pic>
        <p:nvPicPr>
          <p:cNvPr id="3" name="Picture 2">
            <a:extLst>
              <a:ext uri="{FF2B5EF4-FFF2-40B4-BE49-F238E27FC236}">
                <a16:creationId xmlns:a16="http://schemas.microsoft.com/office/drawing/2014/main" id="{B4F9A506-7F9F-81EF-A6B1-29708A977B36}"/>
              </a:ext>
            </a:extLst>
          </p:cNvPr>
          <p:cNvPicPr>
            <a:picLocks noChangeAspect="1"/>
          </p:cNvPicPr>
          <p:nvPr/>
        </p:nvPicPr>
        <p:blipFill>
          <a:blip r:embed="rId2"/>
          <a:srcRect l="-14731" t="-891" r="-10765" b="-3790"/>
          <a:stretch/>
        </p:blipFill>
        <p:spPr>
          <a:xfrm>
            <a:off x="1966231" y="1271983"/>
            <a:ext cx="6371202" cy="5164933"/>
          </a:xfrm>
          <a:prstGeom prst="rect">
            <a:avLst/>
          </a:prstGeom>
        </p:spPr>
      </p:pic>
    </p:spTree>
    <p:extLst>
      <p:ext uri="{BB962C8B-B14F-4D97-AF65-F5344CB8AC3E}">
        <p14:creationId xmlns:p14="http://schemas.microsoft.com/office/powerpoint/2010/main" val="6737640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9865-2E62-BE36-033A-EC29A598EB7B}"/>
              </a:ext>
            </a:extLst>
          </p:cNvPr>
          <p:cNvSpPr>
            <a:spLocks noGrp="1"/>
          </p:cNvSpPr>
          <p:nvPr>
            <p:ph type="title"/>
          </p:nvPr>
        </p:nvSpPr>
        <p:spPr/>
        <p:txBody>
          <a:bodyPr/>
          <a:lstStyle/>
          <a:p>
            <a:r>
              <a:rPr lang="en-GB"/>
              <a:t>Conclusion </a:t>
            </a:r>
            <a:br>
              <a:rPr lang="en-GB"/>
            </a:br>
            <a:endParaRPr lang="en-US"/>
          </a:p>
        </p:txBody>
      </p:sp>
      <p:sp>
        <p:nvSpPr>
          <p:cNvPr id="3" name="Content Placeholder 2">
            <a:extLst>
              <a:ext uri="{FF2B5EF4-FFF2-40B4-BE49-F238E27FC236}">
                <a16:creationId xmlns:a16="http://schemas.microsoft.com/office/drawing/2014/main" id="{E77047B3-97DB-5466-F4CF-158928638FB6}"/>
              </a:ext>
            </a:extLst>
          </p:cNvPr>
          <p:cNvSpPr>
            <a:spLocks noGrp="1"/>
          </p:cNvSpPr>
          <p:nvPr>
            <p:ph idx="1"/>
          </p:nvPr>
        </p:nvSpPr>
        <p:spPr/>
        <p:txBody>
          <a:bodyPr/>
          <a:lstStyle/>
          <a:p>
            <a:r>
              <a:rPr lang="en-GB"/>
              <a:t> A number of employees are underperforming relative to their peers. This may indicate gaps in skills, training needs, or other barriers to productivity.</a:t>
            </a:r>
            <a:endParaRPr lang="en-US"/>
          </a:p>
        </p:txBody>
      </p:sp>
    </p:spTree>
    <p:extLst>
      <p:ext uri="{BB962C8B-B14F-4D97-AF65-F5344CB8AC3E}">
        <p14:creationId xmlns:p14="http://schemas.microsoft.com/office/powerpoint/2010/main" val="3564531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C1BEC-1BA6-5FBA-3E3C-4CCBE34014DF}"/>
              </a:ext>
            </a:extLst>
          </p:cNvPr>
          <p:cNvSpPr>
            <a:spLocks noGrp="1"/>
          </p:cNvSpPr>
          <p:nvPr>
            <p:ph type="title"/>
          </p:nvPr>
        </p:nvSpPr>
        <p:spPr/>
        <p:txBody>
          <a:bodyPr/>
          <a:lstStyle/>
          <a:p>
            <a:r>
              <a:rPr lang="en-GB"/>
              <a:t>Project Title </a:t>
            </a:r>
            <a:endParaRPr lang="en-US"/>
          </a:p>
        </p:txBody>
      </p:sp>
      <p:sp>
        <p:nvSpPr>
          <p:cNvPr id="3" name="Content Placeholder 2">
            <a:extLst>
              <a:ext uri="{FF2B5EF4-FFF2-40B4-BE49-F238E27FC236}">
                <a16:creationId xmlns:a16="http://schemas.microsoft.com/office/drawing/2014/main" id="{426562C9-950E-291B-805C-1BC8EFA8AD2C}"/>
              </a:ext>
            </a:extLst>
          </p:cNvPr>
          <p:cNvSpPr>
            <a:spLocks noGrp="1"/>
          </p:cNvSpPr>
          <p:nvPr>
            <p:ph idx="1"/>
          </p:nvPr>
        </p:nvSpPr>
        <p:spPr/>
        <p:txBody>
          <a:bodyPr/>
          <a:lstStyle/>
          <a:p>
            <a:r>
              <a:rPr lang="en-GB"/>
              <a:t>Employee Data Analysis Using Excel </a:t>
            </a:r>
            <a:endParaRPr lang="en-US"/>
          </a:p>
        </p:txBody>
      </p:sp>
    </p:spTree>
    <p:extLst>
      <p:ext uri="{BB962C8B-B14F-4D97-AF65-F5344CB8AC3E}">
        <p14:creationId xmlns:p14="http://schemas.microsoft.com/office/powerpoint/2010/main" val="339643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9B6B5-EFB1-D678-C974-0DC3F458092F}"/>
              </a:ext>
            </a:extLst>
          </p:cNvPr>
          <p:cNvSpPr>
            <a:spLocks noGrp="1"/>
          </p:cNvSpPr>
          <p:nvPr>
            <p:ph type="title"/>
          </p:nvPr>
        </p:nvSpPr>
        <p:spPr/>
        <p:txBody>
          <a:bodyPr/>
          <a:lstStyle/>
          <a:p>
            <a:r>
              <a:rPr lang="en-GB"/>
              <a:t>Agenda</a:t>
            </a:r>
            <a:endParaRPr lang="en-US"/>
          </a:p>
        </p:txBody>
      </p:sp>
      <p:sp>
        <p:nvSpPr>
          <p:cNvPr id="5" name="Content Placeholder 4">
            <a:extLst>
              <a:ext uri="{FF2B5EF4-FFF2-40B4-BE49-F238E27FC236}">
                <a16:creationId xmlns:a16="http://schemas.microsoft.com/office/drawing/2014/main" id="{947F63B1-0DFB-5FD7-E9EF-93BBE7EA8B3B}"/>
              </a:ext>
            </a:extLst>
          </p:cNvPr>
          <p:cNvSpPr>
            <a:spLocks noGrp="1"/>
          </p:cNvSpPr>
          <p:nvPr>
            <p:ph idx="1"/>
          </p:nvPr>
        </p:nvSpPr>
        <p:spPr/>
        <p:txBody>
          <a:bodyPr/>
          <a:lstStyle/>
          <a:p>
            <a:r>
              <a:rPr lang="en-GB"/>
              <a:t>Problem statement </a:t>
            </a:r>
          </a:p>
          <a:p>
            <a:r>
              <a:rPr lang="en-GB"/>
              <a:t>Project overview </a:t>
            </a:r>
          </a:p>
          <a:p>
            <a:r>
              <a:rPr lang="en-GB"/>
              <a:t>End users </a:t>
            </a:r>
          </a:p>
          <a:p>
            <a:r>
              <a:rPr lang="en-GB"/>
              <a:t>Our solution and proposition </a:t>
            </a:r>
          </a:p>
          <a:p>
            <a:r>
              <a:rPr lang="en-GB"/>
              <a:t>Data set description </a:t>
            </a:r>
          </a:p>
          <a:p>
            <a:r>
              <a:rPr lang="en-GB"/>
              <a:t>Modelling approach</a:t>
            </a:r>
          </a:p>
          <a:p>
            <a:r>
              <a:rPr lang="en-GB"/>
              <a:t>Result and discussion </a:t>
            </a:r>
          </a:p>
          <a:p>
            <a:r>
              <a:rPr lang="en-GB"/>
              <a:t>Conclusion </a:t>
            </a:r>
          </a:p>
          <a:p>
            <a:pPr marL="0" indent="0">
              <a:buNone/>
            </a:pPr>
            <a:endParaRPr lang="en-US"/>
          </a:p>
        </p:txBody>
      </p:sp>
    </p:spTree>
    <p:extLst>
      <p:ext uri="{BB962C8B-B14F-4D97-AF65-F5344CB8AC3E}">
        <p14:creationId xmlns:p14="http://schemas.microsoft.com/office/powerpoint/2010/main" val="2044094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07C2-B466-AA10-0F46-56B5E8099FEA}"/>
              </a:ext>
            </a:extLst>
          </p:cNvPr>
          <p:cNvSpPr>
            <a:spLocks noGrp="1"/>
          </p:cNvSpPr>
          <p:nvPr>
            <p:ph type="title"/>
          </p:nvPr>
        </p:nvSpPr>
        <p:spPr/>
        <p:txBody>
          <a:bodyPr/>
          <a:lstStyle/>
          <a:p>
            <a:r>
              <a:rPr lang="en-GB"/>
              <a:t>Problem statement </a:t>
            </a:r>
            <a:endParaRPr lang="en-US"/>
          </a:p>
        </p:txBody>
      </p:sp>
      <p:sp>
        <p:nvSpPr>
          <p:cNvPr id="3" name="Content Placeholder 2">
            <a:extLst>
              <a:ext uri="{FF2B5EF4-FFF2-40B4-BE49-F238E27FC236}">
                <a16:creationId xmlns:a16="http://schemas.microsoft.com/office/drawing/2014/main" id="{DABF07EF-425D-0CFC-622F-27377BB6F17E}"/>
              </a:ext>
            </a:extLst>
          </p:cNvPr>
          <p:cNvSpPr>
            <a:spLocks noGrp="1"/>
          </p:cNvSpPr>
          <p:nvPr>
            <p:ph idx="1"/>
          </p:nvPr>
        </p:nvSpPr>
        <p:spPr/>
        <p:txBody>
          <a:bodyPr/>
          <a:lstStyle/>
          <a:p>
            <a:r>
              <a:rPr lang="en-GB"/>
              <a:t>Organisational  development </a:t>
            </a:r>
          </a:p>
          <a:p>
            <a:r>
              <a:rPr lang="en-GB"/>
              <a:t>Goal alignment </a:t>
            </a:r>
          </a:p>
          <a:p>
            <a:r>
              <a:rPr lang="en-GB"/>
              <a:t>Motivation and engagement </a:t>
            </a:r>
          </a:p>
          <a:p>
            <a:r>
              <a:rPr lang="en-GB"/>
              <a:t>Decision making </a:t>
            </a:r>
          </a:p>
          <a:p>
            <a:r>
              <a:rPr lang="en-GB"/>
              <a:t>Accountability </a:t>
            </a:r>
          </a:p>
          <a:p>
            <a:r>
              <a:rPr lang="en-GB"/>
              <a:t>Resource allocation </a:t>
            </a:r>
          </a:p>
          <a:p>
            <a:r>
              <a:rPr lang="en-GB"/>
              <a:t>Organizational health</a:t>
            </a:r>
          </a:p>
          <a:p>
            <a:r>
              <a:rPr lang="en-GB"/>
              <a:t>Legal protection </a:t>
            </a:r>
            <a:endParaRPr lang="en-US"/>
          </a:p>
        </p:txBody>
      </p:sp>
    </p:spTree>
    <p:extLst>
      <p:ext uri="{BB962C8B-B14F-4D97-AF65-F5344CB8AC3E}">
        <p14:creationId xmlns:p14="http://schemas.microsoft.com/office/powerpoint/2010/main" val="167071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83A59-D882-DD49-EB23-4D1BF9018F49}"/>
              </a:ext>
            </a:extLst>
          </p:cNvPr>
          <p:cNvSpPr>
            <a:spLocks noGrp="1"/>
          </p:cNvSpPr>
          <p:nvPr>
            <p:ph type="title"/>
          </p:nvPr>
        </p:nvSpPr>
        <p:spPr/>
        <p:txBody>
          <a:bodyPr/>
          <a:lstStyle/>
          <a:p>
            <a:r>
              <a:rPr lang="en-GB"/>
              <a:t>Project overview </a:t>
            </a:r>
            <a:br>
              <a:rPr lang="en-GB"/>
            </a:br>
            <a:endParaRPr lang="en-US"/>
          </a:p>
        </p:txBody>
      </p:sp>
      <p:sp>
        <p:nvSpPr>
          <p:cNvPr id="3" name="Content Placeholder 2">
            <a:extLst>
              <a:ext uri="{FF2B5EF4-FFF2-40B4-BE49-F238E27FC236}">
                <a16:creationId xmlns:a16="http://schemas.microsoft.com/office/drawing/2014/main" id="{9D7674E5-8B4F-A2FA-AD45-3DF62B2756EB}"/>
              </a:ext>
            </a:extLst>
          </p:cNvPr>
          <p:cNvSpPr>
            <a:spLocks noGrp="1"/>
          </p:cNvSpPr>
          <p:nvPr>
            <p:ph idx="1"/>
          </p:nvPr>
        </p:nvSpPr>
        <p:spPr/>
        <p:txBody>
          <a:bodyPr/>
          <a:lstStyle/>
          <a:p>
            <a:r>
              <a:rPr lang="en-GB"/>
              <a:t>An employee performance analysis project typically involves the systematic evaluation of employees’ work, behaviors, and outcomes to enhance organizational productivity and employee development.</a:t>
            </a:r>
            <a:endParaRPr lang="en-US"/>
          </a:p>
        </p:txBody>
      </p:sp>
    </p:spTree>
    <p:extLst>
      <p:ext uri="{BB962C8B-B14F-4D97-AF65-F5344CB8AC3E}">
        <p14:creationId xmlns:p14="http://schemas.microsoft.com/office/powerpoint/2010/main" val="1455650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A145-436B-B5D6-4093-18FEC31F6A2D}"/>
              </a:ext>
            </a:extLst>
          </p:cNvPr>
          <p:cNvSpPr>
            <a:spLocks noGrp="1"/>
          </p:cNvSpPr>
          <p:nvPr>
            <p:ph type="title"/>
          </p:nvPr>
        </p:nvSpPr>
        <p:spPr/>
        <p:txBody>
          <a:bodyPr/>
          <a:lstStyle/>
          <a:p>
            <a:r>
              <a:rPr lang="en-GB"/>
              <a:t>Who are the end users?</a:t>
            </a:r>
            <a:endParaRPr lang="en-US"/>
          </a:p>
        </p:txBody>
      </p:sp>
      <p:sp>
        <p:nvSpPr>
          <p:cNvPr id="3" name="Content Placeholder 2">
            <a:extLst>
              <a:ext uri="{FF2B5EF4-FFF2-40B4-BE49-F238E27FC236}">
                <a16:creationId xmlns:a16="http://schemas.microsoft.com/office/drawing/2014/main" id="{2142CBA8-A7BA-F239-1463-D17379986B37}"/>
              </a:ext>
            </a:extLst>
          </p:cNvPr>
          <p:cNvSpPr>
            <a:spLocks noGrp="1"/>
          </p:cNvSpPr>
          <p:nvPr>
            <p:ph idx="1"/>
          </p:nvPr>
        </p:nvSpPr>
        <p:spPr/>
        <p:txBody>
          <a:bodyPr/>
          <a:lstStyle/>
          <a:p>
            <a:r>
              <a:rPr lang="en-GB"/>
              <a:t>Employee</a:t>
            </a:r>
          </a:p>
          <a:p>
            <a:r>
              <a:rPr lang="en-GB"/>
              <a:t>Employer</a:t>
            </a:r>
          </a:p>
          <a:p>
            <a:r>
              <a:rPr lang="en-GB"/>
              <a:t>Organisation</a:t>
            </a:r>
          </a:p>
          <a:p>
            <a:r>
              <a:rPr lang="en-GB"/>
              <a:t>Human resources </a:t>
            </a:r>
          </a:p>
          <a:p>
            <a:r>
              <a:rPr lang="en-GB"/>
              <a:t>IT development </a:t>
            </a:r>
            <a:endParaRPr lang="en-US"/>
          </a:p>
        </p:txBody>
      </p:sp>
    </p:spTree>
    <p:extLst>
      <p:ext uri="{BB962C8B-B14F-4D97-AF65-F5344CB8AC3E}">
        <p14:creationId xmlns:p14="http://schemas.microsoft.com/office/powerpoint/2010/main" val="2714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1678-7328-01E9-27A8-583A5BA19741}"/>
              </a:ext>
            </a:extLst>
          </p:cNvPr>
          <p:cNvSpPr>
            <a:spLocks noGrp="1"/>
          </p:cNvSpPr>
          <p:nvPr>
            <p:ph type="title"/>
          </p:nvPr>
        </p:nvSpPr>
        <p:spPr/>
        <p:txBody>
          <a:bodyPr/>
          <a:lstStyle/>
          <a:p>
            <a:r>
              <a:rPr lang="en-GB"/>
              <a:t>Our solution and it’s value proposition </a:t>
            </a:r>
            <a:endParaRPr lang="en-US"/>
          </a:p>
        </p:txBody>
      </p:sp>
      <p:sp>
        <p:nvSpPr>
          <p:cNvPr id="3" name="Content Placeholder 2">
            <a:extLst>
              <a:ext uri="{FF2B5EF4-FFF2-40B4-BE49-F238E27FC236}">
                <a16:creationId xmlns:a16="http://schemas.microsoft.com/office/drawing/2014/main" id="{C49C700A-6B15-3BE9-409B-FAC90EA87872}"/>
              </a:ext>
            </a:extLst>
          </p:cNvPr>
          <p:cNvSpPr>
            <a:spLocks noGrp="1"/>
          </p:cNvSpPr>
          <p:nvPr>
            <p:ph idx="1"/>
          </p:nvPr>
        </p:nvSpPr>
        <p:spPr/>
        <p:txBody>
          <a:bodyPr/>
          <a:lstStyle/>
          <a:p>
            <a:r>
              <a:rPr lang="en-GB"/>
              <a:t>Flitering- Missing Value</a:t>
            </a:r>
          </a:p>
          <a:p>
            <a:r>
              <a:rPr lang="en-GB"/>
              <a:t>Graph- visualisation </a:t>
            </a:r>
          </a:p>
          <a:p>
            <a:r>
              <a:rPr lang="en-GB"/>
              <a:t>Pivot table – Summary </a:t>
            </a:r>
            <a:endParaRPr lang="en-US"/>
          </a:p>
        </p:txBody>
      </p:sp>
    </p:spTree>
    <p:extLst>
      <p:ext uri="{BB962C8B-B14F-4D97-AF65-F5344CB8AC3E}">
        <p14:creationId xmlns:p14="http://schemas.microsoft.com/office/powerpoint/2010/main" val="3976020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3C4FC-AD13-D740-5E40-3AB7E9423E62}"/>
              </a:ext>
            </a:extLst>
          </p:cNvPr>
          <p:cNvSpPr>
            <a:spLocks noGrp="1"/>
          </p:cNvSpPr>
          <p:nvPr>
            <p:ph type="title"/>
          </p:nvPr>
        </p:nvSpPr>
        <p:spPr/>
        <p:txBody>
          <a:bodyPr/>
          <a:lstStyle/>
          <a:p>
            <a:r>
              <a:rPr lang="en-GB"/>
              <a:t>Dataset Description </a:t>
            </a:r>
            <a:endParaRPr lang="en-US"/>
          </a:p>
        </p:txBody>
      </p:sp>
      <p:sp>
        <p:nvSpPr>
          <p:cNvPr id="3" name="Content Placeholder 2">
            <a:extLst>
              <a:ext uri="{FF2B5EF4-FFF2-40B4-BE49-F238E27FC236}">
                <a16:creationId xmlns:a16="http://schemas.microsoft.com/office/drawing/2014/main" id="{59D26668-3302-CECA-9F8F-E652CC0CF36B}"/>
              </a:ext>
            </a:extLst>
          </p:cNvPr>
          <p:cNvSpPr>
            <a:spLocks noGrp="1"/>
          </p:cNvSpPr>
          <p:nvPr>
            <p:ph idx="1"/>
          </p:nvPr>
        </p:nvSpPr>
        <p:spPr/>
        <p:txBody>
          <a:bodyPr/>
          <a:lstStyle/>
          <a:p>
            <a:r>
              <a:rPr lang="en-GB"/>
              <a:t>Employee Database- kaggle</a:t>
            </a:r>
          </a:p>
          <a:p>
            <a:r>
              <a:rPr lang="en-GB"/>
              <a:t>26 features </a:t>
            </a:r>
          </a:p>
          <a:p>
            <a:r>
              <a:rPr lang="en-GB"/>
              <a:t>9 features</a:t>
            </a:r>
          </a:p>
          <a:p>
            <a:pPr>
              <a:buFont typeface="+mj-lt"/>
              <a:buAutoNum type="arabicPeriod"/>
            </a:pPr>
            <a:r>
              <a:rPr lang="en-GB"/>
              <a:t>Name</a:t>
            </a:r>
          </a:p>
          <a:p>
            <a:pPr>
              <a:buFont typeface="+mj-lt"/>
              <a:buAutoNum type="arabicPeriod"/>
            </a:pPr>
            <a:r>
              <a:rPr lang="en-GB"/>
              <a:t>Gender</a:t>
            </a:r>
          </a:p>
          <a:p>
            <a:pPr>
              <a:buFont typeface="+mj-lt"/>
              <a:buAutoNum type="arabicPeriod"/>
            </a:pPr>
            <a:r>
              <a:rPr lang="en-GB"/>
              <a:t>Business unit</a:t>
            </a:r>
          </a:p>
          <a:p>
            <a:pPr>
              <a:buFont typeface="+mj-lt"/>
              <a:buAutoNum type="arabicPeriod"/>
            </a:pPr>
            <a:r>
              <a:rPr lang="en-GB"/>
              <a:t>Performance </a:t>
            </a:r>
          </a:p>
          <a:p>
            <a:pPr>
              <a:buFont typeface="+mj-lt"/>
              <a:buAutoNum type="arabicPeriod"/>
            </a:pPr>
            <a:r>
              <a:rPr lang="en-GB"/>
              <a:t>Rating </a:t>
            </a:r>
          </a:p>
          <a:p>
            <a:pPr>
              <a:buFont typeface="+mj-lt"/>
              <a:buAutoNum type="arabicPeriod"/>
            </a:pPr>
            <a:r>
              <a:rPr lang="en-GB"/>
              <a:t>Employee id</a:t>
            </a:r>
            <a:endParaRPr lang="en-US"/>
          </a:p>
        </p:txBody>
      </p:sp>
    </p:spTree>
    <p:extLst>
      <p:ext uri="{BB962C8B-B14F-4D97-AF65-F5344CB8AC3E}">
        <p14:creationId xmlns:p14="http://schemas.microsoft.com/office/powerpoint/2010/main" val="322111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5FC9-784B-BEE0-7ED4-53F52BEE7845}"/>
              </a:ext>
            </a:extLst>
          </p:cNvPr>
          <p:cNvSpPr>
            <a:spLocks noGrp="1"/>
          </p:cNvSpPr>
          <p:nvPr>
            <p:ph type="title"/>
          </p:nvPr>
        </p:nvSpPr>
        <p:spPr/>
        <p:txBody>
          <a:bodyPr/>
          <a:lstStyle/>
          <a:p>
            <a:r>
              <a:rPr lang="en-GB"/>
              <a:t>Wow in our solution </a:t>
            </a:r>
            <a:endParaRPr lang="en-US"/>
          </a:p>
        </p:txBody>
      </p:sp>
      <p:sp>
        <p:nvSpPr>
          <p:cNvPr id="3" name="Content Placeholder 2">
            <a:extLst>
              <a:ext uri="{FF2B5EF4-FFF2-40B4-BE49-F238E27FC236}">
                <a16:creationId xmlns:a16="http://schemas.microsoft.com/office/drawing/2014/main" id="{FCC04DF9-2675-0E25-F287-E6634F366EC9}"/>
              </a:ext>
            </a:extLst>
          </p:cNvPr>
          <p:cNvSpPr>
            <a:spLocks noGrp="1"/>
          </p:cNvSpPr>
          <p:nvPr>
            <p:ph idx="1"/>
          </p:nvPr>
        </p:nvSpPr>
        <p:spPr/>
        <p:txBody>
          <a:bodyPr/>
          <a:lstStyle/>
          <a:p>
            <a:r>
              <a:rPr lang="en-GB"/>
              <a:t>Customization: Tailor the solution to fit the workflows and preferences of the specific departments or roles that will use it. For example, if the HR team is the primary end user, the solution should focus on ease of managing employee data, generating reports, and conducting performance reviews.</a:t>
            </a:r>
          </a:p>
          <a:p>
            <a:r>
              <a:rPr lang="en-GB"/>
              <a:t>User Adoption: Engage with the end users early in the process to get their input and buy-in. This increases the likelihood of successful adoption, as they feel the solution is built with their needs in mind.</a:t>
            </a:r>
          </a:p>
          <a:p>
            <a:r>
              <a:rPr lang="en-GB"/>
              <a:t>Feedback Integration: Establish a feedback mechanism where end users can report issues or suggest improvements. This allows the solution to evolve based on real-world usage and ensures it remains relevant and effective.</a:t>
            </a:r>
            <a:endParaRPr lang="en-US"/>
          </a:p>
        </p:txBody>
      </p:sp>
    </p:spTree>
    <p:extLst>
      <p:ext uri="{BB962C8B-B14F-4D97-AF65-F5344CB8AC3E}">
        <p14:creationId xmlns:p14="http://schemas.microsoft.com/office/powerpoint/2010/main" val="26524542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PowerPoint Presentation</vt:lpstr>
      <vt:lpstr>Project Title </vt:lpstr>
      <vt:lpstr>Agenda</vt:lpstr>
      <vt:lpstr>Problem statement </vt:lpstr>
      <vt:lpstr>Project overview  </vt:lpstr>
      <vt:lpstr>Who are the end users?</vt:lpstr>
      <vt:lpstr>Our solution and it’s value proposition </vt:lpstr>
      <vt:lpstr>Dataset Description </vt:lpstr>
      <vt:lpstr>Wow in our solution </vt:lpstr>
      <vt:lpstr>Modelling </vt:lpstr>
      <vt:lpstr>PowerPoint Presentation</vt:lpstr>
      <vt:lpstr>Result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preethisaravanan1509@gmail.com</dc:creator>
  <cp:lastModifiedBy>preethisaravanan1509@gmail.com</cp:lastModifiedBy>
  <cp:revision>2</cp:revision>
  <dcterms:created xsi:type="dcterms:W3CDTF">2024-08-27T05:46:22Z</dcterms:created>
  <dcterms:modified xsi:type="dcterms:W3CDTF">2024-08-29T15:44:05Z</dcterms:modified>
</cp:coreProperties>
</file>