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bril Fatface"/>
      <p:regular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Poppins Light"/>
      <p:regular r:id="rId18"/>
      <p:bold r:id="rId19"/>
      <p:italic r:id="rId20"/>
      <p:boldItalic r:id="rId21"/>
    </p:embeddedFont>
    <p:embeddedFont>
      <p:font typeface="Yeseva One"/>
      <p:regular r:id="rId22"/>
    </p:embeddedFont>
    <p:embeddedFont>
      <p:font typeface="Homemade Appl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italic.fntdata"/><Relationship Id="rId11" Type="http://schemas.openxmlformats.org/officeDocument/2006/relationships/slide" Target="slides/slide6.xml"/><Relationship Id="rId22" Type="http://schemas.openxmlformats.org/officeDocument/2006/relationships/font" Target="fonts/YesevaOne-regular.fntdata"/><Relationship Id="rId10" Type="http://schemas.openxmlformats.org/officeDocument/2006/relationships/slide" Target="slides/slide5.xml"/><Relationship Id="rId21" Type="http://schemas.openxmlformats.org/officeDocument/2006/relationships/font" Target="fonts/PoppinsLight-boldItalic.fntdata"/><Relationship Id="rId13" Type="http://schemas.openxmlformats.org/officeDocument/2006/relationships/font" Target="fonts/AbrilFatface-regular.fntdata"/><Relationship Id="rId12" Type="http://schemas.openxmlformats.org/officeDocument/2006/relationships/slide" Target="slides/slide7.xml"/><Relationship Id="rId23" Type="http://schemas.openxmlformats.org/officeDocument/2006/relationships/font" Target="fonts/HomemadeApp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Light-bold.fntdata"/><Relationship Id="rId6" Type="http://schemas.openxmlformats.org/officeDocument/2006/relationships/slide" Target="slides/slide1.xml"/><Relationship Id="rId18" Type="http://schemas.openxmlformats.org/officeDocument/2006/relationships/font" Target="fonts/Poppi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b839050b1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7b839050b1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1c3728c19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1c3728c1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277125" y="125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8881707" y="0"/>
            <a:ext cx="1423800" cy="2245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9519557" y="125"/>
            <a:ext cx="1143600" cy="1803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389170" y="3535432"/>
            <a:ext cx="14436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793703" y="2782024"/>
            <a:ext cx="634500" cy="63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06871" y="4680157"/>
            <a:ext cx="1679793" cy="1220440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59706" y="5561024"/>
            <a:ext cx="1493497" cy="1281241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10359957" y="5182183"/>
            <a:ext cx="1502034" cy="1675952"/>
            <a:chOff x="6415621" y="443747"/>
            <a:chExt cx="1388458" cy="1549225"/>
          </a:xfrm>
        </p:grpSpPr>
        <p:sp>
          <p:nvSpPr>
            <p:cNvPr id="21" name="Google Shape;21;p2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692696" y="4599830"/>
            <a:ext cx="1812954" cy="2501662"/>
            <a:chOff x="259396" y="3664530"/>
            <a:chExt cx="1812954" cy="2501662"/>
          </a:xfrm>
        </p:grpSpPr>
        <p:sp>
          <p:nvSpPr>
            <p:cNvPr id="33" name="Google Shape;33;p2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47" name="Google Shape;47;p2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"/>
          <p:cNvSpPr/>
          <p:nvPr/>
        </p:nvSpPr>
        <p:spPr>
          <a:xfrm flipH="1">
            <a:off x="10880985" y="-83395"/>
            <a:ext cx="1385619" cy="138004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>
            <p:ph idx="1" type="subTitle"/>
          </p:nvPr>
        </p:nvSpPr>
        <p:spPr>
          <a:xfrm>
            <a:off x="587713" y="2316000"/>
            <a:ext cx="2215500" cy="606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0" name="Google Shape;360;p11"/>
          <p:cNvSpPr txBox="1"/>
          <p:nvPr>
            <p:ph idx="2" type="subTitle"/>
          </p:nvPr>
        </p:nvSpPr>
        <p:spPr>
          <a:xfrm>
            <a:off x="2787980" y="2316000"/>
            <a:ext cx="2215500" cy="606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1" name="Google Shape;361;p11"/>
          <p:cNvSpPr txBox="1"/>
          <p:nvPr>
            <p:ph idx="3" type="subTitle"/>
          </p:nvPr>
        </p:nvSpPr>
        <p:spPr>
          <a:xfrm>
            <a:off x="4988248" y="2316000"/>
            <a:ext cx="2215500" cy="6069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2" name="Google Shape;362;p11"/>
          <p:cNvSpPr txBox="1"/>
          <p:nvPr>
            <p:ph idx="4" type="subTitle"/>
          </p:nvPr>
        </p:nvSpPr>
        <p:spPr>
          <a:xfrm>
            <a:off x="7188516" y="2316000"/>
            <a:ext cx="2215500" cy="606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3" name="Google Shape;363;p11"/>
          <p:cNvSpPr txBox="1"/>
          <p:nvPr>
            <p:ph idx="5" type="subTitle"/>
          </p:nvPr>
        </p:nvSpPr>
        <p:spPr>
          <a:xfrm>
            <a:off x="9388784" y="2316000"/>
            <a:ext cx="2215500" cy="606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4" name="Google Shape;364;p11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5" name="Google Shape;365;p11"/>
          <p:cNvSpPr txBox="1"/>
          <p:nvPr>
            <p:ph idx="6" type="body"/>
          </p:nvPr>
        </p:nvSpPr>
        <p:spPr>
          <a:xfrm>
            <a:off x="587725" y="3238625"/>
            <a:ext cx="2200200" cy="16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6" name="Google Shape;366;p11"/>
          <p:cNvSpPr txBox="1"/>
          <p:nvPr>
            <p:ph idx="7" type="body"/>
          </p:nvPr>
        </p:nvSpPr>
        <p:spPr>
          <a:xfrm>
            <a:off x="2803225" y="3238625"/>
            <a:ext cx="2185200" cy="16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7" name="Google Shape;367;p11"/>
          <p:cNvSpPr txBox="1"/>
          <p:nvPr>
            <p:ph idx="8" type="body"/>
          </p:nvPr>
        </p:nvSpPr>
        <p:spPr>
          <a:xfrm>
            <a:off x="4988250" y="3238625"/>
            <a:ext cx="2215500" cy="16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8" name="Google Shape;368;p11"/>
          <p:cNvSpPr txBox="1"/>
          <p:nvPr>
            <p:ph idx="9" type="body"/>
          </p:nvPr>
        </p:nvSpPr>
        <p:spPr>
          <a:xfrm>
            <a:off x="7242675" y="3238625"/>
            <a:ext cx="2146200" cy="16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9" name="Google Shape;369;p11"/>
          <p:cNvSpPr txBox="1"/>
          <p:nvPr>
            <p:ph idx="13" type="body"/>
          </p:nvPr>
        </p:nvSpPr>
        <p:spPr>
          <a:xfrm>
            <a:off x="9388625" y="3238625"/>
            <a:ext cx="2215500" cy="16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0" name="Google Shape;370;p11"/>
          <p:cNvSpPr/>
          <p:nvPr/>
        </p:nvSpPr>
        <p:spPr>
          <a:xfrm flipH="1" rot="10800000">
            <a:off x="2" y="-100"/>
            <a:ext cx="999900" cy="1577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1"/>
          <p:cNvSpPr/>
          <p:nvPr/>
        </p:nvSpPr>
        <p:spPr>
          <a:xfrm flipH="1" rot="10800000">
            <a:off x="447960" y="144"/>
            <a:ext cx="803100" cy="126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 rot="10800000">
            <a:off x="717184" y="88"/>
            <a:ext cx="1054812" cy="1176946"/>
            <a:chOff x="6415621" y="443747"/>
            <a:chExt cx="1388458" cy="1549225"/>
          </a:xfrm>
        </p:grpSpPr>
        <p:sp>
          <p:nvSpPr>
            <p:cNvPr id="373" name="Google Shape;373;p11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11"/>
          <p:cNvSpPr/>
          <p:nvPr/>
        </p:nvSpPr>
        <p:spPr>
          <a:xfrm flipH="1">
            <a:off x="10880985" y="-83395"/>
            <a:ext cx="1385619" cy="138004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/>
          <p:nvPr/>
        </p:nvSpPr>
        <p:spPr>
          <a:xfrm>
            <a:off x="6136325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2"/>
          <p:cNvSpPr txBox="1"/>
          <p:nvPr>
            <p:ph type="title"/>
          </p:nvPr>
        </p:nvSpPr>
        <p:spPr>
          <a:xfrm>
            <a:off x="340851" y="1981100"/>
            <a:ext cx="5346000" cy="126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88" name="Google Shape;388;p12"/>
          <p:cNvSpPr txBox="1"/>
          <p:nvPr>
            <p:ph idx="1" type="body"/>
          </p:nvPr>
        </p:nvSpPr>
        <p:spPr>
          <a:xfrm>
            <a:off x="340947" y="3438950"/>
            <a:ext cx="53460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"/>
          <p:cNvSpPr txBox="1"/>
          <p:nvPr>
            <p:ph type="title"/>
          </p:nvPr>
        </p:nvSpPr>
        <p:spPr>
          <a:xfrm>
            <a:off x="6563475" y="2122000"/>
            <a:ext cx="5393100" cy="124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2" name="Google Shape;392;p13"/>
          <p:cNvSpPr txBox="1"/>
          <p:nvPr>
            <p:ph idx="1" type="body"/>
          </p:nvPr>
        </p:nvSpPr>
        <p:spPr>
          <a:xfrm>
            <a:off x="6563572" y="3503650"/>
            <a:ext cx="53931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3" name="Google Shape;393;p13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bg>
      <p:bgPr>
        <a:solidFill>
          <a:schemeClr val="accent3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/>
          <p:nvPr/>
        </p:nvSpPr>
        <p:spPr>
          <a:xfrm>
            <a:off x="1074000" y="611250"/>
            <a:ext cx="100440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 txBox="1"/>
          <p:nvPr>
            <p:ph type="title"/>
          </p:nvPr>
        </p:nvSpPr>
        <p:spPr>
          <a:xfrm>
            <a:off x="1183675" y="941325"/>
            <a:ext cx="98250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9" name="Google Shape;399;p15"/>
          <p:cNvSpPr txBox="1"/>
          <p:nvPr>
            <p:ph idx="1" type="subTitle"/>
          </p:nvPr>
        </p:nvSpPr>
        <p:spPr>
          <a:xfrm>
            <a:off x="2187000" y="2682870"/>
            <a:ext cx="7818000" cy="57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400" name="Google Shape;400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5"/>
          <p:cNvSpPr txBox="1"/>
          <p:nvPr>
            <p:ph idx="2" type="subTitle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  <p:sp>
        <p:nvSpPr>
          <p:cNvPr id="402" name="Google Shape;402;p15"/>
          <p:cNvSpPr txBox="1"/>
          <p:nvPr>
            <p:ph idx="3" type="title"/>
          </p:nvPr>
        </p:nvSpPr>
        <p:spPr>
          <a:xfrm>
            <a:off x="1398850" y="3932275"/>
            <a:ext cx="93945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03" name="Google Shape;403;p15"/>
          <p:cNvSpPr txBox="1"/>
          <p:nvPr>
            <p:ph idx="4" type="subTitle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404" name="Google Shape;404;p15"/>
          <p:cNvCxnSpPr/>
          <p:nvPr/>
        </p:nvCxnSpPr>
        <p:spPr>
          <a:xfrm>
            <a:off x="1301663" y="5770888"/>
            <a:ext cx="2986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15"/>
          <p:cNvCxnSpPr/>
          <p:nvPr/>
        </p:nvCxnSpPr>
        <p:spPr>
          <a:xfrm>
            <a:off x="7903838" y="5770888"/>
            <a:ext cx="2986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15"/>
          <p:cNvSpPr txBox="1"/>
          <p:nvPr>
            <p:ph idx="5" type="subTitle"/>
          </p:nvPr>
        </p:nvSpPr>
        <p:spPr>
          <a:xfrm>
            <a:off x="1301675" y="5770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sp>
        <p:nvSpPr>
          <p:cNvPr id="407" name="Google Shape;407;p15"/>
          <p:cNvSpPr txBox="1"/>
          <p:nvPr>
            <p:ph idx="6" type="subTitle"/>
          </p:nvPr>
        </p:nvSpPr>
        <p:spPr>
          <a:xfrm>
            <a:off x="7909250" y="5770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sp>
        <p:nvSpPr>
          <p:cNvPr id="408" name="Google Shape;408;p15"/>
          <p:cNvSpPr txBox="1"/>
          <p:nvPr>
            <p:ph idx="7" type="subTitle"/>
          </p:nvPr>
        </p:nvSpPr>
        <p:spPr>
          <a:xfrm>
            <a:off x="1301675" y="54726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sp>
        <p:nvSpPr>
          <p:cNvPr id="409" name="Google Shape;409;p15"/>
          <p:cNvSpPr txBox="1"/>
          <p:nvPr>
            <p:ph idx="8" type="subTitle"/>
          </p:nvPr>
        </p:nvSpPr>
        <p:spPr>
          <a:xfrm>
            <a:off x="7909250" y="54726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grpSp>
        <p:nvGrpSpPr>
          <p:cNvPr id="410" name="Google Shape;410;p15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411" name="Google Shape;411;p15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15"/>
          <p:cNvSpPr/>
          <p:nvPr/>
        </p:nvSpPr>
        <p:spPr>
          <a:xfrm>
            <a:off x="10545633" y="5293463"/>
            <a:ext cx="1281479" cy="846474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10808324" y="5624987"/>
            <a:ext cx="1287254" cy="837711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10456476" y="6044226"/>
            <a:ext cx="1340979" cy="76734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5"/>
          <p:cNvSpPr/>
          <p:nvPr/>
        </p:nvSpPr>
        <p:spPr>
          <a:xfrm rot="10800000">
            <a:off x="725776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 rot="10800000">
            <a:off x="482227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5"/>
          <p:cNvGrpSpPr/>
          <p:nvPr/>
        </p:nvGrpSpPr>
        <p:grpSpPr>
          <a:xfrm flipH="1" rot="10800000">
            <a:off x="-22274" y="-26680"/>
            <a:ext cx="1022877" cy="1141314"/>
            <a:chOff x="6415621" y="443747"/>
            <a:chExt cx="1388458" cy="1549225"/>
          </a:xfrm>
        </p:grpSpPr>
        <p:sp>
          <p:nvSpPr>
            <p:cNvPr id="430" name="Google Shape;430;p15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15"/>
          <p:cNvSpPr/>
          <p:nvPr/>
        </p:nvSpPr>
        <p:spPr>
          <a:xfrm>
            <a:off x="1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4" name="Google Shape;44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6" name="Google Shape;44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7" name="Google Shape;447;p16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2" name="Google Shape;452;p16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0" y="0"/>
            <a:ext cx="12192000" cy="155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0408076" y="1472476"/>
            <a:ext cx="681769" cy="39012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63" name="Google Shape;63;p3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3"/>
          <p:cNvSpPr txBox="1"/>
          <p:nvPr>
            <p:ph type="title"/>
          </p:nvPr>
        </p:nvSpPr>
        <p:spPr>
          <a:xfrm>
            <a:off x="1526118" y="2705675"/>
            <a:ext cx="91398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1526075" y="4109975"/>
            <a:ext cx="91398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3"/>
          <p:cNvSpPr/>
          <p:nvPr>
            <p:ph idx="2" type="pic"/>
          </p:nvPr>
        </p:nvSpPr>
        <p:spPr>
          <a:xfrm>
            <a:off x="5087400" y="372700"/>
            <a:ext cx="2017200" cy="201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3"/>
          <p:cNvSpPr/>
          <p:nvPr/>
        </p:nvSpPr>
        <p:spPr>
          <a:xfrm>
            <a:off x="10545633" y="5293463"/>
            <a:ext cx="1281479" cy="846474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0808324" y="5624987"/>
            <a:ext cx="1287254" cy="837711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456476" y="6044226"/>
            <a:ext cx="1340979" cy="76734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 rot="5400000">
            <a:off x="638833" y="396572"/>
            <a:ext cx="1195509" cy="648389"/>
          </a:xfrm>
          <a:custGeom>
            <a:rect b="b" l="l" r="r" t="t"/>
            <a:pathLst>
              <a:path extrusionOk="0" h="785926" w="1449102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 rot="5400000">
            <a:off x="1561238" y="488593"/>
            <a:ext cx="465122" cy="465106"/>
          </a:xfrm>
          <a:custGeom>
            <a:rect b="b" l="l" r="r" t="t"/>
            <a:pathLst>
              <a:path extrusionOk="0" h="563765" w="563784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 rot="-425110">
            <a:off x="10021070" y="454242"/>
            <a:ext cx="1341194" cy="767472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86" name="Google Shape;86;p3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98" name="Google Shape;98;p3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673050" y="125"/>
            <a:ext cx="8518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216300" y="2094432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2" type="body"/>
          </p:nvPr>
        </p:nvSpPr>
        <p:spPr>
          <a:xfrm>
            <a:off x="8174225" y="2094432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3" type="body"/>
          </p:nvPr>
        </p:nvSpPr>
        <p:spPr>
          <a:xfrm>
            <a:off x="8174200" y="4112991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4" type="title"/>
          </p:nvPr>
        </p:nvSpPr>
        <p:spPr>
          <a:xfrm>
            <a:off x="4216300" y="1398663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6" name="Google Shape;116;p4"/>
          <p:cNvSpPr txBox="1"/>
          <p:nvPr>
            <p:ph idx="5" type="title"/>
          </p:nvPr>
        </p:nvSpPr>
        <p:spPr>
          <a:xfrm>
            <a:off x="8174225" y="1398663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7" name="Google Shape;117;p4"/>
          <p:cNvSpPr txBox="1"/>
          <p:nvPr>
            <p:ph idx="6" type="title"/>
          </p:nvPr>
        </p:nvSpPr>
        <p:spPr>
          <a:xfrm>
            <a:off x="8174200" y="3417221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8" name="Google Shape;118;p4"/>
          <p:cNvSpPr txBox="1"/>
          <p:nvPr>
            <p:ph idx="7" type="body"/>
          </p:nvPr>
        </p:nvSpPr>
        <p:spPr>
          <a:xfrm>
            <a:off x="4216300" y="4112982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4"/>
          <p:cNvSpPr txBox="1"/>
          <p:nvPr>
            <p:ph idx="8" type="title"/>
          </p:nvPr>
        </p:nvSpPr>
        <p:spPr>
          <a:xfrm>
            <a:off x="4216300" y="3417213"/>
            <a:ext cx="329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0" name="Google Shape;120;p4"/>
          <p:cNvSpPr/>
          <p:nvPr/>
        </p:nvSpPr>
        <p:spPr>
          <a:xfrm flipH="1">
            <a:off x="569461" y="4291542"/>
            <a:ext cx="1131600" cy="1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 flipH="1">
            <a:off x="886577" y="3700998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1779903" y="5188810"/>
            <a:ext cx="1318171" cy="957706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flipH="1">
            <a:off x="1414384" y="5879259"/>
            <a:ext cx="1171981" cy="1005418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 flipH="1">
            <a:off x="546966" y="5582292"/>
            <a:ext cx="1177274" cy="1313588"/>
            <a:chOff x="6415621" y="443747"/>
            <a:chExt cx="1388458" cy="1549225"/>
          </a:xfrm>
        </p:grpSpPr>
        <p:sp>
          <p:nvSpPr>
            <p:cNvPr id="125" name="Google Shape;125;p4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 flipH="1">
            <a:off x="1609816" y="5125741"/>
            <a:ext cx="1420993" cy="1960803"/>
            <a:chOff x="259396" y="3664530"/>
            <a:chExt cx="1812954" cy="2501662"/>
          </a:xfrm>
        </p:grpSpPr>
        <p:sp>
          <p:nvSpPr>
            <p:cNvPr id="137" name="Google Shape;137;p4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flipH="1">
            <a:off x="9696265" y="4083968"/>
            <a:ext cx="2486173" cy="2774042"/>
            <a:chOff x="6415621" y="443747"/>
            <a:chExt cx="1388458" cy="1549225"/>
          </a:xfrm>
        </p:grpSpPr>
        <p:sp>
          <p:nvSpPr>
            <p:cNvPr id="152" name="Google Shape;152;p5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5"/>
          <p:cNvSpPr txBox="1"/>
          <p:nvPr>
            <p:ph type="title"/>
          </p:nvPr>
        </p:nvSpPr>
        <p:spPr>
          <a:xfrm>
            <a:off x="1096750" y="2005425"/>
            <a:ext cx="7389300" cy="206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1096750" y="408907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65" name="Google Shape;165;p5"/>
          <p:cNvGrpSpPr/>
          <p:nvPr/>
        </p:nvGrpSpPr>
        <p:grpSpPr>
          <a:xfrm>
            <a:off x="9706719" y="3127498"/>
            <a:ext cx="2304990" cy="3180613"/>
            <a:chOff x="259396" y="3664530"/>
            <a:chExt cx="1812954" cy="2501662"/>
          </a:xfrm>
        </p:grpSpPr>
        <p:sp>
          <p:nvSpPr>
            <p:cNvPr id="166" name="Google Shape;166;p5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10124942" y="4881416"/>
            <a:ext cx="1628796" cy="1075893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10458932" y="5302921"/>
            <a:ext cx="1636136" cy="1064754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0011586" y="5835951"/>
            <a:ext cx="1704422" cy="975322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 flipH="1" rot="10800000">
            <a:off x="9961626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 flipH="1" rot="10800000">
            <a:off x="10395976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5"/>
          <p:cNvGrpSpPr/>
          <p:nvPr/>
        </p:nvGrpSpPr>
        <p:grpSpPr>
          <a:xfrm rot="10800000">
            <a:off x="10656400" y="-26680"/>
            <a:ext cx="1022877" cy="1141314"/>
            <a:chOff x="6415621" y="443747"/>
            <a:chExt cx="1388458" cy="1549225"/>
          </a:xfrm>
        </p:grpSpPr>
        <p:sp>
          <p:nvSpPr>
            <p:cNvPr id="185" name="Google Shape;185;p5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/>
          <p:nvPr/>
        </p:nvSpPr>
        <p:spPr>
          <a:xfrm flipH="1">
            <a:off x="11323907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bg>
      <p:bgPr>
        <a:solidFill>
          <a:schemeClr val="accent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1301250" y="61125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 txBox="1"/>
          <p:nvPr>
            <p:ph type="title"/>
          </p:nvPr>
        </p:nvSpPr>
        <p:spPr>
          <a:xfrm>
            <a:off x="1607325" y="912563"/>
            <a:ext cx="9078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1607325" y="2127643"/>
            <a:ext cx="4268100" cy="38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1" name="Google Shape;201;p6"/>
          <p:cNvSpPr txBox="1"/>
          <p:nvPr>
            <p:ph idx="2" type="body"/>
          </p:nvPr>
        </p:nvSpPr>
        <p:spPr>
          <a:xfrm>
            <a:off x="6417417" y="2113258"/>
            <a:ext cx="4268400" cy="38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6"/>
          <p:cNvSpPr/>
          <p:nvPr/>
        </p:nvSpPr>
        <p:spPr>
          <a:xfrm flipH="1">
            <a:off x="183984" y="4848018"/>
            <a:ext cx="9063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 flipH="1">
            <a:off x="437933" y="4375049"/>
            <a:ext cx="398400" cy="3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 flipH="1">
            <a:off x="1151501" y="5566644"/>
            <a:ext cx="1057648" cy="768425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/>
          <p:nvPr/>
        </p:nvSpPr>
        <p:spPr>
          <a:xfrm flipH="1">
            <a:off x="858972" y="6119629"/>
            <a:ext cx="940350" cy="806707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6"/>
          <p:cNvGrpSpPr/>
          <p:nvPr/>
        </p:nvGrpSpPr>
        <p:grpSpPr>
          <a:xfrm flipH="1">
            <a:off x="165821" y="5881792"/>
            <a:ext cx="942902" cy="1052079"/>
            <a:chOff x="6415621" y="443747"/>
            <a:chExt cx="1388458" cy="1549225"/>
          </a:xfrm>
        </p:grpSpPr>
        <p:sp>
          <p:nvSpPr>
            <p:cNvPr id="207" name="Google Shape;207;p6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6"/>
          <p:cNvGrpSpPr/>
          <p:nvPr/>
        </p:nvGrpSpPr>
        <p:grpSpPr>
          <a:xfrm flipH="1">
            <a:off x="1017296" y="5515951"/>
            <a:ext cx="1137991" cy="1570293"/>
            <a:chOff x="259396" y="3664530"/>
            <a:chExt cx="1812954" cy="2501662"/>
          </a:xfrm>
        </p:grpSpPr>
        <p:sp>
          <p:nvSpPr>
            <p:cNvPr id="219" name="Google Shape;219;p6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6"/>
          <p:cNvSpPr/>
          <p:nvPr/>
        </p:nvSpPr>
        <p:spPr>
          <a:xfrm flipH="1" rot="10800000">
            <a:off x="10388525" y="-37125"/>
            <a:ext cx="789900" cy="1245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 flipH="1" rot="10800000">
            <a:off x="10742430" y="-37141"/>
            <a:ext cx="634500" cy="1000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6"/>
          <p:cNvGrpSpPr/>
          <p:nvPr/>
        </p:nvGrpSpPr>
        <p:grpSpPr>
          <a:xfrm rot="10800000">
            <a:off x="10954287" y="-37261"/>
            <a:ext cx="833491" cy="930000"/>
            <a:chOff x="6415621" y="443747"/>
            <a:chExt cx="1388458" cy="1549225"/>
          </a:xfrm>
        </p:grpSpPr>
        <p:sp>
          <p:nvSpPr>
            <p:cNvPr id="235" name="Google Shape;235;p6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6"/>
          <p:cNvSpPr/>
          <p:nvPr/>
        </p:nvSpPr>
        <p:spPr>
          <a:xfrm flipH="1">
            <a:off x="11499180" y="-83400"/>
            <a:ext cx="767420" cy="76433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bg>
      <p:bgPr>
        <a:solidFill>
          <a:schemeClr val="accent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1301250" y="122250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"/>
          <p:cNvSpPr txBox="1"/>
          <p:nvPr>
            <p:ph type="title"/>
          </p:nvPr>
        </p:nvSpPr>
        <p:spPr>
          <a:xfrm>
            <a:off x="1291250" y="1454050"/>
            <a:ext cx="9589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2199000" y="2966525"/>
            <a:ext cx="7794000" cy="271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51" name="Google Shape;251;p7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252" name="Google Shape;252;p7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7"/>
          <p:cNvSpPr/>
          <p:nvPr/>
        </p:nvSpPr>
        <p:spPr>
          <a:xfrm>
            <a:off x="10545633" y="5293463"/>
            <a:ext cx="1281479" cy="846474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0808324" y="5624987"/>
            <a:ext cx="1287254" cy="837711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0456476" y="6044226"/>
            <a:ext cx="1340979" cy="76734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10800000">
            <a:off x="1335376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"/>
          <p:cNvSpPr/>
          <p:nvPr/>
        </p:nvSpPr>
        <p:spPr>
          <a:xfrm rot="10800000">
            <a:off x="1091827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7"/>
          <p:cNvGrpSpPr/>
          <p:nvPr/>
        </p:nvGrpSpPr>
        <p:grpSpPr>
          <a:xfrm flipH="1" rot="10800000">
            <a:off x="587326" y="-26680"/>
            <a:ext cx="1022877" cy="1141314"/>
            <a:chOff x="6415621" y="443747"/>
            <a:chExt cx="1388458" cy="1549225"/>
          </a:xfrm>
        </p:grpSpPr>
        <p:sp>
          <p:nvSpPr>
            <p:cNvPr id="271" name="Google Shape;271;p7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7"/>
          <p:cNvSpPr/>
          <p:nvPr/>
        </p:nvSpPr>
        <p:spPr>
          <a:xfrm>
            <a:off x="1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/>
          <p:nvPr/>
        </p:nvSpPr>
        <p:spPr>
          <a:xfrm>
            <a:off x="1210600" y="1036025"/>
            <a:ext cx="9925800" cy="48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8"/>
          <p:cNvSpPr/>
          <p:nvPr/>
        </p:nvSpPr>
        <p:spPr>
          <a:xfrm flipH="1">
            <a:off x="934103" y="5332901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8"/>
          <p:cNvSpPr/>
          <p:nvPr/>
        </p:nvSpPr>
        <p:spPr>
          <a:xfrm flipH="1">
            <a:off x="690553" y="5633732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186052" y="5720752"/>
            <a:ext cx="1022877" cy="1141314"/>
            <a:chOff x="6415621" y="443747"/>
            <a:chExt cx="1388458" cy="1549225"/>
          </a:xfrm>
        </p:grpSpPr>
        <p:sp>
          <p:nvSpPr>
            <p:cNvPr id="288" name="Google Shape;288;p8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8"/>
          <p:cNvSpPr/>
          <p:nvPr/>
        </p:nvSpPr>
        <p:spPr>
          <a:xfrm flipH="1" rot="10800000">
            <a:off x="-20272" y="5979886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 txBox="1"/>
          <p:nvPr>
            <p:ph type="title"/>
          </p:nvPr>
        </p:nvSpPr>
        <p:spPr>
          <a:xfrm>
            <a:off x="1560250" y="1884875"/>
            <a:ext cx="9226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01" name="Google Shape;301;p8"/>
          <p:cNvSpPr txBox="1"/>
          <p:nvPr>
            <p:ph idx="1" type="subTitle"/>
          </p:nvPr>
        </p:nvSpPr>
        <p:spPr>
          <a:xfrm>
            <a:off x="2961175" y="5919475"/>
            <a:ext cx="90516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2" name="Google Shape;302;p8"/>
          <p:cNvSpPr/>
          <p:nvPr/>
        </p:nvSpPr>
        <p:spPr>
          <a:xfrm flipH="1" rot="10800000">
            <a:off x="10095403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"/>
          <p:cNvSpPr/>
          <p:nvPr/>
        </p:nvSpPr>
        <p:spPr>
          <a:xfrm flipH="1" rot="10800000">
            <a:off x="10529752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8"/>
          <p:cNvGrpSpPr/>
          <p:nvPr/>
        </p:nvGrpSpPr>
        <p:grpSpPr>
          <a:xfrm rot="10800000">
            <a:off x="10866376" y="-26680"/>
            <a:ext cx="1022877" cy="1141314"/>
            <a:chOff x="6415621" y="443747"/>
            <a:chExt cx="1388458" cy="1549225"/>
          </a:xfrm>
        </p:grpSpPr>
        <p:sp>
          <p:nvSpPr>
            <p:cNvPr id="305" name="Google Shape;305;p8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8"/>
          <p:cNvSpPr/>
          <p:nvPr/>
        </p:nvSpPr>
        <p:spPr>
          <a:xfrm flipH="1">
            <a:off x="11305283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idx="1" type="subTitle"/>
          </p:nvPr>
        </p:nvSpPr>
        <p:spPr>
          <a:xfrm>
            <a:off x="928653" y="4879575"/>
            <a:ext cx="32331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19" name="Google Shape;319;p9"/>
          <p:cNvSpPr txBox="1"/>
          <p:nvPr>
            <p:ph idx="2" type="subTitle"/>
          </p:nvPr>
        </p:nvSpPr>
        <p:spPr>
          <a:xfrm>
            <a:off x="4483203" y="4879575"/>
            <a:ext cx="32331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0" name="Google Shape;320;p9"/>
          <p:cNvSpPr txBox="1"/>
          <p:nvPr>
            <p:ph idx="3" type="subTitle"/>
          </p:nvPr>
        </p:nvSpPr>
        <p:spPr>
          <a:xfrm>
            <a:off x="8037753" y="4879575"/>
            <a:ext cx="32328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1" name="Google Shape;321;p9"/>
          <p:cNvSpPr txBox="1"/>
          <p:nvPr>
            <p:ph type="title"/>
          </p:nvPr>
        </p:nvSpPr>
        <p:spPr>
          <a:xfrm>
            <a:off x="928650" y="669575"/>
            <a:ext cx="103422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2" name="Google Shape;322;p9"/>
          <p:cNvSpPr txBox="1"/>
          <p:nvPr>
            <p:ph idx="4" type="body"/>
          </p:nvPr>
        </p:nvSpPr>
        <p:spPr>
          <a:xfrm>
            <a:off x="928650" y="5350028"/>
            <a:ext cx="3233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3" name="Google Shape;323;p9"/>
          <p:cNvSpPr txBox="1"/>
          <p:nvPr>
            <p:ph idx="5" type="body"/>
          </p:nvPr>
        </p:nvSpPr>
        <p:spPr>
          <a:xfrm>
            <a:off x="4483200" y="5351542"/>
            <a:ext cx="3233100" cy="76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4" name="Google Shape;324;p9"/>
          <p:cNvSpPr txBox="1"/>
          <p:nvPr>
            <p:ph idx="6" type="body"/>
          </p:nvPr>
        </p:nvSpPr>
        <p:spPr>
          <a:xfrm>
            <a:off x="8037750" y="5351542"/>
            <a:ext cx="3233100" cy="76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5" name="Google Shape;325;p9"/>
          <p:cNvSpPr/>
          <p:nvPr/>
        </p:nvSpPr>
        <p:spPr>
          <a:xfrm>
            <a:off x="11017676" y="1472476"/>
            <a:ext cx="681769" cy="39012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/>
          <p:nvPr/>
        </p:nvSpPr>
        <p:spPr>
          <a:xfrm rot="5400000">
            <a:off x="638833" y="396572"/>
            <a:ext cx="1195509" cy="648389"/>
          </a:xfrm>
          <a:custGeom>
            <a:rect b="b" l="l" r="r" t="t"/>
            <a:pathLst>
              <a:path extrusionOk="0" h="785926" w="1449102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/>
          <p:nvPr/>
        </p:nvSpPr>
        <p:spPr>
          <a:xfrm rot="5400000">
            <a:off x="1561238" y="488593"/>
            <a:ext cx="465122" cy="465106"/>
          </a:xfrm>
          <a:custGeom>
            <a:rect b="b" l="l" r="r" t="t"/>
            <a:pathLst>
              <a:path extrusionOk="0" h="563765" w="563784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/>
          <p:nvPr/>
        </p:nvSpPr>
        <p:spPr>
          <a:xfrm rot="-425110">
            <a:off x="10630670" y="454242"/>
            <a:ext cx="1341194" cy="767472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9"/>
          <p:cNvGrpSpPr/>
          <p:nvPr/>
        </p:nvGrpSpPr>
        <p:grpSpPr>
          <a:xfrm rot="10800000">
            <a:off x="10512041" y="8"/>
            <a:ext cx="1502034" cy="1675952"/>
            <a:chOff x="6415621" y="443747"/>
            <a:chExt cx="1388458" cy="1549225"/>
          </a:xfrm>
        </p:grpSpPr>
        <p:sp>
          <p:nvSpPr>
            <p:cNvPr id="330" name="Google Shape;330;p9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342" name="Google Shape;342;p9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9"/>
          <p:cNvSpPr/>
          <p:nvPr/>
        </p:nvSpPr>
        <p:spPr>
          <a:xfrm flipH="1">
            <a:off x="11323907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56" name="Google Shape;356;p10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10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9596649" cy="2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7"/>
          <p:cNvSpPr txBox="1"/>
          <p:nvPr/>
        </p:nvSpPr>
        <p:spPr>
          <a:xfrm>
            <a:off x="1242250" y="5705825"/>
            <a:ext cx="5079600" cy="1053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PRESENTED BY: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Raul Arcangelo, </a:t>
            </a:r>
            <a:r>
              <a:rPr b="1" lang="en" sz="1500">
                <a:solidFill>
                  <a:schemeClr val="dk2"/>
                </a:solidFill>
              </a:rPr>
              <a:t>Javier Guirao</a:t>
            </a:r>
            <a:r>
              <a:rPr b="1" lang="en"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en" sz="1500">
                <a:solidFill>
                  <a:schemeClr val="dk2"/>
                </a:solidFill>
              </a:rPr>
              <a:t>Preeya Singh Chauhan &amp;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Meenu Saini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"/>
          <p:cNvSpPr txBox="1"/>
          <p:nvPr>
            <p:ph type="title"/>
          </p:nvPr>
        </p:nvSpPr>
        <p:spPr>
          <a:xfrm>
            <a:off x="1785193" y="160600"/>
            <a:ext cx="91398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IDEA</a:t>
            </a:r>
            <a:endParaRPr/>
          </a:p>
        </p:txBody>
      </p:sp>
      <p:cxnSp>
        <p:nvCxnSpPr>
          <p:cNvPr id="464" name="Google Shape;464;p18"/>
          <p:cNvCxnSpPr>
            <a:stCxn id="465" idx="2"/>
          </p:cNvCxnSpPr>
          <p:nvPr/>
        </p:nvCxnSpPr>
        <p:spPr>
          <a:xfrm>
            <a:off x="6096000" y="212765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6" name="Google Shape;4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5" y="1485400"/>
            <a:ext cx="11454299" cy="52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"/>
          <p:cNvSpPr txBox="1"/>
          <p:nvPr>
            <p:ph type="title"/>
          </p:nvPr>
        </p:nvSpPr>
        <p:spPr>
          <a:xfrm>
            <a:off x="928650" y="669575"/>
            <a:ext cx="103422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DEVELOPMENT</a:t>
            </a:r>
            <a:endParaRPr/>
          </a:p>
        </p:txBody>
      </p:sp>
      <p:pic>
        <p:nvPicPr>
          <p:cNvPr id="472" name="Google Shape;4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85475"/>
            <a:ext cx="11582402" cy="5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"/>
          <p:cNvSpPr txBox="1"/>
          <p:nvPr>
            <p:ph idx="4294967295" type="title"/>
          </p:nvPr>
        </p:nvSpPr>
        <p:spPr>
          <a:xfrm>
            <a:off x="1996500" y="358825"/>
            <a:ext cx="9139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STRENGTH</a:t>
            </a:r>
            <a:endParaRPr/>
          </a:p>
        </p:txBody>
      </p:sp>
      <p:pic>
        <p:nvPicPr>
          <p:cNvPr id="478" name="Google Shape;4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55725"/>
            <a:ext cx="9978676" cy="502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 txBox="1"/>
          <p:nvPr>
            <p:ph type="title"/>
          </p:nvPr>
        </p:nvSpPr>
        <p:spPr>
          <a:xfrm>
            <a:off x="2377500" y="358825"/>
            <a:ext cx="8636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FEATURES </a:t>
            </a:r>
            <a:endParaRPr/>
          </a:p>
        </p:txBody>
      </p:sp>
      <p:pic>
        <p:nvPicPr>
          <p:cNvPr id="484" name="Google Shape;4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50" y="1544200"/>
            <a:ext cx="8968150" cy="44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0" y="3353888"/>
            <a:ext cx="9132050" cy="1078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5" y="134650"/>
            <a:ext cx="9132050" cy="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75" y="2690151"/>
            <a:ext cx="9132050" cy="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450" y="808425"/>
            <a:ext cx="9132049" cy="162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700" y="4840999"/>
            <a:ext cx="9022526" cy="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700" y="5488025"/>
            <a:ext cx="9022526" cy="1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"/>
          <p:cNvSpPr/>
          <p:nvPr/>
        </p:nvSpPr>
        <p:spPr>
          <a:xfrm>
            <a:off x="4189500" y="3850"/>
            <a:ext cx="800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 txBox="1"/>
          <p:nvPr>
            <p:ph type="title"/>
          </p:nvPr>
        </p:nvSpPr>
        <p:spPr>
          <a:xfrm>
            <a:off x="6290600" y="2010925"/>
            <a:ext cx="5581500" cy="89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grpSp>
        <p:nvGrpSpPr>
          <p:cNvPr id="501" name="Google Shape;501;p23"/>
          <p:cNvGrpSpPr/>
          <p:nvPr/>
        </p:nvGrpSpPr>
        <p:grpSpPr>
          <a:xfrm>
            <a:off x="-3729" y="-83395"/>
            <a:ext cx="3659734" cy="7184887"/>
            <a:chOff x="-79929" y="-83395"/>
            <a:chExt cx="3659734" cy="7184887"/>
          </a:xfrm>
        </p:grpSpPr>
        <p:sp>
          <p:nvSpPr>
            <p:cNvPr id="502" name="Google Shape;502;p23"/>
            <p:cNvSpPr/>
            <p:nvPr/>
          </p:nvSpPr>
          <p:spPr>
            <a:xfrm rot="10800000">
              <a:off x="1881169" y="0"/>
              <a:ext cx="1423800" cy="2245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10800000">
              <a:off x="1523519" y="125"/>
              <a:ext cx="1143600" cy="180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 flipH="1">
              <a:off x="353906" y="3535432"/>
              <a:ext cx="1443600" cy="14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 flipH="1">
              <a:off x="758473" y="2782024"/>
              <a:ext cx="634500" cy="6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flipH="1">
              <a:off x="1900011" y="4680157"/>
              <a:ext cx="1679793" cy="1220440"/>
            </a:xfrm>
            <a:custGeom>
              <a:rect b="b" l="l" r="r" t="t"/>
              <a:pathLst>
                <a:path extrusionOk="0" h="1130037" w="1555364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 flipH="1">
              <a:off x="1433473" y="5561024"/>
              <a:ext cx="1493497" cy="1281241"/>
            </a:xfrm>
            <a:custGeom>
              <a:rect b="b" l="l" r="r" t="t"/>
              <a:pathLst>
                <a:path extrusionOk="0" h="1186334" w="1382868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8" name="Google Shape;508;p23"/>
            <p:cNvGrpSpPr/>
            <p:nvPr/>
          </p:nvGrpSpPr>
          <p:grpSpPr>
            <a:xfrm flipH="1">
              <a:off x="324685" y="5182183"/>
              <a:ext cx="1502034" cy="1675952"/>
              <a:chOff x="6415621" y="443747"/>
              <a:chExt cx="1388458" cy="1549225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23"/>
            <p:cNvGrpSpPr/>
            <p:nvPr/>
          </p:nvGrpSpPr>
          <p:grpSpPr>
            <a:xfrm flipH="1">
              <a:off x="1681026" y="4599830"/>
              <a:ext cx="1812954" cy="2501662"/>
              <a:chOff x="259396" y="3664530"/>
              <a:chExt cx="1812954" cy="2501662"/>
            </a:xfrm>
          </p:grpSpPr>
          <p:sp>
            <p:nvSpPr>
              <p:cNvPr id="521" name="Google Shape;521;p23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rect b="b" l="l" r="r" t="t"/>
                <a:pathLst>
                  <a:path extrusionOk="0" h="1597125" w="684212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rect b="b" l="l" r="r" t="t"/>
                <a:pathLst>
                  <a:path extrusionOk="0" h="365381" w="499154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rect b="b" l="l" r="r" t="t"/>
                <a:pathLst>
                  <a:path extrusionOk="0" h="543086" w="579329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rect b="b" l="l" r="r" t="t"/>
                <a:pathLst>
                  <a:path extrusionOk="0" h="441396" w="426639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rect b="b" l="l" r="r" t="t"/>
                <a:pathLst>
                  <a:path extrusionOk="0" h="635808" w="110033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rect b="b" l="l" r="r" t="t"/>
                <a:pathLst>
                  <a:path extrusionOk="0" h="2027043" w="450147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rect b="b" l="l" r="r" t="t"/>
                <a:pathLst>
                  <a:path extrusionOk="0" h="531038" w="349749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rect b="b" l="l" r="r" t="t"/>
                <a:pathLst>
                  <a:path extrusionOk="0" h="161443" w="30908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rect b="b" l="l" r="r" t="t"/>
                <a:pathLst>
                  <a:path extrusionOk="0" h="439743" w="37962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rect b="b" l="l" r="r" t="t"/>
                <a:pathLst>
                  <a:path extrusionOk="0" h="825288" w="141301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rect b="b" l="l" r="r" t="t"/>
                <a:pathLst>
                  <a:path extrusionOk="0" h="1051239" w="300599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rect b="b" l="l" r="r" t="t"/>
                <a:pathLst>
                  <a:path extrusionOk="0" h="317914" w="75557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rect b="b" l="l" r="r" t="t"/>
                <a:pathLst>
                  <a:path extrusionOk="0" h="131922" w="104008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" name="Google Shape;534;p23"/>
            <p:cNvGrpSpPr/>
            <p:nvPr/>
          </p:nvGrpSpPr>
          <p:grpSpPr>
            <a:xfrm flipH="1" rot="10800000">
              <a:off x="782201" y="8"/>
              <a:ext cx="1502034" cy="1675952"/>
              <a:chOff x="6415621" y="443747"/>
              <a:chExt cx="1388458" cy="1549225"/>
            </a:xfrm>
          </p:grpSpPr>
          <p:sp>
            <p:nvSpPr>
              <p:cNvPr id="535" name="Google Shape;535;p23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6" name="Google Shape;546;p23"/>
            <p:cNvSpPr/>
            <p:nvPr/>
          </p:nvSpPr>
          <p:spPr>
            <a:xfrm>
              <a:off x="-79929" y="-83395"/>
              <a:ext cx="1385619" cy="1380040"/>
            </a:xfrm>
            <a:custGeom>
              <a:rect b="b" l="l" r="r" t="t"/>
              <a:pathLst>
                <a:path extrusionOk="0" h="943617" w="947432">
                  <a:moveTo>
                    <a:pt x="409870" y="643"/>
                  </a:moveTo>
                  <a:cubicBezTo>
                    <a:pt x="412975" y="-1634"/>
                    <a:pt x="402622" y="2805"/>
                    <a:pt x="398859" y="3615"/>
                  </a:cubicBezTo>
                  <a:cubicBezTo>
                    <a:pt x="391716" y="5167"/>
                    <a:pt x="384619" y="6558"/>
                    <a:pt x="377428" y="7786"/>
                  </a:cubicBezTo>
                  <a:cubicBezTo>
                    <a:pt x="357244" y="11216"/>
                    <a:pt x="336566" y="18483"/>
                    <a:pt x="316106" y="19988"/>
                  </a:cubicBezTo>
                  <a:cubicBezTo>
                    <a:pt x="254213" y="24541"/>
                    <a:pt x="182784" y="41953"/>
                    <a:pt x="127692" y="70585"/>
                  </a:cubicBezTo>
                  <a:cubicBezTo>
                    <a:pt x="122053" y="73519"/>
                    <a:pt x="82505" y="95950"/>
                    <a:pt x="78581" y="100351"/>
                  </a:cubicBezTo>
                  <a:cubicBezTo>
                    <a:pt x="71952" y="98532"/>
                    <a:pt x="60874" y="95293"/>
                    <a:pt x="59826" y="94997"/>
                  </a:cubicBezTo>
                  <a:cubicBezTo>
                    <a:pt x="36414" y="88244"/>
                    <a:pt x="22574" y="82644"/>
                    <a:pt x="11906" y="75052"/>
                  </a:cubicBezTo>
                  <a:lnTo>
                    <a:pt x="0" y="92016"/>
                  </a:lnTo>
                  <a:cubicBezTo>
                    <a:pt x="13040" y="101303"/>
                    <a:pt x="28689" y="107590"/>
                    <a:pt x="54168" y="114943"/>
                  </a:cubicBezTo>
                  <a:cubicBezTo>
                    <a:pt x="54883" y="115143"/>
                    <a:pt x="62836" y="117315"/>
                    <a:pt x="66075" y="118210"/>
                  </a:cubicBezTo>
                  <a:cubicBezTo>
                    <a:pt x="67151" y="119467"/>
                    <a:pt x="68075" y="120544"/>
                    <a:pt x="69942" y="122677"/>
                  </a:cubicBezTo>
                  <a:cubicBezTo>
                    <a:pt x="74533" y="127916"/>
                    <a:pt x="79610" y="133888"/>
                    <a:pt x="85125" y="140537"/>
                  </a:cubicBezTo>
                  <a:cubicBezTo>
                    <a:pt x="100889" y="159539"/>
                    <a:pt x="116576" y="179932"/>
                    <a:pt x="131264" y="200963"/>
                  </a:cubicBezTo>
                  <a:cubicBezTo>
                    <a:pt x="141903" y="216194"/>
                    <a:pt x="149571" y="230319"/>
                    <a:pt x="158048" y="244721"/>
                  </a:cubicBezTo>
                  <a:cubicBezTo>
                    <a:pt x="157562" y="246864"/>
                    <a:pt x="157401" y="249074"/>
                    <a:pt x="156858" y="250969"/>
                  </a:cubicBezTo>
                  <a:cubicBezTo>
                    <a:pt x="150885" y="272048"/>
                    <a:pt x="145952" y="294289"/>
                    <a:pt x="141084" y="315854"/>
                  </a:cubicBezTo>
                  <a:cubicBezTo>
                    <a:pt x="126682" y="379671"/>
                    <a:pt x="133407" y="452547"/>
                    <a:pt x="144951" y="516183"/>
                  </a:cubicBezTo>
                  <a:cubicBezTo>
                    <a:pt x="146009" y="521993"/>
                    <a:pt x="138827" y="576220"/>
                    <a:pt x="140494" y="576905"/>
                  </a:cubicBezTo>
                  <a:cubicBezTo>
                    <a:pt x="141941" y="577496"/>
                    <a:pt x="145142" y="568647"/>
                    <a:pt x="145256" y="568266"/>
                  </a:cubicBezTo>
                  <a:cubicBezTo>
                    <a:pt x="152419" y="544797"/>
                    <a:pt x="155505" y="520222"/>
                    <a:pt x="166087" y="497724"/>
                  </a:cubicBezTo>
                  <a:cubicBezTo>
                    <a:pt x="192519" y="441536"/>
                    <a:pt x="194920" y="359459"/>
                    <a:pt x="184842" y="295918"/>
                  </a:cubicBezTo>
                  <a:cubicBezTo>
                    <a:pt x="184937" y="296146"/>
                    <a:pt x="185042" y="296280"/>
                    <a:pt x="185137" y="296508"/>
                  </a:cubicBezTo>
                  <a:cubicBezTo>
                    <a:pt x="205635" y="344267"/>
                    <a:pt x="222694" y="388425"/>
                    <a:pt x="234848" y="426287"/>
                  </a:cubicBezTo>
                  <a:cubicBezTo>
                    <a:pt x="239401" y="440469"/>
                    <a:pt x="243011" y="452966"/>
                    <a:pt x="245859" y="463491"/>
                  </a:cubicBezTo>
                  <a:cubicBezTo>
                    <a:pt x="246850" y="467158"/>
                    <a:pt x="234144" y="614253"/>
                    <a:pt x="265071" y="711608"/>
                  </a:cubicBezTo>
                  <a:cubicBezTo>
                    <a:pt x="271510" y="731858"/>
                    <a:pt x="285864" y="753261"/>
                    <a:pt x="291894" y="773644"/>
                  </a:cubicBezTo>
                  <a:cubicBezTo>
                    <a:pt x="292503" y="775711"/>
                    <a:pt x="309248" y="799171"/>
                    <a:pt x="310448" y="798657"/>
                  </a:cubicBezTo>
                  <a:cubicBezTo>
                    <a:pt x="318411" y="795313"/>
                    <a:pt x="318821" y="752889"/>
                    <a:pt x="320869" y="745669"/>
                  </a:cubicBezTo>
                  <a:cubicBezTo>
                    <a:pt x="337623" y="686614"/>
                    <a:pt x="312391" y="605109"/>
                    <a:pt x="297351" y="547730"/>
                  </a:cubicBezTo>
                  <a:cubicBezTo>
                    <a:pt x="294570" y="537119"/>
                    <a:pt x="280225" y="498772"/>
                    <a:pt x="269081" y="471530"/>
                  </a:cubicBezTo>
                  <a:cubicBezTo>
                    <a:pt x="269052" y="471435"/>
                    <a:pt x="268586" y="469901"/>
                    <a:pt x="268481" y="469444"/>
                  </a:cubicBezTo>
                  <a:cubicBezTo>
                    <a:pt x="268433" y="469340"/>
                    <a:pt x="268529" y="469264"/>
                    <a:pt x="268481" y="469149"/>
                  </a:cubicBezTo>
                  <a:cubicBezTo>
                    <a:pt x="267891" y="466606"/>
                    <a:pt x="266652" y="461282"/>
                    <a:pt x="265804" y="458138"/>
                  </a:cubicBezTo>
                  <a:cubicBezTo>
                    <a:pt x="262871" y="447289"/>
                    <a:pt x="259147" y="434526"/>
                    <a:pt x="254489" y="420038"/>
                  </a:cubicBezTo>
                  <a:cubicBezTo>
                    <a:pt x="241240" y="378757"/>
                    <a:pt x="223285" y="331551"/>
                    <a:pt x="200320" y="278944"/>
                  </a:cubicBezTo>
                  <a:cubicBezTo>
                    <a:pt x="197672" y="272887"/>
                    <a:pt x="194872" y="266495"/>
                    <a:pt x="191691" y="260199"/>
                  </a:cubicBezTo>
                  <a:cubicBezTo>
                    <a:pt x="180222" y="237501"/>
                    <a:pt x="165411" y="213641"/>
                    <a:pt x="148228" y="189057"/>
                  </a:cubicBezTo>
                  <a:cubicBezTo>
                    <a:pt x="133474" y="167930"/>
                    <a:pt x="117586" y="147442"/>
                    <a:pt x="101793" y="128335"/>
                  </a:cubicBezTo>
                  <a:cubicBezTo>
                    <a:pt x="106185" y="129583"/>
                    <a:pt x="110623" y="130783"/>
                    <a:pt x="113404" y="131612"/>
                  </a:cubicBezTo>
                  <a:cubicBezTo>
                    <a:pt x="139512" y="139422"/>
                    <a:pt x="163487" y="147937"/>
                    <a:pt x="188414" y="158691"/>
                  </a:cubicBezTo>
                  <a:cubicBezTo>
                    <a:pt x="244469" y="182885"/>
                    <a:pt x="302638" y="215327"/>
                    <a:pt x="354501" y="250074"/>
                  </a:cubicBezTo>
                  <a:cubicBezTo>
                    <a:pt x="350291" y="262313"/>
                    <a:pt x="345129" y="289793"/>
                    <a:pt x="346167" y="303357"/>
                  </a:cubicBezTo>
                  <a:cubicBezTo>
                    <a:pt x="351301" y="370308"/>
                    <a:pt x="370751" y="430106"/>
                    <a:pt x="383972" y="495047"/>
                  </a:cubicBezTo>
                  <a:cubicBezTo>
                    <a:pt x="387972" y="514697"/>
                    <a:pt x="396287" y="535415"/>
                    <a:pt x="406298" y="552788"/>
                  </a:cubicBezTo>
                  <a:cubicBezTo>
                    <a:pt x="406841" y="553731"/>
                    <a:pt x="413575" y="564742"/>
                    <a:pt x="414633" y="563504"/>
                  </a:cubicBezTo>
                  <a:cubicBezTo>
                    <a:pt x="419195" y="558189"/>
                    <a:pt x="400993" y="498486"/>
                    <a:pt x="400345" y="489990"/>
                  </a:cubicBezTo>
                  <a:cubicBezTo>
                    <a:pt x="396640" y="441612"/>
                    <a:pt x="400259" y="321845"/>
                    <a:pt x="374151" y="264066"/>
                  </a:cubicBezTo>
                  <a:cubicBezTo>
                    <a:pt x="409346" y="289012"/>
                    <a:pt x="441674" y="314549"/>
                    <a:pt x="464934" y="339371"/>
                  </a:cubicBezTo>
                  <a:cubicBezTo>
                    <a:pt x="510645" y="388148"/>
                    <a:pt x="533590" y="432535"/>
                    <a:pt x="570900" y="528976"/>
                  </a:cubicBezTo>
                  <a:cubicBezTo>
                    <a:pt x="581777" y="557084"/>
                    <a:pt x="583635" y="561351"/>
                    <a:pt x="588464" y="573333"/>
                  </a:cubicBezTo>
                  <a:cubicBezTo>
                    <a:pt x="590045" y="577239"/>
                    <a:pt x="591883" y="581049"/>
                    <a:pt x="593522" y="584935"/>
                  </a:cubicBezTo>
                  <a:cubicBezTo>
                    <a:pt x="592674" y="589183"/>
                    <a:pt x="591903" y="593974"/>
                    <a:pt x="591140" y="596251"/>
                  </a:cubicBezTo>
                  <a:cubicBezTo>
                    <a:pt x="585968" y="611767"/>
                    <a:pt x="577882" y="625235"/>
                    <a:pt x="570004" y="639408"/>
                  </a:cubicBezTo>
                  <a:cubicBezTo>
                    <a:pt x="540925" y="691767"/>
                    <a:pt x="516731" y="754108"/>
                    <a:pt x="516731" y="814726"/>
                  </a:cubicBezTo>
                  <a:cubicBezTo>
                    <a:pt x="516731" y="841462"/>
                    <a:pt x="521189" y="867675"/>
                    <a:pt x="521189" y="894202"/>
                  </a:cubicBezTo>
                  <a:cubicBezTo>
                    <a:pt x="521189" y="899803"/>
                    <a:pt x="520303" y="910871"/>
                    <a:pt x="520303" y="910871"/>
                  </a:cubicBezTo>
                  <a:cubicBezTo>
                    <a:pt x="520303" y="910871"/>
                    <a:pt x="527094" y="887144"/>
                    <a:pt x="533400" y="876638"/>
                  </a:cubicBezTo>
                  <a:cubicBezTo>
                    <a:pt x="546335" y="855074"/>
                    <a:pt x="551907" y="832909"/>
                    <a:pt x="561975" y="810268"/>
                  </a:cubicBezTo>
                  <a:cubicBezTo>
                    <a:pt x="580520" y="768520"/>
                    <a:pt x="609238" y="683624"/>
                    <a:pt x="610486" y="621844"/>
                  </a:cubicBezTo>
                  <a:cubicBezTo>
                    <a:pt x="622935" y="646685"/>
                    <a:pt x="636203" y="669584"/>
                    <a:pt x="649481" y="690015"/>
                  </a:cubicBezTo>
                  <a:cubicBezTo>
                    <a:pt x="654263" y="697368"/>
                    <a:pt x="658578" y="704035"/>
                    <a:pt x="662578" y="709655"/>
                  </a:cubicBezTo>
                  <a:cubicBezTo>
                    <a:pt x="663187" y="710513"/>
                    <a:pt x="663254" y="710741"/>
                    <a:pt x="663769" y="711446"/>
                  </a:cubicBezTo>
                  <a:cubicBezTo>
                    <a:pt x="663873" y="711580"/>
                    <a:pt x="663969" y="711608"/>
                    <a:pt x="664064" y="711741"/>
                  </a:cubicBezTo>
                  <a:cubicBezTo>
                    <a:pt x="689534" y="793008"/>
                    <a:pt x="784050" y="835471"/>
                    <a:pt x="845639" y="884677"/>
                  </a:cubicBezTo>
                  <a:cubicBezTo>
                    <a:pt x="866375" y="901241"/>
                    <a:pt x="892645" y="909976"/>
                    <a:pt x="914991" y="923672"/>
                  </a:cubicBezTo>
                  <a:cubicBezTo>
                    <a:pt x="925849" y="930331"/>
                    <a:pt x="947432" y="943618"/>
                    <a:pt x="947432" y="943618"/>
                  </a:cubicBezTo>
                  <a:cubicBezTo>
                    <a:pt x="947432" y="943618"/>
                    <a:pt x="941308" y="936265"/>
                    <a:pt x="938508" y="932302"/>
                  </a:cubicBezTo>
                  <a:cubicBezTo>
                    <a:pt x="923211" y="910709"/>
                    <a:pt x="914724" y="882029"/>
                    <a:pt x="895045" y="864437"/>
                  </a:cubicBezTo>
                  <a:cubicBezTo>
                    <a:pt x="845677" y="820288"/>
                    <a:pt x="790641" y="764453"/>
                    <a:pt x="728063" y="739126"/>
                  </a:cubicBezTo>
                  <a:cubicBezTo>
                    <a:pt x="713889" y="733382"/>
                    <a:pt x="684009" y="703998"/>
                    <a:pt x="684009" y="703998"/>
                  </a:cubicBezTo>
                  <a:cubicBezTo>
                    <a:pt x="683190" y="702931"/>
                    <a:pt x="671370" y="686110"/>
                    <a:pt x="666750" y="678994"/>
                  </a:cubicBezTo>
                  <a:cubicBezTo>
                    <a:pt x="653520" y="658658"/>
                    <a:pt x="640108" y="635713"/>
                    <a:pt x="627754" y="610833"/>
                  </a:cubicBezTo>
                  <a:cubicBezTo>
                    <a:pt x="620420" y="596060"/>
                    <a:pt x="613686" y="580887"/>
                    <a:pt x="607514" y="565590"/>
                  </a:cubicBezTo>
                  <a:cubicBezTo>
                    <a:pt x="602732" y="553750"/>
                    <a:pt x="601075" y="549521"/>
                    <a:pt x="590245" y="521537"/>
                  </a:cubicBezTo>
                  <a:cubicBezTo>
                    <a:pt x="566994" y="461434"/>
                    <a:pt x="548459" y="421733"/>
                    <a:pt x="527142" y="387596"/>
                  </a:cubicBezTo>
                  <a:cubicBezTo>
                    <a:pt x="526542" y="387081"/>
                    <a:pt x="525961" y="386624"/>
                    <a:pt x="525361" y="386101"/>
                  </a:cubicBezTo>
                  <a:cubicBezTo>
                    <a:pt x="525913" y="386587"/>
                    <a:pt x="526589" y="386824"/>
                    <a:pt x="527142" y="387291"/>
                  </a:cubicBezTo>
                  <a:cubicBezTo>
                    <a:pt x="527190" y="387367"/>
                    <a:pt x="527104" y="387520"/>
                    <a:pt x="527142" y="387596"/>
                  </a:cubicBezTo>
                  <a:cubicBezTo>
                    <a:pt x="549221" y="406541"/>
                    <a:pt x="570900" y="422191"/>
                    <a:pt x="595008" y="439383"/>
                  </a:cubicBezTo>
                  <a:cubicBezTo>
                    <a:pt x="659359" y="485256"/>
                    <a:pt x="733101" y="495647"/>
                    <a:pt x="805158" y="519755"/>
                  </a:cubicBezTo>
                  <a:cubicBezTo>
                    <a:pt x="830303" y="528166"/>
                    <a:pt x="855278" y="535833"/>
                    <a:pt x="880167" y="544158"/>
                  </a:cubicBezTo>
                  <a:cubicBezTo>
                    <a:pt x="890968" y="547769"/>
                    <a:pt x="900998" y="554046"/>
                    <a:pt x="911714" y="557255"/>
                  </a:cubicBezTo>
                  <a:cubicBezTo>
                    <a:pt x="912476" y="557484"/>
                    <a:pt x="913705" y="559227"/>
                    <a:pt x="913800" y="558446"/>
                  </a:cubicBezTo>
                  <a:cubicBezTo>
                    <a:pt x="915743" y="543053"/>
                    <a:pt x="860346" y="505382"/>
                    <a:pt x="850697" y="495047"/>
                  </a:cubicBezTo>
                  <a:cubicBezTo>
                    <a:pt x="767953" y="406351"/>
                    <a:pt x="633127" y="379957"/>
                    <a:pt x="521189" y="378071"/>
                  </a:cubicBezTo>
                  <a:cubicBezTo>
                    <a:pt x="509083" y="359888"/>
                    <a:pt x="496205" y="342543"/>
                    <a:pt x="480117" y="325379"/>
                  </a:cubicBezTo>
                  <a:cubicBezTo>
                    <a:pt x="433168" y="275286"/>
                    <a:pt x="356806" y="221537"/>
                    <a:pt x="277111" y="178637"/>
                  </a:cubicBezTo>
                  <a:cubicBezTo>
                    <a:pt x="283997" y="180427"/>
                    <a:pt x="292151" y="182885"/>
                    <a:pt x="296761" y="183999"/>
                  </a:cubicBezTo>
                  <a:cubicBezTo>
                    <a:pt x="368408" y="201230"/>
                    <a:pt x="447094" y="212793"/>
                    <a:pt x="520894" y="212869"/>
                  </a:cubicBezTo>
                  <a:cubicBezTo>
                    <a:pt x="537743" y="212889"/>
                    <a:pt x="596636" y="227395"/>
                    <a:pt x="609600" y="217337"/>
                  </a:cubicBezTo>
                  <a:cubicBezTo>
                    <a:pt x="616610" y="211889"/>
                    <a:pt x="593179" y="209879"/>
                    <a:pt x="586083" y="204535"/>
                  </a:cubicBezTo>
                  <a:cubicBezTo>
                    <a:pt x="572052" y="193991"/>
                    <a:pt x="549707" y="183571"/>
                    <a:pt x="532800" y="178932"/>
                  </a:cubicBezTo>
                  <a:cubicBezTo>
                    <a:pt x="466096" y="160673"/>
                    <a:pt x="391554" y="151681"/>
                    <a:pt x="322059" y="150662"/>
                  </a:cubicBezTo>
                  <a:cubicBezTo>
                    <a:pt x="300333" y="150338"/>
                    <a:pt x="276310" y="154824"/>
                    <a:pt x="255089" y="152147"/>
                  </a:cubicBezTo>
                  <a:cubicBezTo>
                    <a:pt x="247936" y="151243"/>
                    <a:pt x="219808" y="149576"/>
                    <a:pt x="220561" y="150957"/>
                  </a:cubicBezTo>
                  <a:cubicBezTo>
                    <a:pt x="212560" y="147194"/>
                    <a:pt x="204349" y="143051"/>
                    <a:pt x="196453" y="139641"/>
                  </a:cubicBezTo>
                  <a:cubicBezTo>
                    <a:pt x="172031" y="129106"/>
                    <a:pt x="148495" y="120858"/>
                    <a:pt x="123225" y="113152"/>
                  </a:cubicBezTo>
                  <a:cubicBezTo>
                    <a:pt x="142237" y="112190"/>
                    <a:pt x="162010" y="108837"/>
                    <a:pt x="169954" y="106608"/>
                  </a:cubicBezTo>
                  <a:cubicBezTo>
                    <a:pt x="252241" y="83549"/>
                    <a:pt x="340128" y="51697"/>
                    <a:pt x="409870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23"/>
          <p:cNvSpPr txBox="1"/>
          <p:nvPr/>
        </p:nvSpPr>
        <p:spPr>
          <a:xfrm>
            <a:off x="6276675" y="4831550"/>
            <a:ext cx="4944900" cy="1053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LINKS</a:t>
            </a: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: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Jupyter Notebook</a:t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Trello planning</a:t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3B3F2F"/>
      </a:dk1>
      <a:lt1>
        <a:srgbClr val="F6F6E6"/>
      </a:lt1>
      <a:dk2>
        <a:srgbClr val="000000"/>
      </a:dk2>
      <a:lt2>
        <a:srgbClr val="EEEEEE"/>
      </a:lt2>
      <a:accent1>
        <a:srgbClr val="859C8C"/>
      </a:accent1>
      <a:accent2>
        <a:srgbClr val="484E32"/>
      </a:accent2>
      <a:accent3>
        <a:srgbClr val="D7D6C2"/>
      </a:accent3>
      <a:accent4>
        <a:srgbClr val="F6F6E6"/>
      </a:accent4>
      <a:accent5>
        <a:srgbClr val="000000"/>
      </a:accent5>
      <a:accent6>
        <a:srgbClr val="FFFFFF"/>
      </a:accent6>
      <a:hlink>
        <a:srgbClr val="3C42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