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BE9834-27E0-481D-BB4B-BC5910299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Room Service and Management System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4D78FD3-7F16-48A2-AF56-44D627774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</a:t>
            </a:r>
          </a:p>
        </p:txBody>
      </p:sp>
    </p:spTree>
    <p:extLst>
      <p:ext uri="{BB962C8B-B14F-4D97-AF65-F5344CB8AC3E}">
        <p14:creationId xmlns:p14="http://schemas.microsoft.com/office/powerpoint/2010/main" val="168123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FC61149F-F2D3-4599-8587-127F4FDC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Brukseksempler: Enkeltrom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D4DD2CC-52BE-4AC0-A2AD-9D234E0B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Se sanntidsinformasjon om ett bestemt rom</a:t>
            </a:r>
          </a:p>
          <a:p>
            <a:pPr lvl="1"/>
            <a:r>
              <a:rPr lang="nb-NO" dirty="0"/>
              <a:t>Temperatur</a:t>
            </a:r>
          </a:p>
          <a:p>
            <a:pPr lvl="1"/>
            <a:r>
              <a:rPr lang="nb-NO" dirty="0"/>
              <a:t>Er rommet i bruk? Hvor mange ledige plasser?</a:t>
            </a:r>
          </a:p>
          <a:p>
            <a:pPr lvl="1"/>
            <a:r>
              <a:rPr lang="nb-NO" dirty="0"/>
              <a:t>Er døren åpen?</a:t>
            </a:r>
          </a:p>
          <a:p>
            <a:pPr lvl="1"/>
            <a:r>
              <a:rPr lang="nb-NO" dirty="0"/>
              <a:t>Hvordan er arbeidsmiljøet? Støy? Varme? Luftfuktighet?</a:t>
            </a:r>
          </a:p>
        </p:txBody>
      </p:sp>
    </p:spTree>
    <p:extLst>
      <p:ext uri="{BB962C8B-B14F-4D97-AF65-F5344CB8AC3E}">
        <p14:creationId xmlns:p14="http://schemas.microsoft.com/office/powerpoint/2010/main" val="115048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20366D-28A3-43D8-900A-1E6B1572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Brukseksempler: Enkeltrom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572E9A-77BB-400F-BFCC-30BD6992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Hent ut statistikk / grafer over rommet</a:t>
            </a:r>
          </a:p>
          <a:p>
            <a:pPr lvl="1"/>
            <a:r>
              <a:rPr lang="nb-NO" dirty="0"/>
              <a:t>Hvor ofte er rommet i bruk?</a:t>
            </a:r>
          </a:p>
          <a:p>
            <a:pPr lvl="1"/>
            <a:r>
              <a:rPr lang="nb-NO" dirty="0"/>
              <a:t>Hvor fullt er rommet når det brukes?</a:t>
            </a:r>
          </a:p>
          <a:p>
            <a:pPr lvl="1"/>
            <a:r>
              <a:rPr lang="nb-NO" dirty="0"/>
              <a:t>Hvordan er arbeidsmiljøet på rommet gjennom dagen?</a:t>
            </a:r>
          </a:p>
          <a:p>
            <a:endParaRPr lang="nb-NO" dirty="0"/>
          </a:p>
          <a:p>
            <a:r>
              <a:rPr lang="nb-NO" dirty="0"/>
              <a:t>Få oversiktlige booking-detaljer og booking-kalender for rommet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436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F00B87-BF68-49A4-9D7A-B9181CC1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Brukseksempler: Møterom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3A1D52-59FE-488F-9983-3C7CA226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Få enkel oversikt over alle møterommene</a:t>
            </a:r>
          </a:p>
          <a:p>
            <a:endParaRPr lang="nb-NO" dirty="0"/>
          </a:p>
          <a:p>
            <a:r>
              <a:rPr lang="nb-NO" dirty="0"/>
              <a:t>Sortert, og oversiktlig liste over alle ledige og opptatte møterom</a:t>
            </a:r>
          </a:p>
          <a:p>
            <a:endParaRPr lang="nb-NO" dirty="0"/>
          </a:p>
          <a:p>
            <a:r>
              <a:rPr lang="nb-NO" dirty="0"/>
              <a:t>Framtidig integrasjon med bookingsystem</a:t>
            </a:r>
          </a:p>
          <a:p>
            <a:endParaRPr lang="nb-NO" dirty="0"/>
          </a:p>
          <a:p>
            <a:r>
              <a:rPr lang="nb-NO" dirty="0"/>
              <a:t>Automatisk reservasjon om det er aktivitet på rommet</a:t>
            </a:r>
          </a:p>
          <a:p>
            <a:endParaRPr lang="nb-NO" dirty="0"/>
          </a:p>
          <a:p>
            <a:r>
              <a:rPr lang="nb-NO" dirty="0"/>
              <a:t>Automatisk </a:t>
            </a:r>
            <a:r>
              <a:rPr lang="nb-NO" dirty="0" err="1"/>
              <a:t>unbooking</a:t>
            </a:r>
            <a:r>
              <a:rPr lang="nb-NO" dirty="0"/>
              <a:t> om et reservert rom ikke tas i bruk</a:t>
            </a:r>
          </a:p>
        </p:txBody>
      </p:sp>
    </p:spTree>
    <p:extLst>
      <p:ext uri="{BB962C8B-B14F-4D97-AF65-F5344CB8AC3E}">
        <p14:creationId xmlns:p14="http://schemas.microsoft.com/office/powerpoint/2010/main" val="5283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6C6C8A-5B90-4216-9DD2-6AB4485A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Brukseksempler: Service </a:t>
            </a:r>
            <a:r>
              <a:rPr lang="nb-NO" dirty="0" err="1"/>
              <a:t>Requests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F06665-5933-42AD-8289-02CB999A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Service </a:t>
            </a:r>
            <a:r>
              <a:rPr lang="nb-NO" dirty="0" err="1"/>
              <a:t>request</a:t>
            </a:r>
            <a:r>
              <a:rPr lang="nb-NO" dirty="0"/>
              <a:t> knapper kan plasseres rundt på rom for å melde om service behov</a:t>
            </a:r>
          </a:p>
          <a:p>
            <a:pPr lvl="1"/>
            <a:r>
              <a:rPr lang="nb-NO" dirty="0"/>
              <a:t>Møterom</a:t>
            </a:r>
          </a:p>
          <a:p>
            <a:pPr lvl="1"/>
            <a:r>
              <a:rPr lang="nb-NO" dirty="0"/>
              <a:t>Toaletter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Systemet har oversikt over alle aktive forespørsler, fram til de markeres som løst</a:t>
            </a:r>
          </a:p>
          <a:p>
            <a:endParaRPr lang="nb-NO" dirty="0"/>
          </a:p>
          <a:p>
            <a:r>
              <a:rPr lang="nb-NO" dirty="0" err="1"/>
              <a:t>Request</a:t>
            </a:r>
            <a:r>
              <a:rPr lang="nb-NO" dirty="0"/>
              <a:t> funksjonalitet kan også implementeres i en app. For bruk utenfor rom</a:t>
            </a:r>
          </a:p>
          <a:p>
            <a:pPr lvl="1"/>
            <a:r>
              <a:rPr lang="nb-NO" dirty="0"/>
              <a:t>Kan f.eks. brukes om gjester eller handicappede trenger hjelp</a:t>
            </a:r>
          </a:p>
        </p:txBody>
      </p:sp>
    </p:spTree>
    <p:extLst>
      <p:ext uri="{BB962C8B-B14F-4D97-AF65-F5344CB8AC3E}">
        <p14:creationId xmlns:p14="http://schemas.microsoft.com/office/powerpoint/2010/main" val="107966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8DDA5B-E2A2-4586-A980-A8EF350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Framtidig utvidelse: Workstation </a:t>
            </a:r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22283E-64AE-4EA2-A6E0-7D73AC29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Enkelt system som lar deg se om personen du ser etter er tilstede på sin arbeidsstasjon</a:t>
            </a:r>
          </a:p>
          <a:p>
            <a:endParaRPr lang="nb-NO" dirty="0"/>
          </a:p>
          <a:p>
            <a:r>
              <a:rPr lang="nb-NO" dirty="0"/>
              <a:t>Ett bilde kan legges over en plantegning, hvor en kan vise status på alle arbeidsstasjoner</a:t>
            </a:r>
          </a:p>
        </p:txBody>
      </p:sp>
    </p:spTree>
    <p:extLst>
      <p:ext uri="{BB962C8B-B14F-4D97-AF65-F5344CB8AC3E}">
        <p14:creationId xmlns:p14="http://schemas.microsoft.com/office/powerpoint/2010/main" val="6448066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</TotalTime>
  <Words>219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Room Service and Management System</vt:lpstr>
      <vt:lpstr>Brukseksempler: Enkeltrom</vt:lpstr>
      <vt:lpstr>Brukseksempler: Enkeltrom</vt:lpstr>
      <vt:lpstr>Brukseksempler: Møterom</vt:lpstr>
      <vt:lpstr>Brukseksempler: Service Requests</vt:lpstr>
      <vt:lpstr>Framtidig utvidelse: Workstation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Romhåndtering</dc:title>
  <dc:creator>Christian R</dc:creator>
  <cp:lastModifiedBy>Christian R</cp:lastModifiedBy>
  <cp:revision>17</cp:revision>
  <dcterms:created xsi:type="dcterms:W3CDTF">2018-03-22T03:26:18Z</dcterms:created>
  <dcterms:modified xsi:type="dcterms:W3CDTF">2018-03-22T04:00:53Z</dcterms:modified>
</cp:coreProperties>
</file>