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8" r:id="rId12"/>
    <p:sldId id="269" r:id="rId13"/>
    <p:sldId id="270" r:id="rId14"/>
    <p:sldId id="271" r:id="rId15"/>
    <p:sldId id="262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/>
    <p:restoredTop sz="94667"/>
  </p:normalViewPr>
  <p:slideViewPr>
    <p:cSldViewPr snapToGrid="0" snapToObjects="1">
      <p:cViewPr varScale="1">
        <p:scale>
          <a:sx n="59" d="100"/>
          <a:sy n="59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3448-4A70-9149-BA16-7F0F4938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25A4-4B88-A349-A65E-73E0E58D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39F4-C4B4-2C48-B6EE-EE2C198A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CD3E-1377-2A48-B5FC-8458F7FA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4FF-A6C9-734B-B62C-4C7FA030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E938-2D2E-3541-B511-D5A77DE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1CC5-07E1-F449-947B-256E812C6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62F3-680B-424B-AB70-A17C9C9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EEEB-639C-4441-B25C-9CA90FF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F37D-5A37-3741-BED5-F51331D9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7589A-99F1-BE49-8E57-3C4CD6A93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3A8C-410D-494B-899B-843540AD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8A50-20F1-FB43-BE88-BC3A1A89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1ADE-A84F-8A45-9349-675DE156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D575-8A39-2341-B8C4-37EF763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448-27F3-FF4F-81E4-3286092B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1F52-9852-4F48-9AB6-DE000131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03BC-97CD-5C4C-AE30-CBDA76B3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823A-9F4D-9040-9EE9-3AC85938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EF16-4091-3944-BA4A-818F72D6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4238-2F8E-BC4F-A056-DCAAFAB0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374F-672C-D84B-AC3E-2450D1CC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4798-7E58-7F45-9029-7E61BFF3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85CA-874E-6C4A-9D42-28B829E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0653-0528-7F41-92FF-B5F397E7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34C-8597-6945-AC8E-3321AF60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D445-9980-1B45-BBA4-187A08204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A787-BB48-874B-9AC2-D236CABB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6A686-B14C-6945-9FAF-EC0909B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F8FA-2403-AF49-AF45-D43CB97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D2B0-D3C6-4743-B87E-6440052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919-5B8C-A447-891C-C62D2D73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BAFA-43BD-E141-9F50-EBE03C30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67E6-C5B7-9A4C-BE01-7F4AB6EA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55C39-9C3E-8642-A892-E5C5073D1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5B329-ECF8-144F-B75D-4E4D95CB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9399D-3783-2946-911A-84B2C034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B0EB3-150A-F84B-8B74-676371F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9EA8E-1A82-F443-BB5E-4F6A97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544-5594-9849-9F2F-46042F08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E270-EACD-9942-B3A2-B5F8F386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531C0-FE7E-5949-9793-AD0F3EF4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DD40D-A52F-4A42-B582-BA97841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550AF-950E-6149-8276-03A36476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99B49-32BB-8A41-9250-9CEE2A44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1331-366C-504C-A9B2-0BF9F3EF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35EF-DD14-184A-A10F-42C202C4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111-2BC0-CC4C-85B6-815A0EFF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B655-B889-994C-A6E7-28240DBE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A5AFF-2886-044D-8B55-27144E7F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8977-1AED-FE4F-836D-273461A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1528-AF1E-5B4B-A4E1-8C19F842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386A-0EDE-AC40-91E2-71AF23BB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6762F-330B-814B-9CD3-9FD0F3184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FE4C-D84C-8B41-A158-EE4BD3244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F68D-ADC5-EC49-88E7-E4B9CC41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B6A8-64E1-5A4B-B8D5-C47F5025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C399-5F3F-F14D-9B25-69CC60FB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5DC9-BD2D-4B4D-BC74-AEFB2D60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2D73-F01A-1E4E-BB70-D5BDAC7E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E402-F592-1341-B8DE-7D958CE4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99AD-F008-0F44-B510-B51CBAE2475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5BF3-B10C-AF4F-9A21-BF7FBBA6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B8D7-B029-4C41-AF6B-BDC3D112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200-175C-B241-9126-4627F61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932-F819-3E44-ABB2-B27D0170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Scheduler 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96305-9998-4142-8648-3B3A0722D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</a:t>
            </a:r>
            <a:r>
              <a:rPr lang="en-US" dirty="0" err="1"/>
              <a:t>Shenoi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412D-25F5-B14C-9019-019C5C9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FC7F-D1D1-CB45-8B82-9BF8700F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“pretty good” solution is found</a:t>
            </a:r>
          </a:p>
          <a:p>
            <a:r>
              <a:rPr lang="en-US" dirty="0"/>
              <a:t>Much much faster than exponential time (polynomial time instead of exponential) </a:t>
            </a:r>
          </a:p>
          <a:p>
            <a:r>
              <a:rPr lang="en-US" dirty="0"/>
              <a:t>Parameters and arguments are customizable </a:t>
            </a:r>
          </a:p>
          <a:p>
            <a:r>
              <a:rPr lang="en-US" dirty="0"/>
              <a:t>Group generated from the program are guaranteed to be accurate</a:t>
            </a:r>
          </a:p>
        </p:txBody>
      </p:sp>
    </p:spTree>
    <p:extLst>
      <p:ext uri="{BB962C8B-B14F-4D97-AF65-F5344CB8AC3E}">
        <p14:creationId xmlns:p14="http://schemas.microsoft.com/office/powerpoint/2010/main" val="56037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EC9-6EE0-FF45-9839-6F1617C7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6E2D-2C9E-604A-A8CC-062DB52D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AC3-611C-5341-AE2F-96E53CBD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49C-2CAA-9A42-B2AD-8999DDC0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 </a:t>
            </a:r>
          </a:p>
          <a:p>
            <a:pPr lvl="1"/>
            <a:r>
              <a:rPr lang="en-US" dirty="0"/>
              <a:t>Default installation should be good enough</a:t>
            </a:r>
          </a:p>
        </p:txBody>
      </p:sp>
    </p:spTree>
    <p:extLst>
      <p:ext uri="{BB962C8B-B14F-4D97-AF65-F5344CB8AC3E}">
        <p14:creationId xmlns:p14="http://schemas.microsoft.com/office/powerpoint/2010/main" val="230508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AC3-611C-5341-AE2F-96E53CBD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49C-2CAA-9A42-B2AD-8999DDC0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must be in a csv file </a:t>
            </a:r>
          </a:p>
          <a:p>
            <a:pPr lvl="1"/>
            <a:r>
              <a:rPr lang="en-US" dirty="0"/>
              <a:t>Required fields: Email, </a:t>
            </a:r>
            <a:r>
              <a:rPr lang="en-US" dirty="0" err="1"/>
              <a:t>isMentor</a:t>
            </a:r>
            <a:r>
              <a:rPr lang="en-US" dirty="0"/>
              <a:t>, Times </a:t>
            </a:r>
          </a:p>
          <a:p>
            <a:pPr lvl="1"/>
            <a:r>
              <a:rPr lang="en-US" dirty="0"/>
              <a:t>Optional fields (used for features): must be binary values placed before Times</a:t>
            </a:r>
          </a:p>
          <a:p>
            <a:pPr lvl="2"/>
            <a:r>
              <a:rPr lang="en-US" dirty="0"/>
              <a:t>Times must be in the following format: &lt;Day of the week&gt;:Time-Time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AC1E76-23C9-5D4B-A174-D88F7B70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3826"/>
            <a:ext cx="4506686" cy="28341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C869DC-2DAF-8646-91B0-4D5DC54B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81" y="3905007"/>
            <a:ext cx="4771919" cy="29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74D-BA0A-D24F-9A14-6FBC665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9D2C-66FF-9D40-B1FF-A0C78BA9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running can be achieved by following command </a:t>
            </a:r>
          </a:p>
          <a:p>
            <a:pPr lvl="1"/>
            <a:r>
              <a:rPr lang="en-US" dirty="0"/>
              <a:t>python3 </a:t>
            </a:r>
            <a:r>
              <a:rPr lang="en-US" dirty="0" err="1"/>
              <a:t>main.py</a:t>
            </a:r>
            <a:r>
              <a:rPr lang="en-US" dirty="0"/>
              <a:t> –</a:t>
            </a:r>
            <a:r>
              <a:rPr lang="en-US" dirty="0" err="1"/>
              <a:t>input_file</a:t>
            </a:r>
            <a:r>
              <a:rPr lang="en-US" dirty="0"/>
              <a:t> &lt;filename&gt; </a:t>
            </a:r>
          </a:p>
          <a:p>
            <a:r>
              <a:rPr lang="en-US" dirty="0"/>
              <a:t>Full list of commands can be found by following command</a:t>
            </a:r>
          </a:p>
          <a:p>
            <a:pPr lvl="1"/>
            <a:r>
              <a:rPr lang="en-US" dirty="0"/>
              <a:t>python3 </a:t>
            </a:r>
            <a:r>
              <a:rPr lang="en-US" dirty="0" err="1"/>
              <a:t>main.py</a:t>
            </a:r>
            <a:r>
              <a:rPr lang="en-US" dirty="0"/>
              <a:t> –h </a:t>
            </a:r>
          </a:p>
        </p:txBody>
      </p:sp>
    </p:spTree>
    <p:extLst>
      <p:ext uri="{BB962C8B-B14F-4D97-AF65-F5344CB8AC3E}">
        <p14:creationId xmlns:p14="http://schemas.microsoft.com/office/powerpoint/2010/main" val="229551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C9E-48DC-7940-87D1-1CC1D633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A3C0-3A99-5344-85C2-14C1A55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meeting_duration</a:t>
            </a:r>
            <a:r>
              <a:rPr lang="en-US" dirty="0"/>
              <a:t> (defaults to 75) </a:t>
            </a:r>
          </a:p>
          <a:p>
            <a:r>
              <a:rPr lang="en-US" dirty="0"/>
              <a:t>--</a:t>
            </a:r>
            <a:r>
              <a:rPr lang="en-US" dirty="0" err="1"/>
              <a:t>sample_size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number of chromosomes randomly selected for the next generation (pre-prune stage)</a:t>
            </a:r>
          </a:p>
          <a:p>
            <a:r>
              <a:rPr lang="en-US" dirty="0"/>
              <a:t>--</a:t>
            </a:r>
            <a:r>
              <a:rPr lang="en-US" dirty="0" err="1"/>
              <a:t>unmatched_weight</a:t>
            </a:r>
            <a:r>
              <a:rPr lang="en-US" dirty="0"/>
              <a:t>/ --</a:t>
            </a:r>
            <a:r>
              <a:rPr lang="en-US" dirty="0" err="1"/>
              <a:t>group_size_weight</a:t>
            </a:r>
            <a:r>
              <a:rPr lang="en-US" dirty="0"/>
              <a:t>/ --</a:t>
            </a:r>
            <a:r>
              <a:rPr lang="en-US" dirty="0" err="1"/>
              <a:t>num_groups_weight</a:t>
            </a:r>
            <a:r>
              <a:rPr lang="en-US" dirty="0"/>
              <a:t>/ --</a:t>
            </a:r>
            <a:r>
              <a:rPr lang="en-US" dirty="0" err="1"/>
              <a:t>feature_weight</a:t>
            </a:r>
            <a:endParaRPr lang="en-US" dirty="0"/>
          </a:p>
          <a:p>
            <a:pPr lvl="1"/>
            <a:r>
              <a:rPr lang="en-US" dirty="0"/>
              <a:t>Weights for the 4 parts of the fitness function. Total amongst these arguments must equal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4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5EAA-B3FB-8642-A1C3-0B9E0BF8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D14-D64A-9D4B-8C75-FCB4C51A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file is written to </a:t>
            </a:r>
            <a:r>
              <a:rPr lang="en-US" b="1" dirty="0" err="1"/>
              <a:t>groups.csv</a:t>
            </a:r>
            <a:r>
              <a:rPr lang="en-US" b="1" dirty="0"/>
              <a:t> </a:t>
            </a:r>
            <a:r>
              <a:rPr lang="en-US" dirty="0"/>
              <a:t>(can be opened in excel)</a:t>
            </a:r>
            <a:endParaRPr lang="en-US" b="1" dirty="0"/>
          </a:p>
          <a:p>
            <a:r>
              <a:rPr lang="en-US" dirty="0"/>
              <a:t>Unmatched people is written to </a:t>
            </a:r>
            <a:r>
              <a:rPr lang="en-US" b="1" dirty="0" err="1"/>
              <a:t>unmatched.csv</a:t>
            </a:r>
            <a:r>
              <a:rPr lang="en-US" b="1" dirty="0"/>
              <a:t> </a:t>
            </a:r>
            <a:r>
              <a:rPr lang="en-US" dirty="0"/>
              <a:t>(can be opened in excel)</a:t>
            </a:r>
          </a:p>
        </p:txBody>
      </p:sp>
    </p:spTree>
    <p:extLst>
      <p:ext uri="{BB962C8B-B14F-4D97-AF65-F5344CB8AC3E}">
        <p14:creationId xmlns:p14="http://schemas.microsoft.com/office/powerpoint/2010/main" val="294341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1572-F8D7-3446-AA65-E51EBDAE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51B-60A7-6D44-8FF1-22B4E4B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functionality in </a:t>
            </a:r>
            <a:r>
              <a:rPr lang="en-US" dirty="0" err="1"/>
              <a:t>emailer.py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Able to be accessed through </a:t>
            </a:r>
            <a:r>
              <a:rPr lang="en-US" dirty="0" err="1"/>
              <a:t>main.py</a:t>
            </a:r>
            <a:r>
              <a:rPr lang="en-US" dirty="0"/>
              <a:t> or by running python3 </a:t>
            </a:r>
            <a:r>
              <a:rPr lang="en-US" dirty="0" err="1"/>
              <a:t>emailer.py</a:t>
            </a:r>
            <a:endParaRPr lang="en-US" dirty="0"/>
          </a:p>
          <a:p>
            <a:pPr lvl="1"/>
            <a:r>
              <a:rPr lang="en-US" dirty="0"/>
              <a:t>Need to provide Gmail credentials in a </a:t>
            </a:r>
            <a:r>
              <a:rPr lang="en-US" dirty="0" err="1"/>
              <a:t>config.txt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Reads from </a:t>
            </a:r>
            <a:r>
              <a:rPr lang="en-US" dirty="0" err="1"/>
              <a:t>groups.csv</a:t>
            </a:r>
            <a:endParaRPr lang="en-US" dirty="0"/>
          </a:p>
          <a:p>
            <a:r>
              <a:rPr lang="en-US" dirty="0"/>
              <a:t>Data Generation/Cleaning in </a:t>
            </a:r>
            <a:r>
              <a:rPr lang="en-US" dirty="0" err="1"/>
              <a:t>datagen.py</a:t>
            </a:r>
            <a:endParaRPr lang="en-US" dirty="0"/>
          </a:p>
          <a:p>
            <a:pPr lvl="1"/>
            <a:r>
              <a:rPr lang="en-US" dirty="0"/>
              <a:t>Has some functions to either generate random data or convert data to proper format.</a:t>
            </a:r>
          </a:p>
        </p:txBody>
      </p:sp>
    </p:spTree>
    <p:extLst>
      <p:ext uri="{BB962C8B-B14F-4D97-AF65-F5344CB8AC3E}">
        <p14:creationId xmlns:p14="http://schemas.microsoft.com/office/powerpoint/2010/main" val="27824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EC9-6EE0-FF45-9839-6F1617C7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6E2D-2C9E-604A-A8CC-062DB52D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6CA1-550A-F048-9DC3-1E452CEF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362-CC9E-6548-B1F0-3341ED2A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i="1" dirty="0"/>
              <a:t>n </a:t>
            </a:r>
            <a:r>
              <a:rPr lang="en-US" dirty="0"/>
              <a:t>number of mentees into groups with </a:t>
            </a:r>
            <a:r>
              <a:rPr lang="en-US" i="1" dirty="0"/>
              <a:t>m </a:t>
            </a:r>
            <a:r>
              <a:rPr lang="en-US" dirty="0"/>
              <a:t>number of mentors </a:t>
            </a:r>
          </a:p>
          <a:p>
            <a:r>
              <a:rPr lang="en-US" dirty="0"/>
              <a:t>Problem is NP-Complete</a:t>
            </a:r>
          </a:p>
          <a:p>
            <a:pPr lvl="1"/>
            <a:r>
              <a:rPr lang="en-US" dirty="0"/>
              <a:t>Running time of naïve algorithm is O(</a:t>
            </a:r>
            <a:r>
              <a:rPr lang="en-US" i="1" dirty="0"/>
              <a:t>k!</a:t>
            </a:r>
            <a:r>
              <a:rPr lang="en-US" dirty="0"/>
              <a:t>) where </a:t>
            </a:r>
            <a:r>
              <a:rPr lang="en-US" i="1" dirty="0"/>
              <a:t>k</a:t>
            </a:r>
            <a:r>
              <a:rPr lang="en-US" dirty="0"/>
              <a:t> is the number of groups to be scheduled [1]</a:t>
            </a:r>
          </a:p>
          <a:p>
            <a:pPr lvl="1"/>
            <a:r>
              <a:rPr lang="en-US" dirty="0"/>
              <a:t>For this problem k = </a:t>
            </a:r>
            <a:r>
              <a:rPr lang="en-US" i="1" dirty="0"/>
              <a:t>n/m</a:t>
            </a:r>
          </a:p>
          <a:p>
            <a:r>
              <a:rPr lang="en-US" dirty="0"/>
              <a:t>Additional Considerations </a:t>
            </a:r>
          </a:p>
          <a:p>
            <a:pPr lvl="1"/>
            <a:r>
              <a:rPr lang="en-US" dirty="0"/>
              <a:t>Features? </a:t>
            </a:r>
          </a:p>
          <a:p>
            <a:pPr lvl="2"/>
            <a:r>
              <a:rPr lang="en-US" dirty="0"/>
              <a:t>Transfer Students?</a:t>
            </a:r>
          </a:p>
          <a:p>
            <a:pPr lvl="2"/>
            <a:r>
              <a:rPr lang="en-US" dirty="0"/>
              <a:t>Online Only?</a:t>
            </a:r>
          </a:p>
          <a:p>
            <a:pPr lvl="2"/>
            <a:r>
              <a:rPr lang="en-US" dirty="0" err="1"/>
              <a:t>PreDent</a:t>
            </a:r>
            <a:r>
              <a:rPr lang="en-US" dirty="0"/>
              <a:t>/</a:t>
            </a:r>
            <a:r>
              <a:rPr lang="en-US" dirty="0" err="1"/>
              <a:t>PrePA</a:t>
            </a:r>
            <a:r>
              <a:rPr lang="en-US" dirty="0"/>
              <a:t>/etc.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05C4-EB4F-7B4B-9160-DCA82FADBA89}"/>
              </a:ext>
            </a:extLst>
          </p:cNvPr>
          <p:cNvSpPr txBox="1"/>
          <p:nvPr/>
        </p:nvSpPr>
        <p:spPr>
          <a:xfrm>
            <a:off x="838200" y="6357693"/>
            <a:ext cx="955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Christophe Lenté, Mathieu </a:t>
            </a:r>
            <a:r>
              <a:rPr lang="en-US" sz="1200" dirty="0" err="1"/>
              <a:t>Liedloff</a:t>
            </a:r>
            <a:r>
              <a:rPr lang="en-US" sz="1200" dirty="0"/>
              <a:t>, </a:t>
            </a:r>
            <a:r>
              <a:rPr lang="en-US" sz="1200" dirty="0" err="1"/>
              <a:t>Ameur</a:t>
            </a:r>
            <a:r>
              <a:rPr lang="en-US" sz="1200" dirty="0"/>
              <a:t> </a:t>
            </a:r>
            <a:r>
              <a:rPr lang="en-US" sz="1200" dirty="0" err="1"/>
              <a:t>Soukhal</a:t>
            </a:r>
            <a:r>
              <a:rPr lang="en-US" sz="1200" dirty="0"/>
              <a:t>, Vincent </a:t>
            </a:r>
            <a:r>
              <a:rPr lang="en-US" sz="1200" dirty="0" err="1"/>
              <a:t>t’Kindt</a:t>
            </a:r>
            <a:r>
              <a:rPr lang="en-US" sz="1200" dirty="0"/>
              <a:t>. Exponential Algorithms for Scheduling Problems. 2014. hal-00944382</a:t>
            </a:r>
          </a:p>
          <a:p>
            <a:r>
              <a:rPr lang="en-US" sz="1200" dirty="0"/>
              <a:t>[2] https://</a:t>
            </a:r>
            <a:r>
              <a:rPr lang="en-US" sz="1200" dirty="0" err="1"/>
              <a:t>medium.com</a:t>
            </a:r>
            <a:r>
              <a:rPr lang="en-US" sz="1200" dirty="0"/>
              <a:t>/@</a:t>
            </a:r>
            <a:r>
              <a:rPr lang="en-US" sz="1200" dirty="0" err="1"/>
              <a:t>lauren.kroner</a:t>
            </a:r>
            <a:r>
              <a:rPr lang="en-US" sz="1200" dirty="0"/>
              <a:t>/understanding-big-o-notation-61ba6dbb2215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278F-02C8-AB47-AD50-39464A9F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16" y="3236244"/>
            <a:ext cx="5207684" cy="30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AAF6-C88F-7B41-8C89-F6894E1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9065-9B6F-2A47-8FF3-B2D21838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approach to cut down search space</a:t>
            </a:r>
          </a:p>
          <a:p>
            <a:r>
              <a:rPr lang="en-US" dirty="0"/>
              <a:t>Based off Darwin’s theory of evolution </a:t>
            </a:r>
          </a:p>
          <a:p>
            <a:r>
              <a:rPr lang="en-US" dirty="0"/>
              <a:t>Each Generation is trying to maximize a </a:t>
            </a:r>
            <a:r>
              <a:rPr lang="en-US" b="1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1856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68D-DA4C-3E4C-9520-AB48C07A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204-A02D-A04C-B87B-96A02DE4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Fitness Function for this program looks at the following parameters </a:t>
            </a:r>
          </a:p>
          <a:p>
            <a:pPr lvl="1"/>
            <a:r>
              <a:rPr lang="en-US" dirty="0"/>
              <a:t>Group Size </a:t>
            </a:r>
          </a:p>
          <a:p>
            <a:pPr lvl="1"/>
            <a:r>
              <a:rPr lang="en-US" dirty="0"/>
              <a:t>Unmatched People (Mentors and Mentees) </a:t>
            </a:r>
          </a:p>
          <a:p>
            <a:pPr lvl="1"/>
            <a:r>
              <a:rPr lang="en-US" dirty="0"/>
              <a:t>Num Groups </a:t>
            </a:r>
          </a:p>
          <a:p>
            <a:pPr lvl="1"/>
            <a:r>
              <a:rPr lang="en-US" dirty="0"/>
              <a:t>Feature Score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854FC-9EF8-B64A-8B72-2BD14334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71" y="2222045"/>
            <a:ext cx="4270829" cy="4270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575CA-CBAE-104B-896E-8B15D39E8044}"/>
              </a:ext>
            </a:extLst>
          </p:cNvPr>
          <p:cNvSpPr txBox="1"/>
          <p:nvPr/>
        </p:nvSpPr>
        <p:spPr>
          <a:xfrm>
            <a:off x="6923315" y="6211669"/>
            <a:ext cx="497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r>
              <a:rPr lang="en-US" sz="1200" dirty="0"/>
              <a:t>/math/algebra/x2f8bb11595b61c86:absolute-value-piecewise-functions/x2f8bb11595b61c86:graphs-of-absolute-value-functions/a/absolute-value-equations-and-graphs-review</a:t>
            </a:r>
          </a:p>
        </p:txBody>
      </p:sp>
    </p:spTree>
    <p:extLst>
      <p:ext uri="{BB962C8B-B14F-4D97-AF65-F5344CB8AC3E}">
        <p14:creationId xmlns:p14="http://schemas.microsoft.com/office/powerpoint/2010/main" val="22224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 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B5194E-653D-7E49-9382-AB7A334AF4AD}"/>
              </a:ext>
            </a:extLst>
          </p:cNvPr>
          <p:cNvCxnSpPr>
            <a:cxnSpLocks/>
          </p:cNvCxnSpPr>
          <p:nvPr/>
        </p:nvCxnSpPr>
        <p:spPr>
          <a:xfrm>
            <a:off x="1593751" y="3014663"/>
            <a:ext cx="1787083" cy="3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5B5CA430-3E06-D841-8847-BDBA15682BC7}"/>
              </a:ext>
            </a:extLst>
          </p:cNvPr>
          <p:cNvSpPr/>
          <p:nvPr/>
        </p:nvSpPr>
        <p:spPr>
          <a:xfrm>
            <a:off x="2848097" y="2930488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</p:spTree>
    <p:extLst>
      <p:ext uri="{BB962C8B-B14F-4D97-AF65-F5344CB8AC3E}">
        <p14:creationId xmlns:p14="http://schemas.microsoft.com/office/powerpoint/2010/main" val="330167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 (PRUNE) 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B5194E-653D-7E49-9382-AB7A334AF4AD}"/>
              </a:ext>
            </a:extLst>
          </p:cNvPr>
          <p:cNvCxnSpPr>
            <a:cxnSpLocks/>
          </p:cNvCxnSpPr>
          <p:nvPr/>
        </p:nvCxnSpPr>
        <p:spPr>
          <a:xfrm>
            <a:off x="1593751" y="3014663"/>
            <a:ext cx="1787083" cy="3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5B5CA430-3E06-D841-8847-BDBA15682BC7}"/>
              </a:ext>
            </a:extLst>
          </p:cNvPr>
          <p:cNvSpPr/>
          <p:nvPr/>
        </p:nvSpPr>
        <p:spPr>
          <a:xfrm>
            <a:off x="2848097" y="2930488"/>
            <a:ext cx="914400" cy="914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</p:spTree>
    <p:extLst>
      <p:ext uri="{BB962C8B-B14F-4D97-AF65-F5344CB8AC3E}">
        <p14:creationId xmlns:p14="http://schemas.microsoft.com/office/powerpoint/2010/main" val="118158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650C-EA40-DD4C-920C-547EC17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Walkthrough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391D5803-78F5-6441-8512-07342D0A8766}"/>
              </a:ext>
            </a:extLst>
          </p:cNvPr>
          <p:cNvSpPr/>
          <p:nvPr/>
        </p:nvSpPr>
        <p:spPr>
          <a:xfrm>
            <a:off x="898967" y="23256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6226344-C703-2A4A-B454-5709FBBFD488}"/>
              </a:ext>
            </a:extLst>
          </p:cNvPr>
          <p:cNvSpPr/>
          <p:nvPr/>
        </p:nvSpPr>
        <p:spPr>
          <a:xfrm>
            <a:off x="898967" y="3310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6ED6719-3ABF-D443-9582-4AC48E398C60}"/>
              </a:ext>
            </a:extLst>
          </p:cNvPr>
          <p:cNvSpPr/>
          <p:nvPr/>
        </p:nvSpPr>
        <p:spPr>
          <a:xfrm>
            <a:off x="898967" y="435915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A7833401-DF04-7348-A7A3-1F004D344EB1}"/>
              </a:ext>
            </a:extLst>
          </p:cNvPr>
          <p:cNvSpPr/>
          <p:nvPr/>
        </p:nvSpPr>
        <p:spPr>
          <a:xfrm>
            <a:off x="898967" y="541496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B6780-E711-DB4A-A167-D79113348DD6}"/>
              </a:ext>
            </a:extLst>
          </p:cNvPr>
          <p:cNvSpPr txBox="1"/>
          <p:nvPr/>
        </p:nvSpPr>
        <p:spPr>
          <a:xfrm>
            <a:off x="374611" y="1475991"/>
            <a:ext cx="19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Initial Chromosomes (Groups)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2C202-1992-F547-8DBC-FBAC49FC20F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593751" y="2210576"/>
            <a:ext cx="1564422" cy="3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3953F-5BE1-F74D-A491-C4A3C0C33A42}"/>
              </a:ext>
            </a:extLst>
          </p:cNvPr>
          <p:cNvCxnSpPr>
            <a:cxnSpLocks/>
          </p:cNvCxnSpPr>
          <p:nvPr/>
        </p:nvCxnSpPr>
        <p:spPr>
          <a:xfrm>
            <a:off x="1565237" y="2588393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5F9A2D5F-E68B-0B4C-ACF4-227E551835EE}"/>
              </a:ext>
            </a:extLst>
          </p:cNvPr>
          <p:cNvSpPr/>
          <p:nvPr/>
        </p:nvSpPr>
        <p:spPr>
          <a:xfrm>
            <a:off x="2848097" y="230318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4B31D23B-FA02-794D-8BE0-8B88FE6F638F}"/>
              </a:ext>
            </a:extLst>
          </p:cNvPr>
          <p:cNvSpPr/>
          <p:nvPr/>
        </p:nvSpPr>
        <p:spPr>
          <a:xfrm>
            <a:off x="2848097" y="17533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4A5B7-0359-C344-8011-C183F603120D}"/>
              </a:ext>
            </a:extLst>
          </p:cNvPr>
          <p:cNvSpPr txBox="1"/>
          <p:nvPr/>
        </p:nvSpPr>
        <p:spPr>
          <a:xfrm>
            <a:off x="2848098" y="4055214"/>
            <a:ext cx="723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..</a:t>
            </a:r>
          </a:p>
          <a:p>
            <a:pPr algn="ctr"/>
            <a:r>
              <a:rPr lang="en-US" sz="1200" dirty="0"/>
              <a:t>..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…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848A-66A1-4149-B97A-EA18B969145C}"/>
              </a:ext>
            </a:extLst>
          </p:cNvPr>
          <p:cNvSpPr txBox="1"/>
          <p:nvPr/>
        </p:nvSpPr>
        <p:spPr>
          <a:xfrm>
            <a:off x="2242052" y="1484392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11DBEC-4362-9D42-A892-3A4364A27CEB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585078" y="1586916"/>
            <a:ext cx="1639114" cy="52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12D41-807D-6645-8E25-D3B1316A88BE}"/>
              </a:ext>
            </a:extLst>
          </p:cNvPr>
          <p:cNvCxnSpPr>
            <a:cxnSpLocks/>
          </p:cNvCxnSpPr>
          <p:nvPr/>
        </p:nvCxnSpPr>
        <p:spPr>
          <a:xfrm>
            <a:off x="3571876" y="2927617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E20685-0806-9D40-A72D-2F423907C6B6}"/>
              </a:ext>
            </a:extLst>
          </p:cNvPr>
          <p:cNvCxnSpPr>
            <a:cxnSpLocks/>
          </p:cNvCxnSpPr>
          <p:nvPr/>
        </p:nvCxnSpPr>
        <p:spPr>
          <a:xfrm>
            <a:off x="3632798" y="2325681"/>
            <a:ext cx="1654876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04F955-3226-A146-835D-A0BDB413B335}"/>
              </a:ext>
            </a:extLst>
          </p:cNvPr>
          <p:cNvCxnSpPr>
            <a:cxnSpLocks/>
          </p:cNvCxnSpPr>
          <p:nvPr/>
        </p:nvCxnSpPr>
        <p:spPr>
          <a:xfrm flipV="1">
            <a:off x="3585078" y="2556055"/>
            <a:ext cx="1702596" cy="12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>
            <a:extLst>
              <a:ext uri="{FF2B5EF4-FFF2-40B4-BE49-F238E27FC236}">
                <a16:creationId xmlns:a16="http://schemas.microsoft.com/office/drawing/2014/main" id="{6C1FB9C5-3EC2-1C49-895A-7F054E0AADD0}"/>
              </a:ext>
            </a:extLst>
          </p:cNvPr>
          <p:cNvSpPr/>
          <p:nvPr/>
        </p:nvSpPr>
        <p:spPr>
          <a:xfrm>
            <a:off x="5004576" y="13673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10BAE1F9-A905-4F44-AFB1-6BCD295A91E1}"/>
              </a:ext>
            </a:extLst>
          </p:cNvPr>
          <p:cNvSpPr/>
          <p:nvPr/>
        </p:nvSpPr>
        <p:spPr>
          <a:xfrm>
            <a:off x="4993875" y="208809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05A74489-CD46-7448-9A44-B451D9B45D4E}"/>
              </a:ext>
            </a:extLst>
          </p:cNvPr>
          <p:cNvSpPr/>
          <p:nvPr/>
        </p:nvSpPr>
        <p:spPr>
          <a:xfrm>
            <a:off x="5016843" y="278288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525F4-F34A-A748-8028-3EA51393E9B4}"/>
              </a:ext>
            </a:extLst>
          </p:cNvPr>
          <p:cNvSpPr txBox="1"/>
          <p:nvPr/>
        </p:nvSpPr>
        <p:spPr>
          <a:xfrm>
            <a:off x="4399314" y="1264663"/>
            <a:ext cx="19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 2</a:t>
            </a:r>
          </a:p>
        </p:txBody>
      </p:sp>
    </p:spTree>
    <p:extLst>
      <p:ext uri="{BB962C8B-B14F-4D97-AF65-F5344CB8AC3E}">
        <p14:creationId xmlns:p14="http://schemas.microsoft.com/office/powerpoint/2010/main" val="42619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0A4-6E64-424D-AF74-FED88A5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D5A1-F7FC-B449-9298-BE11FB90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optimal solution is not guaranteed </a:t>
            </a:r>
          </a:p>
          <a:p>
            <a:pPr lvl="1"/>
            <a:r>
              <a:rPr lang="en-US" dirty="0"/>
              <a:t>Accuracy is traded for speed </a:t>
            </a:r>
          </a:p>
          <a:p>
            <a:r>
              <a:rPr lang="en-US" dirty="0"/>
              <a:t>The optimal weights for the fitness function will change with the dataset and parameters</a:t>
            </a:r>
          </a:p>
          <a:p>
            <a:r>
              <a:rPr lang="en-US" dirty="0"/>
              <a:t>Program does not match 100% of input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569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Group Scheduler Genetic Algorithm</vt:lpstr>
      <vt:lpstr>Algorithm Overview</vt:lpstr>
      <vt:lpstr>Problem Overview</vt:lpstr>
      <vt:lpstr>Proposed Solution: Genetic Algorithm</vt:lpstr>
      <vt:lpstr>Fitness Function</vt:lpstr>
      <vt:lpstr>Algorithm Walkthrough </vt:lpstr>
      <vt:lpstr>Algorithm Walkthrough (PRUNE) </vt:lpstr>
      <vt:lpstr>Algorithm Walkthrough</vt:lpstr>
      <vt:lpstr>Bad News </vt:lpstr>
      <vt:lpstr>Good News :D</vt:lpstr>
      <vt:lpstr>Running the Program</vt:lpstr>
      <vt:lpstr>Required Dependencies</vt:lpstr>
      <vt:lpstr>Input</vt:lpstr>
      <vt:lpstr>Running the Program</vt:lpstr>
      <vt:lpstr>Select Parameters</vt:lpstr>
      <vt:lpstr>Output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Scheduler Genetic Algorithm</dc:title>
  <dc:creator>Shenoi, Samuel</dc:creator>
  <cp:lastModifiedBy>Shenoi, Samuel</cp:lastModifiedBy>
  <cp:revision>8</cp:revision>
  <dcterms:created xsi:type="dcterms:W3CDTF">2021-01-01T16:42:34Z</dcterms:created>
  <dcterms:modified xsi:type="dcterms:W3CDTF">2021-01-01T17:50:46Z</dcterms:modified>
</cp:coreProperties>
</file>