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NAME:PREMKUMAR.A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312213845/9001182959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