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6"/>
    <p:restoredTop sz="94650"/>
  </p:normalViewPr>
  <p:slideViewPr>
    <p:cSldViewPr snapToGrid="0" snapToObjects="1">
      <p:cViewPr>
        <p:scale>
          <a:sx n="143" d="100"/>
          <a:sy n="143" d="100"/>
        </p:scale>
        <p:origin x="-2144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72B8-D665-9648-BF85-5B9FFD1F7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DEA6E-15BF-D541-8675-240F24A39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FC929-65DA-B941-9BD7-6336695F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35DA-9E63-E24F-BEA2-552AF147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10B2-DC03-B144-860B-F740F904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1FDA-FA57-C44E-9140-CD55C447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08BD-054C-A04B-BAC7-41D343E03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E5AD-9B5A-7E48-95CE-90F5EBB9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B8048-619D-AC4D-84CA-0C8907EB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B996-1993-1347-9CC8-06EF3FDB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4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0A43F-58B5-CB41-9BB0-704EFEDEA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14DE9-6057-B247-846A-E8FDE6FF0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3D62-EEBB-8849-A7C9-9C597002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6DA7-5364-AE42-8077-BD464580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3429-6CDD-294F-BA63-A77EC24A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2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9516A-4433-ED41-8193-4A6A6C68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AA7C-F935-1241-8C71-30FB6B39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8793-5A52-CE4B-96CB-FA7A7FD7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BA91-CC2A-F64B-9001-314E8F5A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5BB9-2BAE-2E40-850B-0DDACE12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03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BBD2-B182-414B-98A6-43EBC60A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6608D-720D-314E-8555-25465586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53BD-6817-4A42-8F9A-C5CEEEDB8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8E35-8845-EC45-9D53-D020B7054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1D1A-0BCC-124E-A77E-D719192F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1C94-27FA-A34A-A39B-037097B2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EDCE-3BDC-6849-9E3A-5624CA574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F22CB-290C-034B-8B92-384F06A8A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12B17-385E-A84A-AC82-4E5D7E03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5B198-C674-C444-AD16-A92C434F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B40A-4012-4D4D-BA8B-16418F29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5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5487-3C5E-AA4E-BC5D-A3114675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FFFE-BF1F-F744-8519-893FC77A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48E99-A423-DE47-8025-6A902AFF3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55F5-301C-0547-BA69-D02C879E1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EDE58-5218-F647-8B29-89AF1E31F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7ED79-2B5F-5240-ACA6-61D07410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09233-6E04-0B4E-A2CA-977E8D0F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137D9-8D32-174A-89C3-1481FABB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87241-BCD4-B240-B508-FF3ECC3F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CE9B7-9523-444D-8A25-8D8142C9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89A40-51CE-F448-B8D7-18B00AAB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EFBCB-623F-144F-93AB-E74369C5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F940A-946D-E146-BD86-0B880FD2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8A8CC-605E-0F4E-9573-45FA9A39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4A9DE-A639-154F-B69A-F78ACC77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6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60C7-C75B-A44B-836A-381BBC23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6590-42E7-9C4D-A905-93E5A33DE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7715A-1AA6-A04E-A059-6D98EA623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1D23F-BEAC-9D4F-B7DB-1ABBD38B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9BADD-6D70-2140-9E05-57E7271D4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17E55-CD55-DC4B-845D-84700607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1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6971-A6A3-3246-974F-077A5E61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35388-3635-4249-B3E0-AA4FF440DD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CD75D-8C4E-8443-8077-89C69DA01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F43B8-6CB7-0444-96DB-666FA191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D9E8-657B-624D-9E07-21E09F1C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DB4CB-534C-E94D-88EB-4F0A52A8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E2D6A-D210-824B-A130-49FA83A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28E9-ADE7-8D4D-884E-EE45A3B9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C4C6-83DA-8C4F-A7D7-82F57E8E6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9246C-6D14-0341-AE08-77B5B126C881}" type="datetimeFigureOut">
              <a:rPr lang="en-US" smtClean="0"/>
              <a:t>3/7/19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26985-5E7A-8A4E-BCA0-1B2148507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FB4F-0B78-4342-8E45-A8330A278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37B54-89BF-5E4E-9B58-E96C8C35D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A6A8E9-547C-B440-9BB5-E542373ACBB5}"/>
              </a:ext>
            </a:extLst>
          </p:cNvPr>
          <p:cNvSpPr/>
          <p:nvPr/>
        </p:nvSpPr>
        <p:spPr>
          <a:xfrm>
            <a:off x="3380508" y="2044484"/>
            <a:ext cx="2812473" cy="202622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1BFAEA-95BC-B44A-8C83-A26A02898E92}"/>
              </a:ext>
            </a:extLst>
          </p:cNvPr>
          <p:cNvSpPr/>
          <p:nvPr/>
        </p:nvSpPr>
        <p:spPr>
          <a:xfrm>
            <a:off x="5668036" y="3323204"/>
            <a:ext cx="263237" cy="26323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C2D3B3-42AB-4344-BC7C-34D2346E39DB}"/>
              </a:ext>
            </a:extLst>
          </p:cNvPr>
          <p:cNvSpPr/>
          <p:nvPr/>
        </p:nvSpPr>
        <p:spPr>
          <a:xfrm>
            <a:off x="5375563" y="3283527"/>
            <a:ext cx="2812473" cy="2026227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E2ECA-9A89-DD41-BD8D-C7AE672C05C5}"/>
              </a:ext>
            </a:extLst>
          </p:cNvPr>
          <p:cNvSpPr/>
          <p:nvPr/>
        </p:nvSpPr>
        <p:spPr>
          <a:xfrm>
            <a:off x="3685308" y="2840181"/>
            <a:ext cx="2812473" cy="202622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90360-02A1-4F45-BAF2-75478E990536}"/>
              </a:ext>
            </a:extLst>
          </p:cNvPr>
          <p:cNvSpPr/>
          <p:nvPr/>
        </p:nvSpPr>
        <p:spPr>
          <a:xfrm>
            <a:off x="5146962" y="2270413"/>
            <a:ext cx="2812473" cy="20262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84418C-E65F-E24F-B974-AD4258DCD5E1}"/>
              </a:ext>
            </a:extLst>
          </p:cNvPr>
          <p:cNvSpPr/>
          <p:nvPr/>
        </p:nvSpPr>
        <p:spPr>
          <a:xfrm>
            <a:off x="5794542" y="3520787"/>
            <a:ext cx="263237" cy="2632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6EB079-CE89-1F40-A463-A8E54EB09F78}"/>
              </a:ext>
            </a:extLst>
          </p:cNvPr>
          <p:cNvSpPr/>
          <p:nvPr/>
        </p:nvSpPr>
        <p:spPr>
          <a:xfrm>
            <a:off x="5479129" y="3631907"/>
            <a:ext cx="263237" cy="263236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7C9B78-D5C6-5B4F-99C0-5F3053BE0BA3}"/>
              </a:ext>
            </a:extLst>
          </p:cNvPr>
          <p:cNvSpPr/>
          <p:nvPr/>
        </p:nvSpPr>
        <p:spPr>
          <a:xfrm>
            <a:off x="5649997" y="3636820"/>
            <a:ext cx="263237" cy="263236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31799BC-C00B-2F4B-8D30-CFA5865BF4A7}"/>
              </a:ext>
            </a:extLst>
          </p:cNvPr>
          <p:cNvSpPr/>
          <p:nvPr/>
        </p:nvSpPr>
        <p:spPr>
          <a:xfrm>
            <a:off x="9118482" y="3043654"/>
            <a:ext cx="263237" cy="26323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C3AA25-04A1-CF40-A408-E5665359AA5F}"/>
              </a:ext>
            </a:extLst>
          </p:cNvPr>
          <p:cNvSpPr/>
          <p:nvPr/>
        </p:nvSpPr>
        <p:spPr>
          <a:xfrm>
            <a:off x="9715957" y="3044519"/>
            <a:ext cx="263237" cy="2632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4DD320-3F82-7B4D-8697-5FB3ADF7A9BE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9381719" y="3175272"/>
            <a:ext cx="334238" cy="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9868E42-10D8-1747-A210-4F687004BE70}"/>
              </a:ext>
            </a:extLst>
          </p:cNvPr>
          <p:cNvSpPr/>
          <p:nvPr/>
        </p:nvSpPr>
        <p:spPr>
          <a:xfrm>
            <a:off x="9117615" y="3471847"/>
            <a:ext cx="263237" cy="2632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843543-B3B0-CC44-8553-DD00B455BE1B}"/>
              </a:ext>
            </a:extLst>
          </p:cNvPr>
          <p:cNvSpPr/>
          <p:nvPr/>
        </p:nvSpPr>
        <p:spPr>
          <a:xfrm>
            <a:off x="9715957" y="3471847"/>
            <a:ext cx="263237" cy="263236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02F4CB-1BCD-3145-B5D3-F14BEACF77BB}"/>
              </a:ext>
            </a:extLst>
          </p:cNvPr>
          <p:cNvSpPr/>
          <p:nvPr/>
        </p:nvSpPr>
        <p:spPr>
          <a:xfrm>
            <a:off x="9718876" y="3880880"/>
            <a:ext cx="263237" cy="263236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F165B9-152F-E24C-B4C0-F3A991DB090F}"/>
              </a:ext>
            </a:extLst>
          </p:cNvPr>
          <p:cNvCxnSpPr/>
          <p:nvPr/>
        </p:nvCxnSpPr>
        <p:spPr>
          <a:xfrm>
            <a:off x="9381719" y="3602600"/>
            <a:ext cx="334238" cy="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BBD576-72F5-574A-AC3D-F953E2DE64F1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>
            <a:off x="9380852" y="3603465"/>
            <a:ext cx="338024" cy="40903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2110B57-CFB4-A741-AC85-019F161BC1D2}"/>
              </a:ext>
            </a:extLst>
          </p:cNvPr>
          <p:cNvSpPr/>
          <p:nvPr/>
        </p:nvSpPr>
        <p:spPr>
          <a:xfrm>
            <a:off x="9117615" y="4291429"/>
            <a:ext cx="263237" cy="263236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C11D29-89B3-964D-937E-53966D15B079}"/>
              </a:ext>
            </a:extLst>
          </p:cNvPr>
          <p:cNvSpPr/>
          <p:nvPr/>
        </p:nvSpPr>
        <p:spPr>
          <a:xfrm>
            <a:off x="9700370" y="4291429"/>
            <a:ext cx="263237" cy="263236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0DD9E1-1EAA-D848-BFDA-8622E047534E}"/>
              </a:ext>
            </a:extLst>
          </p:cNvPr>
          <p:cNvCxnSpPr/>
          <p:nvPr/>
        </p:nvCxnSpPr>
        <p:spPr>
          <a:xfrm>
            <a:off x="9373492" y="4421531"/>
            <a:ext cx="334238" cy="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B62D3B9-885D-D44F-8987-CF4CAFCC9C74}"/>
              </a:ext>
            </a:extLst>
          </p:cNvPr>
          <p:cNvSpPr txBox="1"/>
          <p:nvPr/>
        </p:nvSpPr>
        <p:spPr>
          <a:xfrm>
            <a:off x="8630650" y="2251439"/>
            <a:ext cx="1819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Example</a:t>
            </a:r>
          </a:p>
          <a:p>
            <a:pPr algn="ctr"/>
            <a:r>
              <a:rPr lang="en-US" dirty="0"/>
              <a:t>Correspondences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12AFC-5D90-594A-99AD-B97E8E1DC59C}"/>
              </a:ext>
            </a:extLst>
          </p:cNvPr>
          <p:cNvSpPr txBox="1"/>
          <p:nvPr/>
        </p:nvSpPr>
        <p:spPr>
          <a:xfrm>
            <a:off x="3380508" y="2057882"/>
            <a:ext cx="136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</a:t>
            </a:r>
          </a:p>
          <a:p>
            <a:r>
              <a:rPr lang="en-US" dirty="0"/>
              <a:t>Image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5F6F11-54CD-C942-84CC-0C5D042F0418}"/>
              </a:ext>
            </a:extLst>
          </p:cNvPr>
          <p:cNvSpPr txBox="1"/>
          <p:nvPr/>
        </p:nvSpPr>
        <p:spPr>
          <a:xfrm>
            <a:off x="6624650" y="2270413"/>
            <a:ext cx="136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Transformed</a:t>
            </a:r>
          </a:p>
          <a:p>
            <a:pPr algn="r"/>
            <a:r>
              <a:rPr lang="en-US" dirty="0"/>
              <a:t>Image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8E43CB-B5D8-C446-B56B-866901921411}"/>
              </a:ext>
            </a:extLst>
          </p:cNvPr>
          <p:cNvSpPr txBox="1"/>
          <p:nvPr/>
        </p:nvSpPr>
        <p:spPr>
          <a:xfrm>
            <a:off x="3675313" y="4265544"/>
            <a:ext cx="136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Transformed</a:t>
            </a:r>
          </a:p>
          <a:p>
            <a:r>
              <a:rPr lang="en-US" dirty="0"/>
              <a:t>Image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E70290-8736-974D-8052-F70583F62450}"/>
              </a:ext>
            </a:extLst>
          </p:cNvPr>
          <p:cNvSpPr txBox="1"/>
          <p:nvPr/>
        </p:nvSpPr>
        <p:spPr>
          <a:xfrm>
            <a:off x="6830734" y="4677625"/>
            <a:ext cx="1367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Transformed</a:t>
            </a:r>
          </a:p>
          <a:p>
            <a:pPr algn="r"/>
            <a:r>
              <a:rPr lang="en-US" dirty="0"/>
              <a:t>Image 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8CDD2A-9CB3-DA49-BF6D-F00CD92F1F04}"/>
              </a:ext>
            </a:extLst>
          </p:cNvPr>
          <p:cNvSpPr/>
          <p:nvPr/>
        </p:nvSpPr>
        <p:spPr>
          <a:xfrm>
            <a:off x="8978747" y="2942376"/>
            <a:ext cx="1142025" cy="173524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19E19-E534-CF4A-847A-EB8DDC1178B4}"/>
              </a:ext>
            </a:extLst>
          </p:cNvPr>
          <p:cNvSpPr txBox="1"/>
          <p:nvPr/>
        </p:nvSpPr>
        <p:spPr>
          <a:xfrm>
            <a:off x="8630650" y="4743640"/>
            <a:ext cx="140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Define a</a:t>
            </a:r>
          </a:p>
          <a:p>
            <a:pPr algn="ctr"/>
            <a:r>
              <a:rPr lang="en-US" dirty="0"/>
              <a:t>Unique Point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305838-3AB9-184E-AF30-6AEB6DF0856C}"/>
              </a:ext>
            </a:extLst>
          </p:cNvPr>
          <p:cNvCxnSpPr>
            <a:cxnSpLocks/>
          </p:cNvCxnSpPr>
          <p:nvPr/>
        </p:nvCxnSpPr>
        <p:spPr>
          <a:xfrm flipV="1">
            <a:off x="4411941" y="3913027"/>
            <a:ext cx="1259381" cy="1301761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8567B2-852E-7C4C-93A9-47E5DD88F1DE}"/>
              </a:ext>
            </a:extLst>
          </p:cNvPr>
          <p:cNvSpPr txBox="1"/>
          <p:nvPr/>
        </p:nvSpPr>
        <p:spPr>
          <a:xfrm>
            <a:off x="3010807" y="5002397"/>
            <a:ext cx="228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 point</a:t>
            </a:r>
          </a:p>
          <a:p>
            <a:r>
              <a:rPr lang="en-US" dirty="0"/>
              <a:t>locations (not in scale)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497B67C-0DC8-8846-9C63-78679A39D7E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4410210" y="3357895"/>
            <a:ext cx="1170122" cy="139405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DABECE3-090F-C843-B19C-5AC130B5ECE0}"/>
              </a:ext>
            </a:extLst>
          </p:cNvPr>
          <p:cNvSpPr txBox="1"/>
          <p:nvPr/>
        </p:nvSpPr>
        <p:spPr>
          <a:xfrm>
            <a:off x="3708094" y="2988563"/>
            <a:ext cx="14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Unique Point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EECC90-0236-204A-946C-5739406D02CA}"/>
              </a:ext>
            </a:extLst>
          </p:cNvPr>
          <p:cNvSpPr txBox="1"/>
          <p:nvPr/>
        </p:nvSpPr>
        <p:spPr>
          <a:xfrm>
            <a:off x="10768697" y="2251438"/>
            <a:ext cx="1304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Non-Rigid</a:t>
            </a:r>
          </a:p>
          <a:p>
            <a:pPr algn="ctr"/>
            <a:r>
              <a:rPr lang="en-US" dirty="0"/>
              <a:t>Registration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A59F365-B0B3-CD4A-BB20-9EB04D5A919F}"/>
              </a:ext>
            </a:extLst>
          </p:cNvPr>
          <p:cNvCxnSpPr>
            <a:cxnSpLocks/>
          </p:cNvCxnSpPr>
          <p:nvPr/>
        </p:nvCxnSpPr>
        <p:spPr>
          <a:xfrm>
            <a:off x="10034881" y="4920931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324109-B72A-CE4F-B79E-B5BA4BFC5E6D}"/>
              </a:ext>
            </a:extLst>
          </p:cNvPr>
          <p:cNvCxnSpPr>
            <a:cxnSpLocks/>
          </p:cNvCxnSpPr>
          <p:nvPr/>
        </p:nvCxnSpPr>
        <p:spPr>
          <a:xfrm flipV="1">
            <a:off x="10034881" y="4920931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1B1DC84-7AF3-A742-B690-2768A24FF04B}"/>
              </a:ext>
            </a:extLst>
          </p:cNvPr>
          <p:cNvSpPr/>
          <p:nvPr/>
        </p:nvSpPr>
        <p:spPr>
          <a:xfrm>
            <a:off x="10997717" y="3043654"/>
            <a:ext cx="263237" cy="263236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FDB120-012D-CD4D-903B-0BD16B433F22}"/>
              </a:ext>
            </a:extLst>
          </p:cNvPr>
          <p:cNvCxnSpPr>
            <a:cxnSpLocks/>
            <a:stCxn id="53" idx="6"/>
          </p:cNvCxnSpPr>
          <p:nvPr/>
        </p:nvCxnSpPr>
        <p:spPr>
          <a:xfrm>
            <a:off x="11260954" y="3175272"/>
            <a:ext cx="334238" cy="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CF96142-A242-8D45-80B0-228956654B9E}"/>
              </a:ext>
            </a:extLst>
          </p:cNvPr>
          <p:cNvSpPr/>
          <p:nvPr/>
        </p:nvSpPr>
        <p:spPr>
          <a:xfrm>
            <a:off x="10996850" y="3471847"/>
            <a:ext cx="263237" cy="26323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7E7BA5B-1E23-A44E-BB40-E97635DCEC02}"/>
              </a:ext>
            </a:extLst>
          </p:cNvPr>
          <p:cNvCxnSpPr/>
          <p:nvPr/>
        </p:nvCxnSpPr>
        <p:spPr>
          <a:xfrm>
            <a:off x="11260954" y="3602600"/>
            <a:ext cx="334238" cy="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5840A3C-E543-424D-AFCE-5108972DAF05}"/>
              </a:ext>
            </a:extLst>
          </p:cNvPr>
          <p:cNvSpPr/>
          <p:nvPr/>
        </p:nvSpPr>
        <p:spPr>
          <a:xfrm>
            <a:off x="10996850" y="4291429"/>
            <a:ext cx="263237" cy="263236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91B2B21-D5B0-BB45-8A38-8323EB1A1826}"/>
              </a:ext>
            </a:extLst>
          </p:cNvPr>
          <p:cNvCxnSpPr/>
          <p:nvPr/>
        </p:nvCxnSpPr>
        <p:spPr>
          <a:xfrm>
            <a:off x="11252727" y="4421531"/>
            <a:ext cx="334238" cy="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F6B6F0E-71E8-A244-BB98-FF8684C55A44}"/>
              </a:ext>
            </a:extLst>
          </p:cNvPr>
          <p:cNvSpPr/>
          <p:nvPr/>
        </p:nvSpPr>
        <p:spPr>
          <a:xfrm>
            <a:off x="10857982" y="2942376"/>
            <a:ext cx="1142025" cy="173524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A8B3B3-AA37-7340-B8F0-8A104E22470E}"/>
              </a:ext>
            </a:extLst>
          </p:cNvPr>
          <p:cNvSpPr/>
          <p:nvPr/>
        </p:nvSpPr>
        <p:spPr>
          <a:xfrm>
            <a:off x="10989490" y="3880880"/>
            <a:ext cx="263237" cy="263236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882AE4-DF0E-9A43-B292-A669E670AAB5}"/>
              </a:ext>
            </a:extLst>
          </p:cNvPr>
          <p:cNvCxnSpPr/>
          <p:nvPr/>
        </p:nvCxnSpPr>
        <p:spPr>
          <a:xfrm>
            <a:off x="11260087" y="4012065"/>
            <a:ext cx="334238" cy="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8111587-1725-584E-AFAE-F2127BC8370A}"/>
              </a:ext>
            </a:extLst>
          </p:cNvPr>
          <p:cNvCxnSpPr>
            <a:cxnSpLocks/>
          </p:cNvCxnSpPr>
          <p:nvPr/>
        </p:nvCxnSpPr>
        <p:spPr>
          <a:xfrm>
            <a:off x="11629829" y="3068207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FAAD8AC-DBAA-8247-84A8-89369E1FF4C7}"/>
              </a:ext>
            </a:extLst>
          </p:cNvPr>
          <p:cNvCxnSpPr>
            <a:cxnSpLocks/>
          </p:cNvCxnSpPr>
          <p:nvPr/>
        </p:nvCxnSpPr>
        <p:spPr>
          <a:xfrm flipV="1">
            <a:off x="11629829" y="3068207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4003BF-06ED-2843-B995-BC14CD50431B}"/>
              </a:ext>
            </a:extLst>
          </p:cNvPr>
          <p:cNvCxnSpPr>
            <a:cxnSpLocks/>
          </p:cNvCxnSpPr>
          <p:nvPr/>
        </p:nvCxnSpPr>
        <p:spPr>
          <a:xfrm>
            <a:off x="11629829" y="34883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760BD6-4DE2-2044-862B-3D4D5D4C7540}"/>
              </a:ext>
            </a:extLst>
          </p:cNvPr>
          <p:cNvCxnSpPr>
            <a:cxnSpLocks/>
          </p:cNvCxnSpPr>
          <p:nvPr/>
        </p:nvCxnSpPr>
        <p:spPr>
          <a:xfrm flipV="1">
            <a:off x="11629829" y="3488300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FE064F1-3649-1B49-A063-8A1BC3EE180A}"/>
              </a:ext>
            </a:extLst>
          </p:cNvPr>
          <p:cNvCxnSpPr>
            <a:cxnSpLocks/>
          </p:cNvCxnSpPr>
          <p:nvPr/>
        </p:nvCxnSpPr>
        <p:spPr>
          <a:xfrm>
            <a:off x="11629829" y="3905645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D469087-9B8F-CA43-A7B8-112304E8672E}"/>
              </a:ext>
            </a:extLst>
          </p:cNvPr>
          <p:cNvCxnSpPr>
            <a:cxnSpLocks/>
          </p:cNvCxnSpPr>
          <p:nvPr/>
        </p:nvCxnSpPr>
        <p:spPr>
          <a:xfrm flipV="1">
            <a:off x="11629829" y="3905645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4419AF-887F-7743-867C-2C20212756C8}"/>
              </a:ext>
            </a:extLst>
          </p:cNvPr>
          <p:cNvCxnSpPr>
            <a:cxnSpLocks/>
          </p:cNvCxnSpPr>
          <p:nvPr/>
        </p:nvCxnSpPr>
        <p:spPr>
          <a:xfrm>
            <a:off x="11629829" y="4307231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25EC84-1A30-E047-A7E4-3397726850F2}"/>
              </a:ext>
            </a:extLst>
          </p:cNvPr>
          <p:cNvCxnSpPr>
            <a:cxnSpLocks/>
          </p:cNvCxnSpPr>
          <p:nvPr/>
        </p:nvCxnSpPr>
        <p:spPr>
          <a:xfrm flipV="1">
            <a:off x="11629829" y="4307231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D4FBC13-6427-DB41-89EA-98259249BF45}"/>
              </a:ext>
            </a:extLst>
          </p:cNvPr>
          <p:cNvCxnSpPr>
            <a:cxnSpLocks/>
          </p:cNvCxnSpPr>
          <p:nvPr/>
        </p:nvCxnSpPr>
        <p:spPr>
          <a:xfrm>
            <a:off x="5614969" y="3503812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B3F693D-9F3A-054B-A2BC-6FFDD9067135}"/>
              </a:ext>
            </a:extLst>
          </p:cNvPr>
          <p:cNvCxnSpPr>
            <a:cxnSpLocks/>
          </p:cNvCxnSpPr>
          <p:nvPr/>
        </p:nvCxnSpPr>
        <p:spPr>
          <a:xfrm flipV="1">
            <a:off x="5614969" y="3503812"/>
            <a:ext cx="22860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04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 Preibisch</dc:creator>
  <cp:lastModifiedBy>Stephan Preibisch</cp:lastModifiedBy>
  <cp:revision>5</cp:revision>
  <dcterms:created xsi:type="dcterms:W3CDTF">2019-03-07T03:46:23Z</dcterms:created>
  <dcterms:modified xsi:type="dcterms:W3CDTF">2019-03-07T04:25:31Z</dcterms:modified>
</cp:coreProperties>
</file>