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64" autoAdjust="0"/>
    <p:restoredTop sz="94660"/>
  </p:normalViewPr>
  <p:slideViewPr>
    <p:cSldViewPr snapToGrid="0">
      <p:cViewPr>
        <p:scale>
          <a:sx n="104" d="100"/>
          <a:sy n="104" d="100"/>
        </p:scale>
        <p:origin x="14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Strapline…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Title.. 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6542" y="1129211"/>
            <a:ext cx="4101915" cy="401224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</a:rPr>
              <a:t>Defining Cloud Computing </a:t>
            </a:r>
          </a:p>
          <a:p>
            <a:pPr marR="0" lvl="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AU" sz="1400" spc="-25" dirty="0">
                <a:solidFill>
                  <a:schemeClr val="accent2">
                    <a:lumMod val="75000"/>
                  </a:schemeClr>
                </a:solidFill>
                <a:latin typeface=""/>
                <a:cs typeface="Verdana"/>
              </a:rPr>
              <a:t>C</a:t>
            </a:r>
            <a:r>
              <a:rPr lang="en-IN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"/>
              </a:rPr>
              <a:t>loud computing is the delivery of computing services—including servers, storage, databases, networking, software, analytics, and intelligence—over the Internet (“the cloud”) to offer faster innovation, flexible resources, and economies of scale. </a:t>
            </a:r>
          </a:p>
          <a:p>
            <a:pPr marL="285750" marR="0" lvl="0" indent="-28575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"/>
              </a:rPr>
              <a:t>We </a:t>
            </a:r>
            <a:r>
              <a:rPr lang="en-IN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"/>
              </a:rPr>
              <a:t>typically pay only for cloud services you use, helping you lower your operating costs, run your infrastructure more efficiently, and scale as your business needs change.</a:t>
            </a:r>
          </a:p>
          <a:p>
            <a:pPr marL="285750" marR="0" lvl="0" indent="-28575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"/>
              </a:rPr>
              <a:t>A cloud services platform provides rapid access to flexible and low-cost IT resources that you can use to build and maintain software and databases, and create applications to delight customers</a:t>
            </a:r>
            <a:endParaRPr lang="en-AU" sz="1400" spc="-25" dirty="0">
              <a:solidFill>
                <a:schemeClr val="accent2">
                  <a:lumMod val="75000"/>
                </a:schemeClr>
              </a:solidFill>
              <a:latin typeface=""/>
              <a:cs typeface="Verdana"/>
            </a:endParaRPr>
          </a:p>
        </p:txBody>
      </p:sp>
      <p:sp>
        <p:nvSpPr>
          <p:cNvPr id="59" name="object 23"/>
          <p:cNvSpPr txBox="1"/>
          <p:nvPr/>
        </p:nvSpPr>
        <p:spPr>
          <a:xfrm>
            <a:off x="6521856" y="1129211"/>
            <a:ext cx="5244685" cy="36101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359"/>
              </a:spcBef>
            </a:pPr>
            <a:r>
              <a:rPr lang="en-US" sz="1600" b="1" spc="-25" dirty="0">
                <a:solidFill>
                  <a:srgbClr val="86BC25"/>
                </a:solidFill>
                <a:cs typeface="Verdana"/>
              </a:rPr>
              <a:t>Cloud Characteristics </a:t>
            </a:r>
            <a:endParaRPr lang="en-US" sz="1400" b="1" spc="-25" dirty="0">
              <a:solidFill>
                <a:srgbClr val="000000"/>
              </a:solidFill>
              <a:cs typeface="Verdana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Scalability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Flexibility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Resource Pooling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Broad Network access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On-demand self-service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Cost-effective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Security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Automation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Maintenance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>
                <a:solidFill>
                  <a:schemeClr val="accent2">
                    <a:lumMod val="75000"/>
                  </a:schemeClr>
                </a:solidFill>
                <a:cs typeface="Verdana"/>
              </a:rPr>
              <a:t>Resilience</a:t>
            </a:r>
            <a:endParaRPr lang="en-US" sz="1400" spc="-25" dirty="0">
              <a:solidFill>
                <a:schemeClr val="accent2">
                  <a:lumMod val="75000"/>
                </a:schemeClr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Open Sans</vt:lpstr>
      <vt:lpstr>Verdana</vt:lpstr>
      <vt:lpstr>Deloitte_4_3_Onscreen</vt:lpstr>
      <vt:lpstr>think-cell Slide</vt:lpstr>
      <vt:lpstr>Title.. 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Microsoft Office User</cp:lastModifiedBy>
  <cp:revision>9</cp:revision>
  <dcterms:created xsi:type="dcterms:W3CDTF">2019-03-31T19:26:34Z</dcterms:created>
  <dcterms:modified xsi:type="dcterms:W3CDTF">2022-09-15T12:29:55Z</dcterms:modified>
</cp:coreProperties>
</file>