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C40D40-F1B7-487D-AEC2-4DA568FF93E2}" v="7" dt="2023-04-17T06:04:07.8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4660"/>
  </p:normalViewPr>
  <p:slideViewPr>
    <p:cSldViewPr snapToGrid="0">
      <p:cViewPr varScale="1">
        <p:scale>
          <a:sx n="62" d="100"/>
          <a:sy n="62" d="100"/>
        </p:scale>
        <p:origin x="109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Preksha Kamleshkumar" userId="7cf9d2a6-bf81-487b-8b95-5c5b87c41ee5" providerId="ADAL" clId="{F9C40D40-F1B7-487D-AEC2-4DA568FF93E2}"/>
    <pc:docChg chg="undo custSel modSld">
      <pc:chgData name="Shah, Preksha Kamleshkumar" userId="7cf9d2a6-bf81-487b-8b95-5c5b87c41ee5" providerId="ADAL" clId="{F9C40D40-F1B7-487D-AEC2-4DA568FF93E2}" dt="2023-04-17T06:05:53.246" v="1424" actId="33524"/>
      <pc:docMkLst>
        <pc:docMk/>
      </pc:docMkLst>
      <pc:sldChg chg="modSp mod modNotesTx">
        <pc:chgData name="Shah, Preksha Kamleshkumar" userId="7cf9d2a6-bf81-487b-8b95-5c5b87c41ee5" providerId="ADAL" clId="{F9C40D40-F1B7-487D-AEC2-4DA568FF93E2}" dt="2023-04-17T06:05:53.246" v="1424" actId="33524"/>
        <pc:sldMkLst>
          <pc:docMk/>
          <pc:sldMk cId="4101277853" sldId="256"/>
        </pc:sldMkLst>
        <pc:spChg chg="mod">
          <ac:chgData name="Shah, Preksha Kamleshkumar" userId="7cf9d2a6-bf81-487b-8b95-5c5b87c41ee5" providerId="ADAL" clId="{F9C40D40-F1B7-487D-AEC2-4DA568FF93E2}" dt="2023-04-17T04:01:05.046" v="393" actId="2711"/>
          <ac:spMkLst>
            <pc:docMk/>
            <pc:sldMk cId="4101277853" sldId="256"/>
            <ac:spMk id="2" creationId="{091CAC38-4D9E-5523-177C-DA0546DB82D3}"/>
          </ac:spMkLst>
        </pc:spChg>
        <pc:spChg chg="mod">
          <ac:chgData name="Shah, Preksha Kamleshkumar" userId="7cf9d2a6-bf81-487b-8b95-5c5b87c41ee5" providerId="ADAL" clId="{F9C40D40-F1B7-487D-AEC2-4DA568FF93E2}" dt="2023-04-17T06:03:59.212" v="1413" actId="403"/>
          <ac:spMkLst>
            <pc:docMk/>
            <pc:sldMk cId="4101277853" sldId="256"/>
            <ac:spMk id="3" creationId="{792D106A-9D5E-EB34-81B1-2791E21335CD}"/>
          </ac:spMkLst>
        </pc:spChg>
        <pc:spChg chg="mod">
          <ac:chgData name="Shah, Preksha Kamleshkumar" userId="7cf9d2a6-bf81-487b-8b95-5c5b87c41ee5" providerId="ADAL" clId="{F9C40D40-F1B7-487D-AEC2-4DA568FF93E2}" dt="2023-04-17T06:05:53.246" v="1424" actId="33524"/>
          <ac:spMkLst>
            <pc:docMk/>
            <pc:sldMk cId="4101277853" sldId="256"/>
            <ac:spMk id="4" creationId="{F3066675-7E25-B28C-7BC4-92183DAF5B0B}"/>
          </ac:spMkLst>
        </pc:spChg>
      </pc:sldChg>
      <pc:sldChg chg="addSp delSp modSp mod setBg setClrOvrMap modNotesTx">
        <pc:chgData name="Shah, Preksha Kamleshkumar" userId="7cf9d2a6-bf81-487b-8b95-5c5b87c41ee5" providerId="ADAL" clId="{F9C40D40-F1B7-487D-AEC2-4DA568FF93E2}" dt="2023-04-17T05:59:55.149" v="1045" actId="20577"/>
        <pc:sldMkLst>
          <pc:docMk/>
          <pc:sldMk cId="2369064740" sldId="257"/>
        </pc:sldMkLst>
        <pc:spChg chg="mod">
          <ac:chgData name="Shah, Preksha Kamleshkumar" userId="7cf9d2a6-bf81-487b-8b95-5c5b87c41ee5" providerId="ADAL" clId="{F9C40D40-F1B7-487D-AEC2-4DA568FF93E2}" dt="2023-04-17T05:56:35.043" v="589" actId="20577"/>
          <ac:spMkLst>
            <pc:docMk/>
            <pc:sldMk cId="2369064740" sldId="257"/>
            <ac:spMk id="2" creationId="{3585829B-5968-09B4-7EEB-C06F780465AD}"/>
          </ac:spMkLst>
        </pc:spChg>
        <pc:spChg chg="mod">
          <ac:chgData name="Shah, Preksha Kamleshkumar" userId="7cf9d2a6-bf81-487b-8b95-5c5b87c41ee5" providerId="ADAL" clId="{F9C40D40-F1B7-487D-AEC2-4DA568FF93E2}" dt="2023-04-17T05:59:55.149" v="1045" actId="20577"/>
          <ac:spMkLst>
            <pc:docMk/>
            <pc:sldMk cId="2369064740" sldId="257"/>
            <ac:spMk id="3" creationId="{1640D33C-0B4A-A60E-8A83-03B282FC3F1B}"/>
          </ac:spMkLst>
        </pc:spChg>
        <pc:spChg chg="add del">
          <ac:chgData name="Shah, Preksha Kamleshkumar" userId="7cf9d2a6-bf81-487b-8b95-5c5b87c41ee5" providerId="ADAL" clId="{F9C40D40-F1B7-487D-AEC2-4DA568FF93E2}" dt="2023-04-17T05:35:42.360" v="579" actId="26606"/>
          <ac:spMkLst>
            <pc:docMk/>
            <pc:sldMk cId="2369064740" sldId="257"/>
            <ac:spMk id="1031" creationId="{3CED7894-4F62-4A6C-8DB5-DB5BE08E9C03}"/>
          </ac:spMkLst>
        </pc:spChg>
        <pc:spChg chg="add del">
          <ac:chgData name="Shah, Preksha Kamleshkumar" userId="7cf9d2a6-bf81-487b-8b95-5c5b87c41ee5" providerId="ADAL" clId="{F9C40D40-F1B7-487D-AEC2-4DA568FF93E2}" dt="2023-04-17T05:35:42.360" v="579" actId="26606"/>
          <ac:spMkLst>
            <pc:docMk/>
            <pc:sldMk cId="2369064740" sldId="257"/>
            <ac:spMk id="1033" creationId="{E536F3B4-50F6-4C52-8F76-4EB1214719DC}"/>
          </ac:spMkLst>
        </pc:spChg>
        <pc:spChg chg="add del">
          <ac:chgData name="Shah, Preksha Kamleshkumar" userId="7cf9d2a6-bf81-487b-8b95-5c5b87c41ee5" providerId="ADAL" clId="{F9C40D40-F1B7-487D-AEC2-4DA568FF93E2}" dt="2023-04-17T05:35:45.645" v="581" actId="26606"/>
          <ac:spMkLst>
            <pc:docMk/>
            <pc:sldMk cId="2369064740" sldId="257"/>
            <ac:spMk id="1035" creationId="{AFA01E88-71CC-4FF3-9E81-51E0C32B45E4}"/>
          </ac:spMkLst>
        </pc:spChg>
        <pc:spChg chg="add del">
          <ac:chgData name="Shah, Preksha Kamleshkumar" userId="7cf9d2a6-bf81-487b-8b95-5c5b87c41ee5" providerId="ADAL" clId="{F9C40D40-F1B7-487D-AEC2-4DA568FF93E2}" dt="2023-04-17T05:35:45.645" v="581" actId="26606"/>
          <ac:spMkLst>
            <pc:docMk/>
            <pc:sldMk cId="2369064740" sldId="257"/>
            <ac:spMk id="1036" creationId="{00401440-1DC9-4C9E-A3BA-4DECEEB46503}"/>
          </ac:spMkLst>
        </pc:spChg>
        <pc:spChg chg="add del">
          <ac:chgData name="Shah, Preksha Kamleshkumar" userId="7cf9d2a6-bf81-487b-8b95-5c5b87c41ee5" providerId="ADAL" clId="{F9C40D40-F1B7-487D-AEC2-4DA568FF93E2}" dt="2023-04-17T05:35:45.645" v="581" actId="26606"/>
          <ac:spMkLst>
            <pc:docMk/>
            <pc:sldMk cId="2369064740" sldId="257"/>
            <ac:spMk id="1037" creationId="{36B822CC-7DA9-4417-AA94-64CEB676F0B8}"/>
          </ac:spMkLst>
        </pc:spChg>
        <pc:spChg chg="add del">
          <ac:chgData name="Shah, Preksha Kamleshkumar" userId="7cf9d2a6-bf81-487b-8b95-5c5b87c41ee5" providerId="ADAL" clId="{F9C40D40-F1B7-487D-AEC2-4DA568FF93E2}" dt="2023-04-17T05:36:08.214" v="588" actId="26606"/>
          <ac:spMkLst>
            <pc:docMk/>
            <pc:sldMk cId="2369064740" sldId="257"/>
            <ac:spMk id="1039" creationId="{636F6DB7-CF8D-494A-82F6-13B58DCA9896}"/>
          </ac:spMkLst>
        </pc:spChg>
        <pc:spChg chg="add del">
          <ac:chgData name="Shah, Preksha Kamleshkumar" userId="7cf9d2a6-bf81-487b-8b95-5c5b87c41ee5" providerId="ADAL" clId="{F9C40D40-F1B7-487D-AEC2-4DA568FF93E2}" dt="2023-04-17T05:36:08.214" v="588" actId="26606"/>
          <ac:spMkLst>
            <pc:docMk/>
            <pc:sldMk cId="2369064740" sldId="257"/>
            <ac:spMk id="1040" creationId="{0B7E5194-6E82-4A44-99C3-FE7D87F34134}"/>
          </ac:spMkLst>
        </pc:spChg>
        <pc:spChg chg="add del">
          <ac:chgData name="Shah, Preksha Kamleshkumar" userId="7cf9d2a6-bf81-487b-8b95-5c5b87c41ee5" providerId="ADAL" clId="{F9C40D40-F1B7-487D-AEC2-4DA568FF93E2}" dt="2023-04-17T05:36:08.206" v="587" actId="26606"/>
          <ac:spMkLst>
            <pc:docMk/>
            <pc:sldMk cId="2369064740" sldId="257"/>
            <ac:spMk id="1048" creationId="{3CED7894-4F62-4A6C-8DB5-DB5BE08E9C03}"/>
          </ac:spMkLst>
        </pc:spChg>
        <pc:spChg chg="add del">
          <ac:chgData name="Shah, Preksha Kamleshkumar" userId="7cf9d2a6-bf81-487b-8b95-5c5b87c41ee5" providerId="ADAL" clId="{F9C40D40-F1B7-487D-AEC2-4DA568FF93E2}" dt="2023-04-17T05:36:08.206" v="587" actId="26606"/>
          <ac:spMkLst>
            <pc:docMk/>
            <pc:sldMk cId="2369064740" sldId="257"/>
            <ac:spMk id="1050" creationId="{E536F3B4-50F6-4C52-8F76-4EB1214719DC}"/>
          </ac:spMkLst>
        </pc:spChg>
        <pc:spChg chg="add">
          <ac:chgData name="Shah, Preksha Kamleshkumar" userId="7cf9d2a6-bf81-487b-8b95-5c5b87c41ee5" providerId="ADAL" clId="{F9C40D40-F1B7-487D-AEC2-4DA568FF93E2}" dt="2023-04-17T05:36:08.214" v="588" actId="26606"/>
          <ac:spMkLst>
            <pc:docMk/>
            <pc:sldMk cId="2369064740" sldId="257"/>
            <ac:spMk id="1052" creationId="{AFA01E88-71CC-4FF3-9E81-51E0C32B45E4}"/>
          </ac:spMkLst>
        </pc:spChg>
        <pc:spChg chg="add">
          <ac:chgData name="Shah, Preksha Kamleshkumar" userId="7cf9d2a6-bf81-487b-8b95-5c5b87c41ee5" providerId="ADAL" clId="{F9C40D40-F1B7-487D-AEC2-4DA568FF93E2}" dt="2023-04-17T05:36:08.214" v="588" actId="26606"/>
          <ac:spMkLst>
            <pc:docMk/>
            <pc:sldMk cId="2369064740" sldId="257"/>
            <ac:spMk id="1053" creationId="{00401440-1DC9-4C9E-A3BA-4DECEEB46503}"/>
          </ac:spMkLst>
        </pc:spChg>
        <pc:spChg chg="add">
          <ac:chgData name="Shah, Preksha Kamleshkumar" userId="7cf9d2a6-bf81-487b-8b95-5c5b87c41ee5" providerId="ADAL" clId="{F9C40D40-F1B7-487D-AEC2-4DA568FF93E2}" dt="2023-04-17T05:36:08.214" v="588" actId="26606"/>
          <ac:spMkLst>
            <pc:docMk/>
            <pc:sldMk cId="2369064740" sldId="257"/>
            <ac:spMk id="1054" creationId="{36B822CC-7DA9-4417-AA94-64CEB676F0B8}"/>
          </ac:spMkLst>
        </pc:spChg>
        <pc:grpChg chg="add del">
          <ac:chgData name="Shah, Preksha Kamleshkumar" userId="7cf9d2a6-bf81-487b-8b95-5c5b87c41ee5" providerId="ADAL" clId="{F9C40D40-F1B7-487D-AEC2-4DA568FF93E2}" dt="2023-04-17T05:36:08.214" v="588" actId="26606"/>
          <ac:grpSpMkLst>
            <pc:docMk/>
            <pc:sldMk cId="2369064740" sldId="257"/>
            <ac:grpSpMk id="1041" creationId="{49FCC1E1-84D3-494D-A0A0-286AFA1C3018}"/>
          </ac:grpSpMkLst>
        </pc:grpChg>
        <pc:picChg chg="add mod ord">
          <ac:chgData name="Shah, Preksha Kamleshkumar" userId="7cf9d2a6-bf81-487b-8b95-5c5b87c41ee5" providerId="ADAL" clId="{F9C40D40-F1B7-487D-AEC2-4DA568FF93E2}" dt="2023-04-17T05:36:08.214" v="588" actId="26606"/>
          <ac:picMkLst>
            <pc:docMk/>
            <pc:sldMk cId="2369064740" sldId="257"/>
            <ac:picMk id="1026" creationId="{95F035E5-8689-6BA2-6251-718E2E955504}"/>
          </ac:picMkLst>
        </pc:picChg>
      </pc:sldChg>
      <pc:sldChg chg="addSp delSp modSp mod modNotesTx">
        <pc:chgData name="Shah, Preksha Kamleshkumar" userId="7cf9d2a6-bf81-487b-8b95-5c5b87c41ee5" providerId="ADAL" clId="{F9C40D40-F1B7-487D-AEC2-4DA568FF93E2}" dt="2023-04-17T04:08:17.146" v="574" actId="113"/>
        <pc:sldMkLst>
          <pc:docMk/>
          <pc:sldMk cId="606890913" sldId="258"/>
        </pc:sldMkLst>
        <pc:spChg chg="mod">
          <ac:chgData name="Shah, Preksha Kamleshkumar" userId="7cf9d2a6-bf81-487b-8b95-5c5b87c41ee5" providerId="ADAL" clId="{F9C40D40-F1B7-487D-AEC2-4DA568FF93E2}" dt="2023-04-17T04:00:05.898" v="389" actId="403"/>
          <ac:spMkLst>
            <pc:docMk/>
            <pc:sldMk cId="606890913" sldId="258"/>
            <ac:spMk id="2" creationId="{7DA5653F-9F8D-A4A2-5DBA-2A99F53E278E}"/>
          </ac:spMkLst>
        </pc:spChg>
        <pc:spChg chg="mod">
          <ac:chgData name="Shah, Preksha Kamleshkumar" userId="7cf9d2a6-bf81-487b-8b95-5c5b87c41ee5" providerId="ADAL" clId="{F9C40D40-F1B7-487D-AEC2-4DA568FF93E2}" dt="2023-04-17T04:08:17.146" v="574" actId="113"/>
          <ac:spMkLst>
            <pc:docMk/>
            <pc:sldMk cId="606890913" sldId="258"/>
            <ac:spMk id="3" creationId="{125A6845-7FDD-DC3E-7A9C-890D076A137E}"/>
          </ac:spMkLst>
        </pc:spChg>
        <pc:picChg chg="add del mod">
          <ac:chgData name="Shah, Preksha Kamleshkumar" userId="7cf9d2a6-bf81-487b-8b95-5c5b87c41ee5" providerId="ADAL" clId="{F9C40D40-F1B7-487D-AEC2-4DA568FF93E2}" dt="2023-04-17T03:54:34.656" v="257" actId="478"/>
          <ac:picMkLst>
            <pc:docMk/>
            <pc:sldMk cId="606890913" sldId="258"/>
            <ac:picMk id="4" creationId="{00987176-643C-13C2-2C52-630152C78147}"/>
          </ac:picMkLst>
        </pc:picChg>
      </pc:sldChg>
      <pc:sldChg chg="addSp delSp modSp mod setBg setClrOvrMap">
        <pc:chgData name="Shah, Preksha Kamleshkumar" userId="7cf9d2a6-bf81-487b-8b95-5c5b87c41ee5" providerId="ADAL" clId="{F9C40D40-F1B7-487D-AEC2-4DA568FF93E2}" dt="2023-04-17T06:05:16.400" v="1419" actId="1035"/>
        <pc:sldMkLst>
          <pc:docMk/>
          <pc:sldMk cId="507639888" sldId="259"/>
        </pc:sldMkLst>
        <pc:spChg chg="mod">
          <ac:chgData name="Shah, Preksha Kamleshkumar" userId="7cf9d2a6-bf81-487b-8b95-5c5b87c41ee5" providerId="ADAL" clId="{F9C40D40-F1B7-487D-AEC2-4DA568FF93E2}" dt="2023-04-17T06:05:09.091" v="1417" actId="26606"/>
          <ac:spMkLst>
            <pc:docMk/>
            <pc:sldMk cId="507639888" sldId="259"/>
            <ac:spMk id="2" creationId="{61B6A537-AA0C-DBC6-0E40-19E34E08BE9B}"/>
          </ac:spMkLst>
        </pc:spChg>
        <pc:spChg chg="del">
          <ac:chgData name="Shah, Preksha Kamleshkumar" userId="7cf9d2a6-bf81-487b-8b95-5c5b87c41ee5" providerId="ADAL" clId="{F9C40D40-F1B7-487D-AEC2-4DA568FF93E2}" dt="2023-04-17T06:00:42.593" v="1062" actId="478"/>
          <ac:spMkLst>
            <pc:docMk/>
            <pc:sldMk cId="507639888" sldId="259"/>
            <ac:spMk id="3" creationId="{889803F2-F5DF-43A1-EA6C-6B971405B51C}"/>
          </ac:spMkLst>
        </pc:spChg>
        <pc:spChg chg="add del">
          <ac:chgData name="Shah, Preksha Kamleshkumar" userId="7cf9d2a6-bf81-487b-8b95-5c5b87c41ee5" providerId="ADAL" clId="{F9C40D40-F1B7-487D-AEC2-4DA568FF93E2}" dt="2023-04-17T06:01:05.651" v="1067" actId="26606"/>
          <ac:spMkLst>
            <pc:docMk/>
            <pc:sldMk cId="507639888" sldId="259"/>
            <ac:spMk id="8" creationId="{2928117C-9446-4E7F-AE62-95E0F6DB5B27}"/>
          </ac:spMkLst>
        </pc:spChg>
        <pc:spChg chg="add del">
          <ac:chgData name="Shah, Preksha Kamleshkumar" userId="7cf9d2a6-bf81-487b-8b95-5c5b87c41ee5" providerId="ADAL" clId="{F9C40D40-F1B7-487D-AEC2-4DA568FF93E2}" dt="2023-04-17T06:01:04.791" v="1065" actId="26606"/>
          <ac:spMkLst>
            <pc:docMk/>
            <pc:sldMk cId="507639888" sldId="259"/>
            <ac:spMk id="9" creationId="{DB691D59-8F51-4DD8-AD41-D568D29B08F8}"/>
          </ac:spMkLst>
        </pc:spChg>
        <pc:spChg chg="add del">
          <ac:chgData name="Shah, Preksha Kamleshkumar" userId="7cf9d2a6-bf81-487b-8b95-5c5b87c41ee5" providerId="ADAL" clId="{F9C40D40-F1B7-487D-AEC2-4DA568FF93E2}" dt="2023-04-17T06:01:05.651" v="1067" actId="26606"/>
          <ac:spMkLst>
            <pc:docMk/>
            <pc:sldMk cId="507639888" sldId="259"/>
            <ac:spMk id="10" creationId="{84D30AFB-4D71-48B0-AA00-28EE92363A5F}"/>
          </ac:spMkLst>
        </pc:spChg>
        <pc:spChg chg="add del">
          <ac:chgData name="Shah, Preksha Kamleshkumar" userId="7cf9d2a6-bf81-487b-8b95-5c5b87c41ee5" providerId="ADAL" clId="{F9C40D40-F1B7-487D-AEC2-4DA568FF93E2}" dt="2023-04-17T06:01:04.791" v="1065" actId="26606"/>
          <ac:spMkLst>
            <pc:docMk/>
            <pc:sldMk cId="507639888" sldId="259"/>
            <ac:spMk id="11" creationId="{204AEF18-0627-48F3-9B3D-F7E8F050B1D4}"/>
          </ac:spMkLst>
        </pc:spChg>
        <pc:spChg chg="add del">
          <ac:chgData name="Shah, Preksha Kamleshkumar" userId="7cf9d2a6-bf81-487b-8b95-5c5b87c41ee5" providerId="ADAL" clId="{F9C40D40-F1B7-487D-AEC2-4DA568FF93E2}" dt="2023-04-17T06:01:05.651" v="1067" actId="26606"/>
          <ac:spMkLst>
            <pc:docMk/>
            <pc:sldMk cId="507639888" sldId="259"/>
            <ac:spMk id="12" creationId="{96A0B76F-8010-4C62-B4B6-C5FC438C059E}"/>
          </ac:spMkLst>
        </pc:spChg>
        <pc:spChg chg="add del">
          <ac:chgData name="Shah, Preksha Kamleshkumar" userId="7cf9d2a6-bf81-487b-8b95-5c5b87c41ee5" providerId="ADAL" clId="{F9C40D40-F1B7-487D-AEC2-4DA568FF93E2}" dt="2023-04-17T06:01:04.791" v="1065" actId="26606"/>
          <ac:spMkLst>
            <pc:docMk/>
            <pc:sldMk cId="507639888" sldId="259"/>
            <ac:spMk id="13" creationId="{CEAEE08A-C572-438F-9753-B0D527A515A7}"/>
          </ac:spMkLst>
        </pc:spChg>
        <pc:spChg chg="add del">
          <ac:chgData name="Shah, Preksha Kamleshkumar" userId="7cf9d2a6-bf81-487b-8b95-5c5b87c41ee5" providerId="ADAL" clId="{F9C40D40-F1B7-487D-AEC2-4DA568FF93E2}" dt="2023-04-17T06:01:05.651" v="1067" actId="26606"/>
          <ac:spMkLst>
            <pc:docMk/>
            <pc:sldMk cId="507639888" sldId="259"/>
            <ac:spMk id="14" creationId="{9FC936C0-4624-438D-BDD0-6B296BD6409D}"/>
          </ac:spMkLst>
        </pc:spChg>
        <pc:spChg chg="add del">
          <ac:chgData name="Shah, Preksha Kamleshkumar" userId="7cf9d2a6-bf81-487b-8b95-5c5b87c41ee5" providerId="ADAL" clId="{F9C40D40-F1B7-487D-AEC2-4DA568FF93E2}" dt="2023-04-17T06:01:04.791" v="1065" actId="26606"/>
          <ac:spMkLst>
            <pc:docMk/>
            <pc:sldMk cId="507639888" sldId="259"/>
            <ac:spMk id="15" creationId="{DB93146F-62ED-4C59-844C-0935D0FB5031}"/>
          </ac:spMkLst>
        </pc:spChg>
        <pc:spChg chg="add del">
          <ac:chgData name="Shah, Preksha Kamleshkumar" userId="7cf9d2a6-bf81-487b-8b95-5c5b87c41ee5" providerId="ADAL" clId="{F9C40D40-F1B7-487D-AEC2-4DA568FF93E2}" dt="2023-04-17T06:01:05.651" v="1067" actId="26606"/>
          <ac:spMkLst>
            <pc:docMk/>
            <pc:sldMk cId="507639888" sldId="259"/>
            <ac:spMk id="16" creationId="{6B695AA2-4B70-477F-AF90-536B720A1343}"/>
          </ac:spMkLst>
        </pc:spChg>
        <pc:spChg chg="add del">
          <ac:chgData name="Shah, Preksha Kamleshkumar" userId="7cf9d2a6-bf81-487b-8b95-5c5b87c41ee5" providerId="ADAL" clId="{F9C40D40-F1B7-487D-AEC2-4DA568FF93E2}" dt="2023-04-17T06:01:04.791" v="1065" actId="26606"/>
          <ac:spMkLst>
            <pc:docMk/>
            <pc:sldMk cId="507639888" sldId="259"/>
            <ac:spMk id="17" creationId="{BF3D65BA-1C65-40FB-92EF-83951BDC1D7C}"/>
          </ac:spMkLst>
        </pc:spChg>
        <pc:spChg chg="add del">
          <ac:chgData name="Shah, Preksha Kamleshkumar" userId="7cf9d2a6-bf81-487b-8b95-5c5b87c41ee5" providerId="ADAL" clId="{F9C40D40-F1B7-487D-AEC2-4DA568FF93E2}" dt="2023-04-17T06:01:04.791" v="1065" actId="26606"/>
          <ac:spMkLst>
            <pc:docMk/>
            <pc:sldMk cId="507639888" sldId="259"/>
            <ac:spMk id="19" creationId="{ADF52CCA-FCDD-49A0-BFFC-3BD41F1B827A}"/>
          </ac:spMkLst>
        </pc:spChg>
        <pc:spChg chg="add del">
          <ac:chgData name="Shah, Preksha Kamleshkumar" userId="7cf9d2a6-bf81-487b-8b95-5c5b87c41ee5" providerId="ADAL" clId="{F9C40D40-F1B7-487D-AEC2-4DA568FF93E2}" dt="2023-04-17T06:01:06.331" v="1069" actId="26606"/>
          <ac:spMkLst>
            <pc:docMk/>
            <pc:sldMk cId="507639888" sldId="259"/>
            <ac:spMk id="21" creationId="{2928117C-9446-4E7F-AE62-95E0F6DB5B27}"/>
          </ac:spMkLst>
        </pc:spChg>
        <pc:spChg chg="add del">
          <ac:chgData name="Shah, Preksha Kamleshkumar" userId="7cf9d2a6-bf81-487b-8b95-5c5b87c41ee5" providerId="ADAL" clId="{F9C40D40-F1B7-487D-AEC2-4DA568FF93E2}" dt="2023-04-17T06:01:06.331" v="1069" actId="26606"/>
          <ac:spMkLst>
            <pc:docMk/>
            <pc:sldMk cId="507639888" sldId="259"/>
            <ac:spMk id="22" creationId="{84D30AFB-4D71-48B0-AA00-28EE92363A5F}"/>
          </ac:spMkLst>
        </pc:spChg>
        <pc:spChg chg="add del">
          <ac:chgData name="Shah, Preksha Kamleshkumar" userId="7cf9d2a6-bf81-487b-8b95-5c5b87c41ee5" providerId="ADAL" clId="{F9C40D40-F1B7-487D-AEC2-4DA568FF93E2}" dt="2023-04-17T06:01:06.331" v="1069" actId="26606"/>
          <ac:spMkLst>
            <pc:docMk/>
            <pc:sldMk cId="507639888" sldId="259"/>
            <ac:spMk id="23" creationId="{96A0B76F-8010-4C62-B4B6-C5FC438C059E}"/>
          </ac:spMkLst>
        </pc:spChg>
        <pc:spChg chg="add del">
          <ac:chgData name="Shah, Preksha Kamleshkumar" userId="7cf9d2a6-bf81-487b-8b95-5c5b87c41ee5" providerId="ADAL" clId="{F9C40D40-F1B7-487D-AEC2-4DA568FF93E2}" dt="2023-04-17T06:01:06.331" v="1069" actId="26606"/>
          <ac:spMkLst>
            <pc:docMk/>
            <pc:sldMk cId="507639888" sldId="259"/>
            <ac:spMk id="24" creationId="{9FC936C0-4624-438D-BDD0-6B296BD6409D}"/>
          </ac:spMkLst>
        </pc:spChg>
        <pc:spChg chg="add del">
          <ac:chgData name="Shah, Preksha Kamleshkumar" userId="7cf9d2a6-bf81-487b-8b95-5c5b87c41ee5" providerId="ADAL" clId="{F9C40D40-F1B7-487D-AEC2-4DA568FF93E2}" dt="2023-04-17T06:01:06.331" v="1069" actId="26606"/>
          <ac:spMkLst>
            <pc:docMk/>
            <pc:sldMk cId="507639888" sldId="259"/>
            <ac:spMk id="25" creationId="{F34F34AF-75E7-4149-A3CF-2E483C744F92}"/>
          </ac:spMkLst>
        </pc:spChg>
        <pc:spChg chg="add del">
          <ac:chgData name="Shah, Preksha Kamleshkumar" userId="7cf9d2a6-bf81-487b-8b95-5c5b87c41ee5" providerId="ADAL" clId="{F9C40D40-F1B7-487D-AEC2-4DA568FF93E2}" dt="2023-04-17T06:05:09.091" v="1417" actId="26606"/>
          <ac:spMkLst>
            <pc:docMk/>
            <pc:sldMk cId="507639888" sldId="259"/>
            <ac:spMk id="29" creationId="{DB691D59-8F51-4DD8-AD41-D568D29B08F8}"/>
          </ac:spMkLst>
        </pc:spChg>
        <pc:spChg chg="add del">
          <ac:chgData name="Shah, Preksha Kamleshkumar" userId="7cf9d2a6-bf81-487b-8b95-5c5b87c41ee5" providerId="ADAL" clId="{F9C40D40-F1B7-487D-AEC2-4DA568FF93E2}" dt="2023-04-17T06:05:09.091" v="1417" actId="26606"/>
          <ac:spMkLst>
            <pc:docMk/>
            <pc:sldMk cId="507639888" sldId="259"/>
            <ac:spMk id="30" creationId="{204AEF18-0627-48F3-9B3D-F7E8F050B1D4}"/>
          </ac:spMkLst>
        </pc:spChg>
        <pc:spChg chg="add del">
          <ac:chgData name="Shah, Preksha Kamleshkumar" userId="7cf9d2a6-bf81-487b-8b95-5c5b87c41ee5" providerId="ADAL" clId="{F9C40D40-F1B7-487D-AEC2-4DA568FF93E2}" dt="2023-04-17T06:05:09.091" v="1417" actId="26606"/>
          <ac:spMkLst>
            <pc:docMk/>
            <pc:sldMk cId="507639888" sldId="259"/>
            <ac:spMk id="31" creationId="{CEAEE08A-C572-438F-9753-B0D527A515A7}"/>
          </ac:spMkLst>
        </pc:spChg>
        <pc:spChg chg="add del">
          <ac:chgData name="Shah, Preksha Kamleshkumar" userId="7cf9d2a6-bf81-487b-8b95-5c5b87c41ee5" providerId="ADAL" clId="{F9C40D40-F1B7-487D-AEC2-4DA568FF93E2}" dt="2023-04-17T06:05:09.091" v="1417" actId="26606"/>
          <ac:spMkLst>
            <pc:docMk/>
            <pc:sldMk cId="507639888" sldId="259"/>
            <ac:spMk id="32" creationId="{DB93146F-62ED-4C59-844C-0935D0FB5031}"/>
          </ac:spMkLst>
        </pc:spChg>
        <pc:spChg chg="add del">
          <ac:chgData name="Shah, Preksha Kamleshkumar" userId="7cf9d2a6-bf81-487b-8b95-5c5b87c41ee5" providerId="ADAL" clId="{F9C40D40-F1B7-487D-AEC2-4DA568FF93E2}" dt="2023-04-17T06:05:09.091" v="1417" actId="26606"/>
          <ac:spMkLst>
            <pc:docMk/>
            <pc:sldMk cId="507639888" sldId="259"/>
            <ac:spMk id="33" creationId="{BF3D65BA-1C65-40FB-92EF-83951BDC1D7C}"/>
          </ac:spMkLst>
        </pc:spChg>
        <pc:spChg chg="add del">
          <ac:chgData name="Shah, Preksha Kamleshkumar" userId="7cf9d2a6-bf81-487b-8b95-5c5b87c41ee5" providerId="ADAL" clId="{F9C40D40-F1B7-487D-AEC2-4DA568FF93E2}" dt="2023-04-17T06:05:09.091" v="1417" actId="26606"/>
          <ac:spMkLst>
            <pc:docMk/>
            <pc:sldMk cId="507639888" sldId="259"/>
            <ac:spMk id="35" creationId="{ADF52CCA-FCDD-49A0-BFFC-3BD41F1B827A}"/>
          </ac:spMkLst>
        </pc:spChg>
        <pc:spChg chg="add">
          <ac:chgData name="Shah, Preksha Kamleshkumar" userId="7cf9d2a6-bf81-487b-8b95-5c5b87c41ee5" providerId="ADAL" clId="{F9C40D40-F1B7-487D-AEC2-4DA568FF93E2}" dt="2023-04-17T06:05:09.091" v="1417" actId="26606"/>
          <ac:spMkLst>
            <pc:docMk/>
            <pc:sldMk cId="507639888" sldId="259"/>
            <ac:spMk id="40" creationId="{DB691D59-8F51-4DD8-AD41-D568D29B08F8}"/>
          </ac:spMkLst>
        </pc:spChg>
        <pc:spChg chg="add">
          <ac:chgData name="Shah, Preksha Kamleshkumar" userId="7cf9d2a6-bf81-487b-8b95-5c5b87c41ee5" providerId="ADAL" clId="{F9C40D40-F1B7-487D-AEC2-4DA568FF93E2}" dt="2023-04-17T06:05:09.091" v="1417" actId="26606"/>
          <ac:spMkLst>
            <pc:docMk/>
            <pc:sldMk cId="507639888" sldId="259"/>
            <ac:spMk id="42" creationId="{204AEF18-0627-48F3-9B3D-F7E8F050B1D4}"/>
          </ac:spMkLst>
        </pc:spChg>
        <pc:spChg chg="add">
          <ac:chgData name="Shah, Preksha Kamleshkumar" userId="7cf9d2a6-bf81-487b-8b95-5c5b87c41ee5" providerId="ADAL" clId="{F9C40D40-F1B7-487D-AEC2-4DA568FF93E2}" dt="2023-04-17T06:05:09.091" v="1417" actId="26606"/>
          <ac:spMkLst>
            <pc:docMk/>
            <pc:sldMk cId="507639888" sldId="259"/>
            <ac:spMk id="44" creationId="{CEAEE08A-C572-438F-9753-B0D527A515A7}"/>
          </ac:spMkLst>
        </pc:spChg>
        <pc:spChg chg="add">
          <ac:chgData name="Shah, Preksha Kamleshkumar" userId="7cf9d2a6-bf81-487b-8b95-5c5b87c41ee5" providerId="ADAL" clId="{F9C40D40-F1B7-487D-AEC2-4DA568FF93E2}" dt="2023-04-17T06:05:09.091" v="1417" actId="26606"/>
          <ac:spMkLst>
            <pc:docMk/>
            <pc:sldMk cId="507639888" sldId="259"/>
            <ac:spMk id="46" creationId="{DB93146F-62ED-4C59-844C-0935D0FB5031}"/>
          </ac:spMkLst>
        </pc:spChg>
        <pc:spChg chg="add">
          <ac:chgData name="Shah, Preksha Kamleshkumar" userId="7cf9d2a6-bf81-487b-8b95-5c5b87c41ee5" providerId="ADAL" clId="{F9C40D40-F1B7-487D-AEC2-4DA568FF93E2}" dt="2023-04-17T06:05:09.091" v="1417" actId="26606"/>
          <ac:spMkLst>
            <pc:docMk/>
            <pc:sldMk cId="507639888" sldId="259"/>
            <ac:spMk id="48" creationId="{F7207B7B-5C57-458C-BE38-95D2CD7655BB}"/>
          </ac:spMkLst>
        </pc:spChg>
        <pc:spChg chg="add">
          <ac:chgData name="Shah, Preksha Kamleshkumar" userId="7cf9d2a6-bf81-487b-8b95-5c5b87c41ee5" providerId="ADAL" clId="{F9C40D40-F1B7-487D-AEC2-4DA568FF93E2}" dt="2023-04-17T06:05:09.091" v="1417" actId="26606"/>
          <ac:spMkLst>
            <pc:docMk/>
            <pc:sldMk cId="507639888" sldId="259"/>
            <ac:spMk id="50" creationId="{9822E561-F97C-4CBB-A9A6-A6BF6317BC84}"/>
          </ac:spMkLst>
        </pc:spChg>
        <pc:spChg chg="add">
          <ac:chgData name="Shah, Preksha Kamleshkumar" userId="7cf9d2a6-bf81-487b-8b95-5c5b87c41ee5" providerId="ADAL" clId="{F9C40D40-F1B7-487D-AEC2-4DA568FF93E2}" dt="2023-04-17T06:05:09.091" v="1417" actId="26606"/>
          <ac:spMkLst>
            <pc:docMk/>
            <pc:sldMk cId="507639888" sldId="259"/>
            <ac:spMk id="52" creationId="{B01B0E58-A5C8-4CDA-A2E0-35DF94E59857}"/>
          </ac:spMkLst>
        </pc:spChg>
        <pc:grpChg chg="add del">
          <ac:chgData name="Shah, Preksha Kamleshkumar" userId="7cf9d2a6-bf81-487b-8b95-5c5b87c41ee5" providerId="ADAL" clId="{F9C40D40-F1B7-487D-AEC2-4DA568FF93E2}" dt="2023-04-17T06:01:06.331" v="1069" actId="26606"/>
          <ac:grpSpMkLst>
            <pc:docMk/>
            <pc:sldMk cId="507639888" sldId="259"/>
            <ac:grpSpMk id="18" creationId="{1654C7F9-AF92-42BD-A713-6B020F63B307}"/>
          </ac:grpSpMkLst>
        </pc:grpChg>
        <pc:picChg chg="add del">
          <ac:chgData name="Shah, Preksha Kamleshkumar" userId="7cf9d2a6-bf81-487b-8b95-5c5b87c41ee5" providerId="ADAL" clId="{F9C40D40-F1B7-487D-AEC2-4DA568FF93E2}" dt="2023-04-17T06:01:05.651" v="1067" actId="26606"/>
          <ac:picMkLst>
            <pc:docMk/>
            <pc:sldMk cId="507639888" sldId="259"/>
            <ac:picMk id="4" creationId="{A5BA1575-E423-AB17-8054-5F675447AB72}"/>
          </ac:picMkLst>
        </pc:picChg>
        <pc:picChg chg="add del">
          <ac:chgData name="Shah, Preksha Kamleshkumar" userId="7cf9d2a6-bf81-487b-8b95-5c5b87c41ee5" providerId="ADAL" clId="{F9C40D40-F1B7-487D-AEC2-4DA568FF93E2}" dt="2023-04-17T06:01:04.791" v="1065" actId="26606"/>
          <ac:picMkLst>
            <pc:docMk/>
            <pc:sldMk cId="507639888" sldId="259"/>
            <ac:picMk id="6" creationId="{AAEDEA7B-5C5C-467E-5979-E9B8B16BB2AA}"/>
          </ac:picMkLst>
        </pc:picChg>
        <pc:picChg chg="add del">
          <ac:chgData name="Shah, Preksha Kamleshkumar" userId="7cf9d2a6-bf81-487b-8b95-5c5b87c41ee5" providerId="ADAL" clId="{F9C40D40-F1B7-487D-AEC2-4DA568FF93E2}" dt="2023-04-17T06:01:06.331" v="1069" actId="26606"/>
          <ac:picMkLst>
            <pc:docMk/>
            <pc:sldMk cId="507639888" sldId="259"/>
            <ac:picMk id="26" creationId="{988034D7-7EBB-E6F2-7EB8-EEA7F9E6583D}"/>
          </ac:picMkLst>
        </pc:picChg>
        <pc:picChg chg="add mod ord">
          <ac:chgData name="Shah, Preksha Kamleshkumar" userId="7cf9d2a6-bf81-487b-8b95-5c5b87c41ee5" providerId="ADAL" clId="{F9C40D40-F1B7-487D-AEC2-4DA568FF93E2}" dt="2023-04-17T06:05:16.400" v="1419" actId="1035"/>
          <ac:picMkLst>
            <pc:docMk/>
            <pc:sldMk cId="507639888" sldId="259"/>
            <ac:picMk id="34" creationId="{AAEDEA7B-5C5C-467E-5979-E9B8B16BB2A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C2EE0-8171-42DA-9DEF-7B3557533A7D}" type="datetimeFigureOut">
              <a:rPr lang="en-US" smtClean="0"/>
              <a:t>4/16/2023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638478-D5DE-4C5E-8D94-A4CAE5ADE82B}" type="slidenum">
              <a:rPr lang="en-US" smtClean="0"/>
              <a:t>‹#›</a:t>
            </a:fld>
            <a:endParaRPr lang="en-US"/>
          </a:p>
        </p:txBody>
      </p:sp>
    </p:spTree>
    <p:extLst>
      <p:ext uri="{BB962C8B-B14F-4D97-AF65-F5344CB8AC3E}">
        <p14:creationId xmlns:p14="http://schemas.microsoft.com/office/powerpoint/2010/main" val="305231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Missing values, deidentify, LOS had negative values which was invalid, </a:t>
            </a:r>
          </a:p>
        </p:txBody>
      </p:sp>
      <p:sp>
        <p:nvSpPr>
          <p:cNvPr id="4" name="Slide Number Placeholder 3"/>
          <p:cNvSpPr>
            <a:spLocks noGrp="1"/>
          </p:cNvSpPr>
          <p:nvPr>
            <p:ph type="sldNum" sz="quarter" idx="5"/>
          </p:nvPr>
        </p:nvSpPr>
        <p:spPr/>
        <p:txBody>
          <a:bodyPr/>
          <a:lstStyle/>
          <a:p>
            <a:fld id="{48638478-D5DE-4C5E-8D94-A4CAE5ADE82B}" type="slidenum">
              <a:rPr lang="en-US" smtClean="0"/>
              <a:t>1</a:t>
            </a:fld>
            <a:endParaRPr lang="en-US"/>
          </a:p>
        </p:txBody>
      </p:sp>
    </p:spTree>
    <p:extLst>
      <p:ext uri="{BB962C8B-B14F-4D97-AF65-F5344CB8AC3E}">
        <p14:creationId xmlns:p14="http://schemas.microsoft.com/office/powerpoint/2010/main" val="104803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design choices: My questions, My data selection, Why this </a:t>
            </a:r>
            <a:r>
              <a:rPr lang="en-US" dirty="0" err="1"/>
              <a:t>subtables</a:t>
            </a:r>
            <a:r>
              <a:rPr lang="en-US" dirty="0"/>
              <a:t>??</a:t>
            </a:r>
          </a:p>
        </p:txBody>
      </p:sp>
      <p:sp>
        <p:nvSpPr>
          <p:cNvPr id="4" name="Slide Number Placeholder 3"/>
          <p:cNvSpPr>
            <a:spLocks noGrp="1"/>
          </p:cNvSpPr>
          <p:nvPr>
            <p:ph type="sldNum" sz="quarter" idx="5"/>
          </p:nvPr>
        </p:nvSpPr>
        <p:spPr/>
        <p:txBody>
          <a:bodyPr/>
          <a:lstStyle/>
          <a:p>
            <a:fld id="{48638478-D5DE-4C5E-8D94-A4CAE5ADE82B}" type="slidenum">
              <a:rPr lang="en-US" smtClean="0"/>
              <a:t>2</a:t>
            </a:fld>
            <a:endParaRPr lang="en-US"/>
          </a:p>
        </p:txBody>
      </p:sp>
    </p:spTree>
    <p:extLst>
      <p:ext uri="{BB962C8B-B14F-4D97-AF65-F5344CB8AC3E}">
        <p14:creationId xmlns:p14="http://schemas.microsoft.com/office/powerpoint/2010/main" val="3125599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other important questions??</a:t>
            </a:r>
          </a:p>
          <a:p>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Query:</a:t>
            </a:r>
          </a:p>
          <a:p>
            <a:pPr marL="324000" lvl="1" indent="0">
              <a:buNone/>
            </a:pP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select </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Insurance_Name</a:t>
            </a: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5600" i="1" dirty="0">
                <a:solidFill>
                  <a:srgbClr val="FFC66D"/>
                </a:solidFill>
                <a:effectLst/>
                <a:latin typeface="Courier New" panose="02070309020205020404" pitchFamily="49" charset="0"/>
                <a:ea typeface="Times New Roman" panose="02020603050405020304" pitchFamily="18" charset="0"/>
                <a:cs typeface="Courier New" panose="02070309020205020404" pitchFamily="49" charset="0"/>
              </a:rPr>
              <a:t>count</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Outcome_Id</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5600" i="1" dirty="0">
                <a:solidFill>
                  <a:srgbClr val="FFC66D"/>
                </a:solidFill>
                <a:effectLst/>
                <a:latin typeface="Courier New" panose="02070309020205020404" pitchFamily="49" charset="0"/>
                <a:ea typeface="Times New Roman" panose="02020603050405020304" pitchFamily="18" charset="0"/>
                <a:cs typeface="Courier New" panose="02070309020205020404" pitchFamily="49" charset="0"/>
              </a:rPr>
              <a:t>count</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Insurance_Type</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AS </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"Total Death Rate"</a:t>
            </a:r>
            <a:b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from </a:t>
            </a:r>
            <a:r>
              <a:rPr lang="en-US" sz="5600" dirty="0" err="1">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Hospital_Admissions_Data</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had</a:t>
            </a:r>
            <a:b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join </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Insurance I </a:t>
            </a: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on </a:t>
            </a:r>
            <a:r>
              <a:rPr lang="en-US" sz="5600" dirty="0" err="1">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I.</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Insurance_Id</a:t>
            </a:r>
            <a:r>
              <a:rPr lang="en-US" sz="5600" dirty="0">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5600" dirty="0" err="1">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had.</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Insurance_Type</a:t>
            </a:r>
            <a:br>
              <a:rPr lang="en-US" sz="5600" dirty="0">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left join </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SELECT </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Outcome_Id</a:t>
            </a:r>
            <a:r>
              <a:rPr lang="en-US" sz="5600" dirty="0">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from </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Outcome O </a:t>
            </a: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where </a:t>
            </a:r>
            <a:r>
              <a:rPr lang="en-US" sz="5600" dirty="0">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Outcome </a:t>
            </a: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like </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"%Dead%") OT </a:t>
            </a: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on </a:t>
            </a:r>
            <a:r>
              <a:rPr lang="en-US" sz="5600" dirty="0" err="1">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OT.</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Outcome_Id</a:t>
            </a:r>
            <a:r>
              <a:rPr lang="en-US" sz="5600" dirty="0">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5600" dirty="0" err="1">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had.</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Outcome_Status</a:t>
            </a:r>
            <a:br>
              <a:rPr lang="en-US" sz="5600" dirty="0">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group by </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Insurance_Name</a:t>
            </a:r>
            <a:br>
              <a:rPr lang="en-US" sz="5600" dirty="0">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order by </a:t>
            </a:r>
            <a:r>
              <a:rPr lang="en-US" sz="5600" i="1" dirty="0">
                <a:solidFill>
                  <a:srgbClr val="FFC66D"/>
                </a:solidFill>
                <a:effectLst/>
                <a:latin typeface="Courier New" panose="02070309020205020404" pitchFamily="49" charset="0"/>
                <a:ea typeface="Times New Roman" panose="02020603050405020304" pitchFamily="18" charset="0"/>
                <a:cs typeface="Courier New" panose="02070309020205020404" pitchFamily="49" charset="0"/>
              </a:rPr>
              <a:t>count</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Outcome_Id</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5600" i="1" dirty="0">
                <a:solidFill>
                  <a:srgbClr val="FFC66D"/>
                </a:solidFill>
                <a:effectLst/>
                <a:latin typeface="Courier New" panose="02070309020205020404" pitchFamily="49" charset="0"/>
                <a:ea typeface="Times New Roman" panose="02020603050405020304" pitchFamily="18" charset="0"/>
                <a:cs typeface="Courier New" panose="02070309020205020404" pitchFamily="49" charset="0"/>
              </a:rPr>
              <a:t>count</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Insurance_Type</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56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p:txBody>
      </p:sp>
      <p:sp>
        <p:nvSpPr>
          <p:cNvPr id="4" name="Slide Number Placeholder 3"/>
          <p:cNvSpPr>
            <a:spLocks noGrp="1"/>
          </p:cNvSpPr>
          <p:nvPr>
            <p:ph type="sldNum" sz="quarter" idx="5"/>
          </p:nvPr>
        </p:nvSpPr>
        <p:spPr/>
        <p:txBody>
          <a:bodyPr/>
          <a:lstStyle/>
          <a:p>
            <a:fld id="{48638478-D5DE-4C5E-8D94-A4CAE5ADE82B}" type="slidenum">
              <a:rPr lang="en-US" smtClean="0"/>
              <a:t>3</a:t>
            </a:fld>
            <a:endParaRPr lang="en-US"/>
          </a:p>
        </p:txBody>
      </p:sp>
    </p:spTree>
    <p:extLst>
      <p:ext uri="{BB962C8B-B14F-4D97-AF65-F5344CB8AC3E}">
        <p14:creationId xmlns:p14="http://schemas.microsoft.com/office/powerpoint/2010/main" val="1620407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80599C4-871D-45E9-A5E5-E80751B31733}" type="datetimeFigureOut">
              <a:rPr lang="en-US" smtClean="0"/>
              <a:t>4/16/2023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56B6E45-F6E0-46AD-B687-B2ED6C8A080F}" type="slidenum">
              <a:rPr lang="en-US" smtClean="0"/>
              <a:t>‹#›</a:t>
            </a:fld>
            <a:endParaRPr lang="en-US"/>
          </a:p>
        </p:txBody>
      </p:sp>
    </p:spTree>
    <p:extLst>
      <p:ext uri="{BB962C8B-B14F-4D97-AF65-F5344CB8AC3E}">
        <p14:creationId xmlns:p14="http://schemas.microsoft.com/office/powerpoint/2010/main" val="65381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599C4-871D-45E9-A5E5-E80751B31733}"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B6E45-F6E0-46AD-B687-B2ED6C8A080F}" type="slidenum">
              <a:rPr lang="en-US" smtClean="0"/>
              <a:t>‹#›</a:t>
            </a:fld>
            <a:endParaRPr lang="en-US"/>
          </a:p>
        </p:txBody>
      </p:sp>
    </p:spTree>
    <p:extLst>
      <p:ext uri="{BB962C8B-B14F-4D97-AF65-F5344CB8AC3E}">
        <p14:creationId xmlns:p14="http://schemas.microsoft.com/office/powerpoint/2010/main" val="3698304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80599C4-871D-45E9-A5E5-E80751B31733}" type="datetimeFigureOut">
              <a:rPr lang="en-US" smtClean="0"/>
              <a:t>4/16/2023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56B6E45-F6E0-46AD-B687-B2ED6C8A080F}" type="slidenum">
              <a:rPr lang="en-US" smtClean="0"/>
              <a:t>‹#›</a:t>
            </a:fld>
            <a:endParaRPr lang="en-US"/>
          </a:p>
        </p:txBody>
      </p:sp>
    </p:spTree>
    <p:extLst>
      <p:ext uri="{BB962C8B-B14F-4D97-AF65-F5344CB8AC3E}">
        <p14:creationId xmlns:p14="http://schemas.microsoft.com/office/powerpoint/2010/main" val="2838170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599C4-871D-45E9-A5E5-E80751B31733}"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556B6E45-F6E0-46AD-B687-B2ED6C8A080F}" type="slidenum">
              <a:rPr lang="en-US" smtClean="0"/>
              <a:t>‹#›</a:t>
            </a:fld>
            <a:endParaRPr lang="en-US"/>
          </a:p>
        </p:txBody>
      </p:sp>
    </p:spTree>
    <p:extLst>
      <p:ext uri="{BB962C8B-B14F-4D97-AF65-F5344CB8AC3E}">
        <p14:creationId xmlns:p14="http://schemas.microsoft.com/office/powerpoint/2010/main" val="343941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80599C4-871D-45E9-A5E5-E80751B31733}" type="datetimeFigureOut">
              <a:rPr lang="en-US" smtClean="0"/>
              <a:t>4/16/2023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56B6E45-F6E0-46AD-B687-B2ED6C8A080F}" type="slidenum">
              <a:rPr lang="en-US" smtClean="0"/>
              <a:t>‹#›</a:t>
            </a:fld>
            <a:endParaRPr lang="en-US"/>
          </a:p>
        </p:txBody>
      </p:sp>
    </p:spTree>
    <p:extLst>
      <p:ext uri="{BB962C8B-B14F-4D97-AF65-F5344CB8AC3E}">
        <p14:creationId xmlns:p14="http://schemas.microsoft.com/office/powerpoint/2010/main" val="239288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599C4-871D-45E9-A5E5-E80751B31733}"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B6E45-F6E0-46AD-B687-B2ED6C8A080F}" type="slidenum">
              <a:rPr lang="en-US" smtClean="0"/>
              <a:t>‹#›</a:t>
            </a:fld>
            <a:endParaRPr lang="en-US"/>
          </a:p>
        </p:txBody>
      </p:sp>
    </p:spTree>
    <p:extLst>
      <p:ext uri="{BB962C8B-B14F-4D97-AF65-F5344CB8AC3E}">
        <p14:creationId xmlns:p14="http://schemas.microsoft.com/office/powerpoint/2010/main" val="262490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599C4-871D-45E9-A5E5-E80751B31733}" type="datetimeFigureOut">
              <a:rPr lang="en-US" smtClean="0"/>
              <a:t>4/16/2023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B6E45-F6E0-46AD-B687-B2ED6C8A080F}" type="slidenum">
              <a:rPr lang="en-US" smtClean="0"/>
              <a:t>‹#›</a:t>
            </a:fld>
            <a:endParaRPr lang="en-US"/>
          </a:p>
        </p:txBody>
      </p:sp>
    </p:spTree>
    <p:extLst>
      <p:ext uri="{BB962C8B-B14F-4D97-AF65-F5344CB8AC3E}">
        <p14:creationId xmlns:p14="http://schemas.microsoft.com/office/powerpoint/2010/main" val="65760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599C4-871D-45E9-A5E5-E80751B31733}" type="datetimeFigureOut">
              <a:rPr lang="en-US" smtClean="0"/>
              <a:t>4/16/2023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B6E45-F6E0-46AD-B687-B2ED6C8A080F}" type="slidenum">
              <a:rPr lang="en-US" smtClean="0"/>
              <a:t>‹#›</a:t>
            </a:fld>
            <a:endParaRPr lang="en-US"/>
          </a:p>
        </p:txBody>
      </p:sp>
    </p:spTree>
    <p:extLst>
      <p:ext uri="{BB962C8B-B14F-4D97-AF65-F5344CB8AC3E}">
        <p14:creationId xmlns:p14="http://schemas.microsoft.com/office/powerpoint/2010/main" val="727415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599C4-871D-45E9-A5E5-E80751B31733}" type="datetimeFigureOut">
              <a:rPr lang="en-US" smtClean="0"/>
              <a:t>4/16/2023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B6E45-F6E0-46AD-B687-B2ED6C8A080F}" type="slidenum">
              <a:rPr lang="en-US" smtClean="0"/>
              <a:t>‹#›</a:t>
            </a:fld>
            <a:endParaRPr lang="en-US"/>
          </a:p>
        </p:txBody>
      </p:sp>
    </p:spTree>
    <p:extLst>
      <p:ext uri="{BB962C8B-B14F-4D97-AF65-F5344CB8AC3E}">
        <p14:creationId xmlns:p14="http://schemas.microsoft.com/office/powerpoint/2010/main" val="238915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80599C4-871D-45E9-A5E5-E80751B31733}" type="datetimeFigureOut">
              <a:rPr lang="en-US" smtClean="0"/>
              <a:t>4/16/2023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56B6E45-F6E0-46AD-B687-B2ED6C8A080F}" type="slidenum">
              <a:rPr lang="en-US" smtClean="0"/>
              <a:t>‹#›</a:t>
            </a:fld>
            <a:endParaRPr lang="en-US"/>
          </a:p>
        </p:txBody>
      </p:sp>
    </p:spTree>
    <p:extLst>
      <p:ext uri="{BB962C8B-B14F-4D97-AF65-F5344CB8AC3E}">
        <p14:creationId xmlns:p14="http://schemas.microsoft.com/office/powerpoint/2010/main" val="1450034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599C4-871D-45E9-A5E5-E80751B31733}"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B6E45-F6E0-46AD-B687-B2ED6C8A080F}" type="slidenum">
              <a:rPr lang="en-US" smtClean="0"/>
              <a:t>‹#›</a:t>
            </a:fld>
            <a:endParaRPr lang="en-US"/>
          </a:p>
        </p:txBody>
      </p:sp>
    </p:spTree>
    <p:extLst>
      <p:ext uri="{BB962C8B-B14F-4D97-AF65-F5344CB8AC3E}">
        <p14:creationId xmlns:p14="http://schemas.microsoft.com/office/powerpoint/2010/main" val="2004497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80599C4-871D-45E9-A5E5-E80751B31733}" type="datetimeFigureOut">
              <a:rPr lang="en-US" smtClean="0"/>
              <a:t>4/16/2023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56B6E45-F6E0-46AD-B687-B2ED6C8A080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62602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AC38-4D9E-5523-177C-DA0546DB82D3}"/>
              </a:ext>
            </a:extLst>
          </p:cNvPr>
          <p:cNvSpPr>
            <a:spLocks noGrp="1"/>
          </p:cNvSpPr>
          <p:nvPr>
            <p:ph type="ctrTitle"/>
          </p:nvPr>
        </p:nvSpPr>
        <p:spPr>
          <a:xfrm>
            <a:off x="1524000" y="406400"/>
            <a:ext cx="9144000" cy="908050"/>
          </a:xfrm>
        </p:spPr>
        <p:txBody>
          <a:bodyPr>
            <a:normAutofit/>
          </a:bodyPr>
          <a:lstStyle/>
          <a:p>
            <a:r>
              <a:rPr lang="en-US" dirty="0"/>
              <a:t>Hospital ACQUISITION MANAGEMENT</a:t>
            </a:r>
          </a:p>
        </p:txBody>
      </p:sp>
      <p:sp>
        <p:nvSpPr>
          <p:cNvPr id="3" name="Subtitle 2">
            <a:extLst>
              <a:ext uri="{FF2B5EF4-FFF2-40B4-BE49-F238E27FC236}">
                <a16:creationId xmlns:a16="http://schemas.microsoft.com/office/drawing/2014/main" id="{792D106A-9D5E-EB34-81B1-2791E21335CD}"/>
              </a:ext>
            </a:extLst>
          </p:cNvPr>
          <p:cNvSpPr>
            <a:spLocks noGrp="1"/>
          </p:cNvSpPr>
          <p:nvPr>
            <p:ph type="subTitle" idx="1"/>
          </p:nvPr>
        </p:nvSpPr>
        <p:spPr>
          <a:xfrm>
            <a:off x="1524000" y="1392238"/>
            <a:ext cx="9144000" cy="1361236"/>
          </a:xfrm>
        </p:spPr>
        <p:txBody>
          <a:bodyPr>
            <a:normAutofit/>
          </a:bodyPr>
          <a:lstStyle/>
          <a:p>
            <a:r>
              <a:rPr lang="en-US" sz="2400" dirty="0"/>
              <a:t>Uniqname: prekshah</a:t>
            </a:r>
          </a:p>
          <a:p>
            <a:r>
              <a:rPr lang="en-US" sz="2400" dirty="0"/>
              <a:t>Name: Preksha Kamleshkumar Shah</a:t>
            </a:r>
          </a:p>
        </p:txBody>
      </p:sp>
      <p:sp>
        <p:nvSpPr>
          <p:cNvPr id="4" name="TextBox 3">
            <a:extLst>
              <a:ext uri="{FF2B5EF4-FFF2-40B4-BE49-F238E27FC236}">
                <a16:creationId xmlns:a16="http://schemas.microsoft.com/office/drawing/2014/main" id="{F3066675-7E25-B28C-7BC4-92183DAF5B0B}"/>
              </a:ext>
            </a:extLst>
          </p:cNvPr>
          <p:cNvSpPr txBox="1"/>
          <p:nvPr/>
        </p:nvSpPr>
        <p:spPr>
          <a:xfrm>
            <a:off x="955040" y="3667760"/>
            <a:ext cx="10444480" cy="2677656"/>
          </a:xfrm>
          <a:prstGeom prst="rect">
            <a:avLst/>
          </a:prstGeom>
          <a:noFill/>
        </p:spPr>
        <p:txBody>
          <a:bodyPr wrap="square" rtlCol="0">
            <a:spAutoFit/>
          </a:bodyPr>
          <a:lstStyle/>
          <a:p>
            <a:r>
              <a:rPr lang="en-US" sz="2000" dirty="0">
                <a:solidFill>
                  <a:schemeClr val="bg1"/>
                </a:solidFill>
              </a:rPr>
              <a:t>Data Source: Hospital Admissions Data from my Health Informatics coursework</a:t>
            </a:r>
          </a:p>
          <a:p>
            <a:endParaRPr lang="en-US" sz="2000" dirty="0">
              <a:solidFill>
                <a:schemeClr val="bg1"/>
              </a:solidFill>
            </a:endParaRPr>
          </a:p>
          <a:p>
            <a:r>
              <a:rPr lang="en-US" sz="2000" dirty="0">
                <a:solidFill>
                  <a:schemeClr val="bg1"/>
                </a:solidFill>
              </a:rPr>
              <a:t>Fun Fact:  The most interesting part about the data is that it is used to determine whether an organization should invest its resources and time in the acquisition of this Hospital.  The demographics offer insight into relevant fields that determine Profitability, Public Health Status as well as Hospital Efficiency.</a:t>
            </a: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410127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3" name="Rectangle 1047">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5F035E5-8689-6BA2-6251-718E2E9555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01267" y="447234"/>
            <a:ext cx="8793918" cy="3450273"/>
          </a:xfrm>
          <a:prstGeom prst="rect">
            <a:avLst/>
          </a:prstGeom>
          <a:noFill/>
          <a:extLst>
            <a:ext uri="{909E8E84-426E-40DD-AFC4-6F175D3DCCD1}">
              <a14:hiddenFill xmlns:a14="http://schemas.microsoft.com/office/drawing/2010/main">
                <a:solidFill>
                  <a:srgbClr val="FFFFFF"/>
                </a:solidFill>
              </a14:hiddenFill>
            </a:ext>
          </a:extLst>
        </p:spPr>
      </p:pic>
      <p:sp>
        <p:nvSpPr>
          <p:cNvPr id="1054" name="Rectangle 1049">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52" name="Rectangle 1051">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chemeClr val="tx2"/>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585829B-5968-09B4-7EEB-C06F780465AD}"/>
              </a:ext>
            </a:extLst>
          </p:cNvPr>
          <p:cNvSpPr>
            <a:spLocks noGrp="1"/>
          </p:cNvSpPr>
          <p:nvPr>
            <p:ph type="title"/>
          </p:nvPr>
        </p:nvSpPr>
        <p:spPr>
          <a:xfrm>
            <a:off x="679600" y="4596992"/>
            <a:ext cx="3353432" cy="1607013"/>
          </a:xfrm>
        </p:spPr>
        <p:txBody>
          <a:bodyPr anchor="ctr">
            <a:normAutofit/>
          </a:bodyPr>
          <a:lstStyle/>
          <a:p>
            <a:pPr>
              <a:lnSpc>
                <a:spcPct val="90000"/>
              </a:lnSpc>
            </a:pPr>
            <a:r>
              <a:rPr lang="en-US" sz="2600" dirty="0"/>
              <a:t>ERD and Documentation</a:t>
            </a:r>
          </a:p>
        </p:txBody>
      </p:sp>
      <p:sp>
        <p:nvSpPr>
          <p:cNvPr id="3" name="Content Placeholder 2">
            <a:extLst>
              <a:ext uri="{FF2B5EF4-FFF2-40B4-BE49-F238E27FC236}">
                <a16:creationId xmlns:a16="http://schemas.microsoft.com/office/drawing/2014/main" id="{1640D33C-0B4A-A60E-8A83-03B282FC3F1B}"/>
              </a:ext>
            </a:extLst>
          </p:cNvPr>
          <p:cNvSpPr>
            <a:spLocks noGrp="1"/>
          </p:cNvSpPr>
          <p:nvPr>
            <p:ph idx="1"/>
          </p:nvPr>
        </p:nvSpPr>
        <p:spPr>
          <a:xfrm>
            <a:off x="4271491" y="4596992"/>
            <a:ext cx="7240909" cy="1607012"/>
          </a:xfrm>
        </p:spPr>
        <p:txBody>
          <a:bodyPr>
            <a:normAutofit/>
          </a:bodyPr>
          <a:lstStyle/>
          <a:p>
            <a:r>
              <a:rPr lang="en-US" dirty="0">
                <a:solidFill>
                  <a:schemeClr val="bg1"/>
                </a:solidFill>
              </a:rPr>
              <a:t>Complex thing about getting Data into the dataset: Data cleaning was done using </a:t>
            </a:r>
            <a:r>
              <a:rPr lang="en-US" dirty="0" err="1">
                <a:solidFill>
                  <a:schemeClr val="bg1"/>
                </a:solidFill>
              </a:rPr>
              <a:t>DataGrip</a:t>
            </a:r>
            <a:r>
              <a:rPr lang="en-US" dirty="0">
                <a:solidFill>
                  <a:schemeClr val="bg1"/>
                </a:solidFill>
              </a:rPr>
              <a:t>.</a:t>
            </a:r>
          </a:p>
          <a:p>
            <a:r>
              <a:rPr lang="en-US" dirty="0">
                <a:solidFill>
                  <a:schemeClr val="bg1"/>
                </a:solidFill>
              </a:rPr>
              <a:t>It contained sensitive patient information and had to be de-identified. It also had negative values, which were errors and irrelevant fields that were dropped.</a:t>
            </a:r>
          </a:p>
        </p:txBody>
      </p:sp>
    </p:spTree>
    <p:extLst>
      <p:ext uri="{BB962C8B-B14F-4D97-AF65-F5344CB8AC3E}">
        <p14:creationId xmlns:p14="http://schemas.microsoft.com/office/powerpoint/2010/main" val="236906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53F-9F8D-A4A2-5DBA-2A99F53E278E}"/>
              </a:ext>
            </a:extLst>
          </p:cNvPr>
          <p:cNvSpPr>
            <a:spLocks noGrp="1"/>
          </p:cNvSpPr>
          <p:nvPr>
            <p:ph type="title"/>
          </p:nvPr>
        </p:nvSpPr>
        <p:spPr>
          <a:xfrm>
            <a:off x="581192" y="0"/>
            <a:ext cx="11029616" cy="1715784"/>
          </a:xfrm>
        </p:spPr>
        <p:txBody>
          <a:bodyPr>
            <a:normAutofit/>
          </a:bodyPr>
          <a:lstStyle/>
          <a:p>
            <a:r>
              <a:rPr lang="en-US" sz="3600" dirty="0"/>
              <a:t>My FAVORITE PICK: </a:t>
            </a:r>
            <a:endParaRPr lang="en-US" sz="4800" dirty="0"/>
          </a:p>
        </p:txBody>
      </p:sp>
      <p:sp>
        <p:nvSpPr>
          <p:cNvPr id="3" name="Content Placeholder 2">
            <a:extLst>
              <a:ext uri="{FF2B5EF4-FFF2-40B4-BE49-F238E27FC236}">
                <a16:creationId xmlns:a16="http://schemas.microsoft.com/office/drawing/2014/main" id="{125A6845-7FDD-DC3E-7A9C-890D076A137E}"/>
              </a:ext>
            </a:extLst>
          </p:cNvPr>
          <p:cNvSpPr>
            <a:spLocks noGrp="1"/>
          </p:cNvSpPr>
          <p:nvPr>
            <p:ph idx="1"/>
          </p:nvPr>
        </p:nvSpPr>
        <p:spPr>
          <a:xfrm>
            <a:off x="581192" y="2180496"/>
            <a:ext cx="11029615" cy="4415513"/>
          </a:xfrm>
        </p:spPr>
        <p:txBody>
          <a:bodyPr>
            <a:normAutofit/>
          </a:bodyPr>
          <a:lstStyle/>
          <a:p>
            <a:r>
              <a:rPr lang="en-US" dirty="0">
                <a:solidFill>
                  <a:srgbClr val="CC7832"/>
                </a:solidFill>
                <a:ea typeface="Times New Roman" panose="02020603050405020304" pitchFamily="18" charset="0"/>
                <a:cs typeface="Courier New" panose="02070309020205020404" pitchFamily="49" charset="0"/>
              </a:rPr>
              <a:t>Questions:</a:t>
            </a:r>
          </a:p>
          <a:p>
            <a:pPr marL="324000" lvl="1" indent="0">
              <a:buNone/>
            </a:pPr>
            <a:r>
              <a:rPr lang="en-US" sz="1800" dirty="0">
                <a:effectLst/>
                <a:ea typeface="Calibri" panose="020F0502020204030204" pitchFamily="34" charset="0"/>
                <a:cs typeface="Times New Roman" panose="02020603050405020304" pitchFamily="18" charset="0"/>
              </a:rPr>
              <a:t>The profitability of a hospital depends on the kind of insurance they have in its Payer mix. I would like to see the </a:t>
            </a:r>
            <a:r>
              <a:rPr lang="en-US" sz="1800" b="1" dirty="0">
                <a:effectLst/>
                <a:ea typeface="Calibri" panose="020F0502020204030204" pitchFamily="34" charset="0"/>
                <a:cs typeface="Times New Roman" panose="02020603050405020304" pitchFamily="18" charset="0"/>
              </a:rPr>
              <a:t>proportion of deaths among each insurance type</a:t>
            </a:r>
            <a:r>
              <a:rPr lang="en-US" sz="1800" dirty="0">
                <a:effectLst/>
                <a:ea typeface="Calibri" panose="020F0502020204030204" pitchFamily="34" charset="0"/>
                <a:cs typeface="Times New Roman" panose="02020603050405020304" pitchFamily="18" charset="0"/>
              </a:rPr>
              <a:t>, to determine whether the hospital is biased in their treatment and care, considering Private insurance pays more compared to Medicare/Medicaid.</a:t>
            </a:r>
            <a:endParaRPr lang="en-US" sz="1800" dirty="0">
              <a:solidFill>
                <a:srgbClr val="CC7832"/>
              </a:solidFill>
              <a:effectLst/>
              <a:ea typeface="Times New Roman" panose="02020603050405020304" pitchFamily="18" charset="0"/>
              <a:cs typeface="Courier New" panose="02070309020205020404" pitchFamily="49" charset="0"/>
            </a:endParaRPr>
          </a:p>
          <a:p>
            <a:r>
              <a:rPr lang="en-US" dirty="0">
                <a:solidFill>
                  <a:srgbClr val="CC7832"/>
                </a:solidFill>
                <a:ea typeface="Times New Roman" panose="02020603050405020304" pitchFamily="18" charset="0"/>
                <a:cs typeface="Courier New" panose="02070309020205020404" pitchFamily="49" charset="0"/>
              </a:rPr>
              <a:t>Output: </a:t>
            </a:r>
          </a:p>
          <a:p>
            <a:pPr marL="324000" lvl="1" indent="0">
              <a:buNone/>
            </a:pPr>
            <a:r>
              <a:rPr lang="en-US" dirty="0">
                <a:solidFill>
                  <a:schemeClr val="tx1"/>
                </a:solidFill>
                <a:effectLst/>
                <a:ea typeface="Times New Roman" panose="02020603050405020304" pitchFamily="18" charset="0"/>
                <a:cs typeface="Courier New" panose="02070309020205020404" pitchFamily="49" charset="0"/>
              </a:rPr>
              <a:t>Medicare/Medicaid: 0.14/0.07 versus Government/Private: 0.05/0.06</a:t>
            </a:r>
          </a:p>
          <a:p>
            <a:r>
              <a:rPr lang="en-US" dirty="0">
                <a:solidFill>
                  <a:srgbClr val="CC7832"/>
                </a:solidFill>
                <a:ea typeface="Times New Roman" panose="02020603050405020304" pitchFamily="18" charset="0"/>
                <a:cs typeface="Courier New" panose="02070309020205020404" pitchFamily="49" charset="0"/>
              </a:rPr>
              <a:t>Result: </a:t>
            </a:r>
          </a:p>
          <a:p>
            <a:pPr marL="324000" lvl="1" indent="0">
              <a:buNone/>
            </a:pPr>
            <a:r>
              <a:rPr lang="en-US" sz="1800" dirty="0">
                <a:effectLst/>
                <a:ea typeface="Calibri" panose="020F0502020204030204" pitchFamily="34" charset="0"/>
                <a:cs typeface="Courier New" panose="02070309020205020404" pitchFamily="49" charset="0"/>
              </a:rPr>
              <a:t>There seems to be a bias in the treatment of those who pay via Medicare and Medicaid, compared to those who pay via Govt/private insurance. This is an area to look at because such a scenario can bring in legal issues and cause loss to us. </a:t>
            </a:r>
          </a:p>
          <a:p>
            <a:pPr marL="324000" lvl="1" indent="0">
              <a:buNone/>
            </a:pPr>
            <a:r>
              <a:rPr lang="en-US" sz="1800" dirty="0">
                <a:effectLst/>
                <a:ea typeface="Calibri" panose="020F0502020204030204" pitchFamily="34" charset="0"/>
                <a:cs typeface="Courier New" panose="02070309020205020404" pitchFamily="49" charset="0"/>
              </a:rPr>
              <a:t>Also, to note, the reimbursement rate is more for Govt/private insurance compared to those of Medicare/Medicaid. As commercial/ private insurance payers pay more/ generate more revenue when compared to payments from Medicare/Medicaid (Lopez et al., 2020)</a:t>
            </a:r>
          </a:p>
        </p:txBody>
      </p:sp>
    </p:spTree>
    <p:extLst>
      <p:ext uri="{BB962C8B-B14F-4D97-AF65-F5344CB8AC3E}">
        <p14:creationId xmlns:p14="http://schemas.microsoft.com/office/powerpoint/2010/main" val="606890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1B6A537-AA0C-DBC6-0E40-19E34E08BE9B}"/>
              </a:ext>
            </a:extLst>
          </p:cNvPr>
          <p:cNvSpPr>
            <a:spLocks noGrp="1"/>
          </p:cNvSpPr>
          <p:nvPr>
            <p:ph type="title"/>
          </p:nvPr>
        </p:nvSpPr>
        <p:spPr>
          <a:xfrm>
            <a:off x="8109235" y="863695"/>
            <a:ext cx="3511233" cy="3779995"/>
          </a:xfrm>
        </p:spPr>
        <p:txBody>
          <a:bodyPr vert="horz" lIns="91440" tIns="45720" rIns="91440" bIns="45720" rtlCol="0" anchor="ctr">
            <a:normAutofit/>
          </a:bodyPr>
          <a:lstStyle/>
          <a:p>
            <a:r>
              <a:rPr lang="en-US" sz="3600">
                <a:solidFill>
                  <a:schemeClr val="tx1"/>
                </a:solidFill>
              </a:rPr>
              <a:t>THANK YOU!</a:t>
            </a:r>
          </a:p>
        </p:txBody>
      </p:sp>
      <p:sp>
        <p:nvSpPr>
          <p:cNvPr id="52" name="Rectangle 5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34" name="Graphic 5" descr="Handshake">
            <a:extLst>
              <a:ext uri="{FF2B5EF4-FFF2-40B4-BE49-F238E27FC236}">
                <a16:creationId xmlns:a16="http://schemas.microsoft.com/office/drawing/2014/main" id="{AAEDEA7B-5C5C-467E-5979-E9B8B16BB2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9157" y="627260"/>
            <a:ext cx="5581779" cy="5581779"/>
          </a:xfrm>
          <a:prstGeom prst="rect">
            <a:avLst/>
          </a:prstGeom>
        </p:spPr>
      </p:pic>
    </p:spTree>
    <p:extLst>
      <p:ext uri="{BB962C8B-B14F-4D97-AF65-F5344CB8AC3E}">
        <p14:creationId xmlns:p14="http://schemas.microsoft.com/office/powerpoint/2010/main" val="50763988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821</TotalTime>
  <Words>438</Words>
  <Application>Microsoft Office PowerPoint</Application>
  <PresentationFormat>Widescreen</PresentationFormat>
  <Paragraphs>26</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Courier New</vt:lpstr>
      <vt:lpstr>Gill Sans MT</vt:lpstr>
      <vt:lpstr>Wingdings 2</vt:lpstr>
      <vt:lpstr>Dividend</vt:lpstr>
      <vt:lpstr>Hospital ACQUISITION MANAGEMENT</vt:lpstr>
      <vt:lpstr>ERD and Documentation</vt:lpstr>
      <vt:lpstr>My FAVORITE PICK: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ACQUISITION MANAGEMENT</dc:title>
  <dc:creator>Shah, Preksha Kamleshkumar</dc:creator>
  <cp:lastModifiedBy>Shah, Preksha Kamleshkumar</cp:lastModifiedBy>
  <cp:revision>1</cp:revision>
  <dcterms:created xsi:type="dcterms:W3CDTF">2023-04-16T05:32:21Z</dcterms:created>
  <dcterms:modified xsi:type="dcterms:W3CDTF">2023-04-17T06:05:56Z</dcterms:modified>
</cp:coreProperties>
</file>