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Hilda Wang, Irene Bashar, Medha Kapoor, Preksha Shah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6dba50d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6dba50d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preksha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a85f4dd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a85f4dd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medha</a:t>
            </a:r>
            <a:endParaRPr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In order to gain a better understanding of our client’s problem, we spoke to a team of 6 CSE employees: 1 administrator, 4 advisors, and 1 programmer (who implemented a different override system for CSE).</a:t>
            </a:r>
            <a:endParaRPr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a352cdcd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a352cdcd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Medha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P1-Advisor   P2-Advisor   P3-Administrator    P4-Programmeer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P1 "It's just very tedious and very time consuming".</a:t>
            </a:r>
            <a:endParaRPr sz="1200" strike="sngStrike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P4 : “The Non-CSE override request form is fairly semi automated and is streamlined.”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P2: “I feel human errors are more likely due to having to cross check with multiple spreadsheets/forms”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P3: “I see students uploading partial documents. I wish there was a system where full documents with university name, location, subject and credits are already uploaded. Otherwise, I have to contact them again for further information”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6dba50d1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6dba50d1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irene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a85f4dd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a85f4dd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352cd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352cd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85f4dd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a85f4dd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b2e40a4f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b2e40a4f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Hilda Wang, Irene Bashar, Medha Kapoor, Preksha Shah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CB05"/>
                </a:solidFill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CB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highlight>
                  <a:schemeClr val="accent5"/>
                </a:highlight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27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highlight>
                  <a:schemeClr val="accent5"/>
                </a:highlight>
              </a:endParaR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UM CSE Undergraduate Override Project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7085025" y="4962675"/>
            <a:ext cx="1710300" cy="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7085025" y="4962675"/>
            <a:ext cx="1710300" cy="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823600" y="2914250"/>
            <a:ext cx="6379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Team Bae Squared: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Hilda Wang, Irene Bashar, Medha Kapoor, Preksha Shah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772650"/>
            <a:ext cx="76887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UMich School of Computer Science &amp; Engineering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Undergraduate Advising Office, CSE UAO,  assists students with various academic issues, such as course planning and applying for course overrides. </a:t>
            </a:r>
            <a:r>
              <a:rPr lang="en" sz="980">
                <a:latin typeface="Roboto"/>
                <a:ea typeface="Roboto"/>
                <a:cs typeface="Roboto"/>
                <a:sym typeface="Roboto"/>
              </a:rPr>
              <a:t> </a:t>
            </a:r>
            <a:endParaRPr sz="9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2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Mission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16645"/>
          <a:stretch/>
        </p:blipFill>
        <p:spPr>
          <a:xfrm>
            <a:off x="798275" y="2485925"/>
            <a:ext cx="7010724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75" y="732850"/>
            <a:ext cx="1610001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204100" y="1971100"/>
            <a:ext cx="5008200" cy="27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order to grant registration permission for students wanting to take a particular undergrad CSE class, UAO deals with a lengthy and disorganized course override process.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Numerous forms/spreadsheets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Having to manually input all the information.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 consuming and increased 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hances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errors.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nvolves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drafting personalised emails every time request is rejected.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508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"/>
              <a:buFont typeface="Roboto"/>
              <a:buChar char="○"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Only being able to grant one override request at a time even when a student requests multiple ones.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28" y="2275900"/>
            <a:ext cx="3552122" cy="21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roblem Overview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381388" y="4411600"/>
            <a:ext cx="19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Present override forms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7085025" y="4962675"/>
            <a:ext cx="1710300" cy="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 txBox="1"/>
          <p:nvPr/>
        </p:nvSpPr>
        <p:spPr>
          <a:xfrm>
            <a:off x="5653775" y="979725"/>
            <a:ext cx="35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4294967295" type="title"/>
          </p:nvPr>
        </p:nvSpPr>
        <p:spPr>
          <a:xfrm>
            <a:off x="211175" y="173200"/>
            <a:ext cx="156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Quotes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59875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There are different criteria for both override eligibility and priority.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11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Ex: faculty preferences, class capac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ity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The current system leads to mistakes and is frustrating and overwhelming.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11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Ex: too many forms and spreadsheets to go through,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manual input mistakes (wrong UMID, mistakenly granting an override)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xisting technologies should also better incorporate what administrators wish to see in the new system.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11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Ex: More streamlining/automation implemented like current non-CSE override system - email dropdown menu, automatic notifications after form submission, as well as ML to help see prior cleared pre-reqs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>
            <a:off x="7085025" y="4962675"/>
            <a:ext cx="1710300" cy="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Solution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7650" y="1814350"/>
            <a:ext cx="7688700" cy="27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mplementing the non-CSE override system: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Eliminates need for Google Forms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Reduces chances of making manual errors, due to less fields to fill out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Clarifies what student info needs to be inputted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Increases automation in process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Instructor is automatically notified about approving/rejecting request once student submits form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instructor approves, UAO is automatically notified, allowing them to check for class capacity ASAP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Rejection and permission emails can be easily sent utilizing a drop-down email menu template, which has a set of pre-recorded personalised emails.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Utilizes 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more personalized and secure platform, versus using Google Forms, which can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pose a potential security risk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7085025" y="4962675"/>
            <a:ext cx="1710300" cy="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199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Non-CSE System: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19041" l="2085" r="0" t="3397"/>
          <a:stretch/>
        </p:blipFill>
        <p:spPr>
          <a:xfrm>
            <a:off x="383663" y="733250"/>
            <a:ext cx="3330450" cy="1398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4699" l="1355" r="1140" t="2242"/>
          <a:stretch/>
        </p:blipFill>
        <p:spPr>
          <a:xfrm>
            <a:off x="383663" y="2169178"/>
            <a:ext cx="3330447" cy="245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5">
            <a:alphaModFix/>
          </a:blip>
          <a:srcRect b="2088" l="687" r="1080" t="1227"/>
          <a:stretch/>
        </p:blipFill>
        <p:spPr>
          <a:xfrm>
            <a:off x="4076638" y="733250"/>
            <a:ext cx="4759127" cy="27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311838" y="4581025"/>
            <a:ext cx="362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S</a:t>
            </a:r>
            <a:r>
              <a:rPr lang="en" sz="1000">
                <a:solidFill>
                  <a:schemeClr val="accent1"/>
                </a:solidFill>
              </a:rPr>
              <a:t>tudent Request Form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990450" y="3396525"/>
            <a:ext cx="362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Administrator Processing</a:t>
            </a:r>
            <a:endParaRPr sz="1000">
              <a:solidFill>
                <a:schemeClr val="accent1"/>
              </a:solidFill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>
            <a:off x="7085025" y="4962675"/>
            <a:ext cx="1710300" cy="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Future Steps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2078875"/>
            <a:ext cx="680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Integration for administrator side of data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Integration of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internal and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external eligibility checking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resources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>
            <a:off x="7085025" y="4962675"/>
            <a:ext cx="1710300" cy="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21"/>
          <p:cNvCxnSpPr/>
          <p:nvPr/>
        </p:nvCxnSpPr>
        <p:spPr>
          <a:xfrm>
            <a:off x="7085025" y="4962675"/>
            <a:ext cx="1710300" cy="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7085025" y="4962675"/>
            <a:ext cx="1710300" cy="7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