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C40D40-F1B7-487D-AEC2-4DA568FF93E2}" v="13" dt="2023-04-17T18:31:22.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6640" autoAdjust="0"/>
  </p:normalViewPr>
  <p:slideViewPr>
    <p:cSldViewPr snapToGrid="0">
      <p:cViewPr varScale="1">
        <p:scale>
          <a:sx n="58" d="100"/>
          <a:sy n="58" d="100"/>
        </p:scale>
        <p:origin x="12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 Preksha Kamleshkumar" userId="7cf9d2a6-bf81-487b-8b95-5c5b87c41ee5" providerId="ADAL" clId="{F9C40D40-F1B7-487D-AEC2-4DA568FF93E2}"/>
    <pc:docChg chg="undo custSel modSld modShowInfo">
      <pc:chgData name="Shah, Preksha Kamleshkumar" userId="7cf9d2a6-bf81-487b-8b95-5c5b87c41ee5" providerId="ADAL" clId="{F9C40D40-F1B7-487D-AEC2-4DA568FF93E2}" dt="2023-04-17T19:58:42.113" v="3698" actId="20577"/>
      <pc:docMkLst>
        <pc:docMk/>
      </pc:docMkLst>
      <pc:sldChg chg="modSp mod modNotesTx">
        <pc:chgData name="Shah, Preksha Kamleshkumar" userId="7cf9d2a6-bf81-487b-8b95-5c5b87c41ee5" providerId="ADAL" clId="{F9C40D40-F1B7-487D-AEC2-4DA568FF93E2}" dt="2023-04-17T19:58:42.113" v="3698" actId="20577"/>
        <pc:sldMkLst>
          <pc:docMk/>
          <pc:sldMk cId="4101277853" sldId="256"/>
        </pc:sldMkLst>
        <pc:spChg chg="mod">
          <ac:chgData name="Shah, Preksha Kamleshkumar" userId="7cf9d2a6-bf81-487b-8b95-5c5b87c41ee5" providerId="ADAL" clId="{F9C40D40-F1B7-487D-AEC2-4DA568FF93E2}" dt="2023-04-17T18:31:55.132" v="2702" actId="20577"/>
          <ac:spMkLst>
            <pc:docMk/>
            <pc:sldMk cId="4101277853" sldId="256"/>
            <ac:spMk id="2" creationId="{091CAC38-4D9E-5523-177C-DA0546DB82D3}"/>
          </ac:spMkLst>
        </pc:spChg>
        <pc:spChg chg="mod">
          <ac:chgData name="Shah, Preksha Kamleshkumar" userId="7cf9d2a6-bf81-487b-8b95-5c5b87c41ee5" providerId="ADAL" clId="{F9C40D40-F1B7-487D-AEC2-4DA568FF93E2}" dt="2023-04-17T06:03:59.212" v="1413" actId="403"/>
          <ac:spMkLst>
            <pc:docMk/>
            <pc:sldMk cId="4101277853" sldId="256"/>
            <ac:spMk id="3" creationId="{792D106A-9D5E-EB34-81B1-2791E21335CD}"/>
          </ac:spMkLst>
        </pc:spChg>
        <pc:spChg chg="mod">
          <ac:chgData name="Shah, Preksha Kamleshkumar" userId="7cf9d2a6-bf81-487b-8b95-5c5b87c41ee5" providerId="ADAL" clId="{F9C40D40-F1B7-487D-AEC2-4DA568FF93E2}" dt="2023-04-17T18:32:35.922" v="2715" actId="20577"/>
          <ac:spMkLst>
            <pc:docMk/>
            <pc:sldMk cId="4101277853" sldId="256"/>
            <ac:spMk id="4" creationId="{F3066675-7E25-B28C-7BC4-92183DAF5B0B}"/>
          </ac:spMkLst>
        </pc:spChg>
      </pc:sldChg>
      <pc:sldChg chg="addSp delSp modSp mod setBg setClrOvrMap modNotesTx">
        <pc:chgData name="Shah, Preksha Kamleshkumar" userId="7cf9d2a6-bf81-487b-8b95-5c5b87c41ee5" providerId="ADAL" clId="{F9C40D40-F1B7-487D-AEC2-4DA568FF93E2}" dt="2023-04-17T19:52:45.410" v="3697" actId="20577"/>
        <pc:sldMkLst>
          <pc:docMk/>
          <pc:sldMk cId="2369064740" sldId="257"/>
        </pc:sldMkLst>
        <pc:spChg chg="mod">
          <ac:chgData name="Shah, Preksha Kamleshkumar" userId="7cf9d2a6-bf81-487b-8b95-5c5b87c41ee5" providerId="ADAL" clId="{F9C40D40-F1B7-487D-AEC2-4DA568FF93E2}" dt="2023-04-17T16:27:45.211" v="2144" actId="26606"/>
          <ac:spMkLst>
            <pc:docMk/>
            <pc:sldMk cId="2369064740" sldId="257"/>
            <ac:spMk id="2" creationId="{3585829B-5968-09B4-7EEB-C06F780465AD}"/>
          </ac:spMkLst>
        </pc:spChg>
        <pc:spChg chg="mod">
          <ac:chgData name="Shah, Preksha Kamleshkumar" userId="7cf9d2a6-bf81-487b-8b95-5c5b87c41ee5" providerId="ADAL" clId="{F9C40D40-F1B7-487D-AEC2-4DA568FF93E2}" dt="2023-04-17T19:22:08.127" v="3690" actId="20577"/>
          <ac:spMkLst>
            <pc:docMk/>
            <pc:sldMk cId="2369064740" sldId="257"/>
            <ac:spMk id="3" creationId="{1640D33C-0B4A-A60E-8A83-03B282FC3F1B}"/>
          </ac:spMkLst>
        </pc:spChg>
        <pc:spChg chg="add del">
          <ac:chgData name="Shah, Preksha Kamleshkumar" userId="7cf9d2a6-bf81-487b-8b95-5c5b87c41ee5" providerId="ADAL" clId="{F9C40D40-F1B7-487D-AEC2-4DA568FF93E2}" dt="2023-04-17T05:35:42.360" v="579" actId="26606"/>
          <ac:spMkLst>
            <pc:docMk/>
            <pc:sldMk cId="2369064740" sldId="257"/>
            <ac:spMk id="1031" creationId="{3CED7894-4F62-4A6C-8DB5-DB5BE08E9C03}"/>
          </ac:spMkLst>
        </pc:spChg>
        <pc:spChg chg="add del">
          <ac:chgData name="Shah, Preksha Kamleshkumar" userId="7cf9d2a6-bf81-487b-8b95-5c5b87c41ee5" providerId="ADAL" clId="{F9C40D40-F1B7-487D-AEC2-4DA568FF93E2}" dt="2023-04-17T05:35:42.360" v="579" actId="26606"/>
          <ac:spMkLst>
            <pc:docMk/>
            <pc:sldMk cId="2369064740" sldId="257"/>
            <ac:spMk id="1033" creationId="{E536F3B4-50F6-4C52-8F76-4EB1214719DC}"/>
          </ac:spMkLst>
        </pc:spChg>
        <pc:spChg chg="add del">
          <ac:chgData name="Shah, Preksha Kamleshkumar" userId="7cf9d2a6-bf81-487b-8b95-5c5b87c41ee5" providerId="ADAL" clId="{F9C40D40-F1B7-487D-AEC2-4DA568FF93E2}" dt="2023-04-17T05:35:45.645" v="581" actId="26606"/>
          <ac:spMkLst>
            <pc:docMk/>
            <pc:sldMk cId="2369064740" sldId="257"/>
            <ac:spMk id="1035" creationId="{AFA01E88-71CC-4FF3-9E81-51E0C32B45E4}"/>
          </ac:spMkLst>
        </pc:spChg>
        <pc:spChg chg="add del">
          <ac:chgData name="Shah, Preksha Kamleshkumar" userId="7cf9d2a6-bf81-487b-8b95-5c5b87c41ee5" providerId="ADAL" clId="{F9C40D40-F1B7-487D-AEC2-4DA568FF93E2}" dt="2023-04-17T05:35:45.645" v="581" actId="26606"/>
          <ac:spMkLst>
            <pc:docMk/>
            <pc:sldMk cId="2369064740" sldId="257"/>
            <ac:spMk id="1036" creationId="{00401440-1DC9-4C9E-A3BA-4DECEEB46503}"/>
          </ac:spMkLst>
        </pc:spChg>
        <pc:spChg chg="add del">
          <ac:chgData name="Shah, Preksha Kamleshkumar" userId="7cf9d2a6-bf81-487b-8b95-5c5b87c41ee5" providerId="ADAL" clId="{F9C40D40-F1B7-487D-AEC2-4DA568FF93E2}" dt="2023-04-17T05:35:45.645" v="581" actId="26606"/>
          <ac:spMkLst>
            <pc:docMk/>
            <pc:sldMk cId="2369064740" sldId="257"/>
            <ac:spMk id="1037" creationId="{36B822CC-7DA9-4417-AA94-64CEB676F0B8}"/>
          </ac:spMkLst>
        </pc:spChg>
        <pc:spChg chg="add del">
          <ac:chgData name="Shah, Preksha Kamleshkumar" userId="7cf9d2a6-bf81-487b-8b95-5c5b87c41ee5" providerId="ADAL" clId="{F9C40D40-F1B7-487D-AEC2-4DA568FF93E2}" dt="2023-04-17T05:36:08.214" v="588" actId="26606"/>
          <ac:spMkLst>
            <pc:docMk/>
            <pc:sldMk cId="2369064740" sldId="257"/>
            <ac:spMk id="1039" creationId="{636F6DB7-CF8D-494A-82F6-13B58DCA9896}"/>
          </ac:spMkLst>
        </pc:spChg>
        <pc:spChg chg="add del">
          <ac:chgData name="Shah, Preksha Kamleshkumar" userId="7cf9d2a6-bf81-487b-8b95-5c5b87c41ee5" providerId="ADAL" clId="{F9C40D40-F1B7-487D-AEC2-4DA568FF93E2}" dt="2023-04-17T05:36:08.214" v="588" actId="26606"/>
          <ac:spMkLst>
            <pc:docMk/>
            <pc:sldMk cId="2369064740" sldId="257"/>
            <ac:spMk id="1040" creationId="{0B7E5194-6E82-4A44-99C3-FE7D87F34134}"/>
          </ac:spMkLst>
        </pc:spChg>
        <pc:spChg chg="add del">
          <ac:chgData name="Shah, Preksha Kamleshkumar" userId="7cf9d2a6-bf81-487b-8b95-5c5b87c41ee5" providerId="ADAL" clId="{F9C40D40-F1B7-487D-AEC2-4DA568FF93E2}" dt="2023-04-17T05:36:08.206" v="587" actId="26606"/>
          <ac:spMkLst>
            <pc:docMk/>
            <pc:sldMk cId="2369064740" sldId="257"/>
            <ac:spMk id="1048" creationId="{3CED7894-4F62-4A6C-8DB5-DB5BE08E9C03}"/>
          </ac:spMkLst>
        </pc:spChg>
        <pc:spChg chg="add del">
          <ac:chgData name="Shah, Preksha Kamleshkumar" userId="7cf9d2a6-bf81-487b-8b95-5c5b87c41ee5" providerId="ADAL" clId="{F9C40D40-F1B7-487D-AEC2-4DA568FF93E2}" dt="2023-04-17T05:36:08.206" v="587" actId="26606"/>
          <ac:spMkLst>
            <pc:docMk/>
            <pc:sldMk cId="2369064740" sldId="257"/>
            <ac:spMk id="1050" creationId="{E536F3B4-50F6-4C52-8F76-4EB1214719DC}"/>
          </ac:spMkLst>
        </pc:spChg>
        <pc:spChg chg="add del">
          <ac:chgData name="Shah, Preksha Kamleshkumar" userId="7cf9d2a6-bf81-487b-8b95-5c5b87c41ee5" providerId="ADAL" clId="{F9C40D40-F1B7-487D-AEC2-4DA568FF93E2}" dt="2023-04-17T16:27:45.211" v="2144" actId="26606"/>
          <ac:spMkLst>
            <pc:docMk/>
            <pc:sldMk cId="2369064740" sldId="257"/>
            <ac:spMk id="1052" creationId="{AFA01E88-71CC-4FF3-9E81-51E0C32B45E4}"/>
          </ac:spMkLst>
        </pc:spChg>
        <pc:spChg chg="add del">
          <ac:chgData name="Shah, Preksha Kamleshkumar" userId="7cf9d2a6-bf81-487b-8b95-5c5b87c41ee5" providerId="ADAL" clId="{F9C40D40-F1B7-487D-AEC2-4DA568FF93E2}" dt="2023-04-17T16:27:45.211" v="2144" actId="26606"/>
          <ac:spMkLst>
            <pc:docMk/>
            <pc:sldMk cId="2369064740" sldId="257"/>
            <ac:spMk id="1053" creationId="{00401440-1DC9-4C9E-A3BA-4DECEEB46503}"/>
          </ac:spMkLst>
        </pc:spChg>
        <pc:spChg chg="add del">
          <ac:chgData name="Shah, Preksha Kamleshkumar" userId="7cf9d2a6-bf81-487b-8b95-5c5b87c41ee5" providerId="ADAL" clId="{F9C40D40-F1B7-487D-AEC2-4DA568FF93E2}" dt="2023-04-17T16:27:45.211" v="2144" actId="26606"/>
          <ac:spMkLst>
            <pc:docMk/>
            <pc:sldMk cId="2369064740" sldId="257"/>
            <ac:spMk id="1054" creationId="{36B822CC-7DA9-4417-AA94-64CEB676F0B8}"/>
          </ac:spMkLst>
        </pc:spChg>
        <pc:spChg chg="add">
          <ac:chgData name="Shah, Preksha Kamleshkumar" userId="7cf9d2a6-bf81-487b-8b95-5c5b87c41ee5" providerId="ADAL" clId="{F9C40D40-F1B7-487D-AEC2-4DA568FF93E2}" dt="2023-04-17T16:27:45.211" v="2144" actId="26606"/>
          <ac:spMkLst>
            <pc:docMk/>
            <pc:sldMk cId="2369064740" sldId="257"/>
            <ac:spMk id="1059" creationId="{00401440-1DC9-4C9E-A3BA-4DECEEB46503}"/>
          </ac:spMkLst>
        </pc:spChg>
        <pc:spChg chg="add">
          <ac:chgData name="Shah, Preksha Kamleshkumar" userId="7cf9d2a6-bf81-487b-8b95-5c5b87c41ee5" providerId="ADAL" clId="{F9C40D40-F1B7-487D-AEC2-4DA568FF93E2}" dt="2023-04-17T16:27:45.211" v="2144" actId="26606"/>
          <ac:spMkLst>
            <pc:docMk/>
            <pc:sldMk cId="2369064740" sldId="257"/>
            <ac:spMk id="1061" creationId="{36B822CC-7DA9-4417-AA94-64CEB676F0B8}"/>
          </ac:spMkLst>
        </pc:spChg>
        <pc:spChg chg="add">
          <ac:chgData name="Shah, Preksha Kamleshkumar" userId="7cf9d2a6-bf81-487b-8b95-5c5b87c41ee5" providerId="ADAL" clId="{F9C40D40-F1B7-487D-AEC2-4DA568FF93E2}" dt="2023-04-17T16:27:45.211" v="2144" actId="26606"/>
          <ac:spMkLst>
            <pc:docMk/>
            <pc:sldMk cId="2369064740" sldId="257"/>
            <ac:spMk id="1063" creationId="{AFA01E88-71CC-4FF3-9E81-51E0C32B45E4}"/>
          </ac:spMkLst>
        </pc:spChg>
        <pc:grpChg chg="add del">
          <ac:chgData name="Shah, Preksha Kamleshkumar" userId="7cf9d2a6-bf81-487b-8b95-5c5b87c41ee5" providerId="ADAL" clId="{F9C40D40-F1B7-487D-AEC2-4DA568FF93E2}" dt="2023-04-17T05:36:08.214" v="588" actId="26606"/>
          <ac:grpSpMkLst>
            <pc:docMk/>
            <pc:sldMk cId="2369064740" sldId="257"/>
            <ac:grpSpMk id="1041" creationId="{49FCC1E1-84D3-494D-A0A0-286AFA1C3018}"/>
          </ac:grpSpMkLst>
        </pc:grpChg>
        <pc:picChg chg="add mod ord">
          <ac:chgData name="Shah, Preksha Kamleshkumar" userId="7cf9d2a6-bf81-487b-8b95-5c5b87c41ee5" providerId="ADAL" clId="{F9C40D40-F1B7-487D-AEC2-4DA568FF93E2}" dt="2023-04-17T16:27:49.805" v="2145" actId="27614"/>
          <ac:picMkLst>
            <pc:docMk/>
            <pc:sldMk cId="2369064740" sldId="257"/>
            <ac:picMk id="4" creationId="{D3B78CA9-243B-B0EE-48A7-ADC0D8BF0D81}"/>
          </ac:picMkLst>
        </pc:picChg>
        <pc:picChg chg="add del mod ord">
          <ac:chgData name="Shah, Preksha Kamleshkumar" userId="7cf9d2a6-bf81-487b-8b95-5c5b87c41ee5" providerId="ADAL" clId="{F9C40D40-F1B7-487D-AEC2-4DA568FF93E2}" dt="2023-04-17T16:27:33.856" v="2140" actId="478"/>
          <ac:picMkLst>
            <pc:docMk/>
            <pc:sldMk cId="2369064740" sldId="257"/>
            <ac:picMk id="1026" creationId="{95F035E5-8689-6BA2-6251-718E2E955504}"/>
          </ac:picMkLst>
        </pc:picChg>
      </pc:sldChg>
      <pc:sldChg chg="addSp delSp modSp mod modNotesTx">
        <pc:chgData name="Shah, Preksha Kamleshkumar" userId="7cf9d2a6-bf81-487b-8b95-5c5b87c41ee5" providerId="ADAL" clId="{F9C40D40-F1B7-487D-AEC2-4DA568FF93E2}" dt="2023-04-17T19:21:51.716" v="3674" actId="113"/>
        <pc:sldMkLst>
          <pc:docMk/>
          <pc:sldMk cId="606890913" sldId="258"/>
        </pc:sldMkLst>
        <pc:spChg chg="mod">
          <ac:chgData name="Shah, Preksha Kamleshkumar" userId="7cf9d2a6-bf81-487b-8b95-5c5b87c41ee5" providerId="ADAL" clId="{F9C40D40-F1B7-487D-AEC2-4DA568FF93E2}" dt="2023-04-17T04:00:05.898" v="389" actId="403"/>
          <ac:spMkLst>
            <pc:docMk/>
            <pc:sldMk cId="606890913" sldId="258"/>
            <ac:spMk id="2" creationId="{7DA5653F-9F8D-A4A2-5DBA-2A99F53E278E}"/>
          </ac:spMkLst>
        </pc:spChg>
        <pc:spChg chg="mod">
          <ac:chgData name="Shah, Preksha Kamleshkumar" userId="7cf9d2a6-bf81-487b-8b95-5c5b87c41ee5" providerId="ADAL" clId="{F9C40D40-F1B7-487D-AEC2-4DA568FF93E2}" dt="2023-04-17T19:21:51.716" v="3674" actId="113"/>
          <ac:spMkLst>
            <pc:docMk/>
            <pc:sldMk cId="606890913" sldId="258"/>
            <ac:spMk id="3" creationId="{125A6845-7FDD-DC3E-7A9C-890D076A137E}"/>
          </ac:spMkLst>
        </pc:spChg>
        <pc:picChg chg="add del mod">
          <ac:chgData name="Shah, Preksha Kamleshkumar" userId="7cf9d2a6-bf81-487b-8b95-5c5b87c41ee5" providerId="ADAL" clId="{F9C40D40-F1B7-487D-AEC2-4DA568FF93E2}" dt="2023-04-17T03:54:34.656" v="257" actId="478"/>
          <ac:picMkLst>
            <pc:docMk/>
            <pc:sldMk cId="606890913" sldId="258"/>
            <ac:picMk id="4" creationId="{00987176-643C-13C2-2C52-630152C78147}"/>
          </ac:picMkLst>
        </pc:picChg>
      </pc:sldChg>
      <pc:sldChg chg="addSp delSp modSp mod setBg setClrOvrMap">
        <pc:chgData name="Shah, Preksha Kamleshkumar" userId="7cf9d2a6-bf81-487b-8b95-5c5b87c41ee5" providerId="ADAL" clId="{F9C40D40-F1B7-487D-AEC2-4DA568FF93E2}" dt="2023-04-17T18:42:40.170" v="3672" actId="113"/>
        <pc:sldMkLst>
          <pc:docMk/>
          <pc:sldMk cId="507639888" sldId="259"/>
        </pc:sldMkLst>
        <pc:spChg chg="mod">
          <ac:chgData name="Shah, Preksha Kamleshkumar" userId="7cf9d2a6-bf81-487b-8b95-5c5b87c41ee5" providerId="ADAL" clId="{F9C40D40-F1B7-487D-AEC2-4DA568FF93E2}" dt="2023-04-17T06:05:09.091" v="1417" actId="26606"/>
          <ac:spMkLst>
            <pc:docMk/>
            <pc:sldMk cId="507639888" sldId="259"/>
            <ac:spMk id="2" creationId="{61B6A537-AA0C-DBC6-0E40-19E34E08BE9B}"/>
          </ac:spMkLst>
        </pc:spChg>
        <pc:spChg chg="del">
          <ac:chgData name="Shah, Preksha Kamleshkumar" userId="7cf9d2a6-bf81-487b-8b95-5c5b87c41ee5" providerId="ADAL" clId="{F9C40D40-F1B7-487D-AEC2-4DA568FF93E2}" dt="2023-04-17T06:00:42.593" v="1062" actId="478"/>
          <ac:spMkLst>
            <pc:docMk/>
            <pc:sldMk cId="507639888" sldId="259"/>
            <ac:spMk id="3" creationId="{889803F2-F5DF-43A1-EA6C-6B971405B51C}"/>
          </ac:spMkLst>
        </pc:spChg>
        <pc:spChg chg="add mod">
          <ac:chgData name="Shah, Preksha Kamleshkumar" userId="7cf9d2a6-bf81-487b-8b95-5c5b87c41ee5" providerId="ADAL" clId="{F9C40D40-F1B7-487D-AEC2-4DA568FF93E2}" dt="2023-04-17T18:42:40.170" v="3672" actId="113"/>
          <ac:spMkLst>
            <pc:docMk/>
            <pc:sldMk cId="507639888" sldId="259"/>
            <ac:spMk id="3" creationId="{AA799768-15AD-86FD-2E74-F9D712D645FB}"/>
          </ac:spMkLst>
        </pc:spChg>
        <pc:spChg chg="add del">
          <ac:chgData name="Shah, Preksha Kamleshkumar" userId="7cf9d2a6-bf81-487b-8b95-5c5b87c41ee5" providerId="ADAL" clId="{F9C40D40-F1B7-487D-AEC2-4DA568FF93E2}" dt="2023-04-17T06:01:05.651" v="1067" actId="26606"/>
          <ac:spMkLst>
            <pc:docMk/>
            <pc:sldMk cId="507639888" sldId="259"/>
            <ac:spMk id="8" creationId="{2928117C-9446-4E7F-AE62-95E0F6DB5B27}"/>
          </ac:spMkLst>
        </pc:spChg>
        <pc:spChg chg="add del">
          <ac:chgData name="Shah, Preksha Kamleshkumar" userId="7cf9d2a6-bf81-487b-8b95-5c5b87c41ee5" providerId="ADAL" clId="{F9C40D40-F1B7-487D-AEC2-4DA568FF93E2}" dt="2023-04-17T06:01:04.791" v="1065" actId="26606"/>
          <ac:spMkLst>
            <pc:docMk/>
            <pc:sldMk cId="507639888" sldId="259"/>
            <ac:spMk id="9" creationId="{DB691D59-8F51-4DD8-AD41-D568D29B08F8}"/>
          </ac:spMkLst>
        </pc:spChg>
        <pc:spChg chg="add del">
          <ac:chgData name="Shah, Preksha Kamleshkumar" userId="7cf9d2a6-bf81-487b-8b95-5c5b87c41ee5" providerId="ADAL" clId="{F9C40D40-F1B7-487D-AEC2-4DA568FF93E2}" dt="2023-04-17T06:01:05.651" v="1067" actId="26606"/>
          <ac:spMkLst>
            <pc:docMk/>
            <pc:sldMk cId="507639888" sldId="259"/>
            <ac:spMk id="10" creationId="{84D30AFB-4D71-48B0-AA00-28EE92363A5F}"/>
          </ac:spMkLst>
        </pc:spChg>
        <pc:spChg chg="add del">
          <ac:chgData name="Shah, Preksha Kamleshkumar" userId="7cf9d2a6-bf81-487b-8b95-5c5b87c41ee5" providerId="ADAL" clId="{F9C40D40-F1B7-487D-AEC2-4DA568FF93E2}" dt="2023-04-17T06:01:04.791" v="1065" actId="26606"/>
          <ac:spMkLst>
            <pc:docMk/>
            <pc:sldMk cId="507639888" sldId="259"/>
            <ac:spMk id="11" creationId="{204AEF18-0627-48F3-9B3D-F7E8F050B1D4}"/>
          </ac:spMkLst>
        </pc:spChg>
        <pc:spChg chg="add del">
          <ac:chgData name="Shah, Preksha Kamleshkumar" userId="7cf9d2a6-bf81-487b-8b95-5c5b87c41ee5" providerId="ADAL" clId="{F9C40D40-F1B7-487D-AEC2-4DA568FF93E2}" dt="2023-04-17T06:01:05.651" v="1067" actId="26606"/>
          <ac:spMkLst>
            <pc:docMk/>
            <pc:sldMk cId="507639888" sldId="259"/>
            <ac:spMk id="12" creationId="{96A0B76F-8010-4C62-B4B6-C5FC438C059E}"/>
          </ac:spMkLst>
        </pc:spChg>
        <pc:spChg chg="add del">
          <ac:chgData name="Shah, Preksha Kamleshkumar" userId="7cf9d2a6-bf81-487b-8b95-5c5b87c41ee5" providerId="ADAL" clId="{F9C40D40-F1B7-487D-AEC2-4DA568FF93E2}" dt="2023-04-17T06:01:04.791" v="1065" actId="26606"/>
          <ac:spMkLst>
            <pc:docMk/>
            <pc:sldMk cId="507639888" sldId="259"/>
            <ac:spMk id="13" creationId="{CEAEE08A-C572-438F-9753-B0D527A515A7}"/>
          </ac:spMkLst>
        </pc:spChg>
        <pc:spChg chg="add del">
          <ac:chgData name="Shah, Preksha Kamleshkumar" userId="7cf9d2a6-bf81-487b-8b95-5c5b87c41ee5" providerId="ADAL" clId="{F9C40D40-F1B7-487D-AEC2-4DA568FF93E2}" dt="2023-04-17T06:01:05.651" v="1067" actId="26606"/>
          <ac:spMkLst>
            <pc:docMk/>
            <pc:sldMk cId="507639888" sldId="259"/>
            <ac:spMk id="14" creationId="{9FC936C0-4624-438D-BDD0-6B296BD6409D}"/>
          </ac:spMkLst>
        </pc:spChg>
        <pc:spChg chg="add del">
          <ac:chgData name="Shah, Preksha Kamleshkumar" userId="7cf9d2a6-bf81-487b-8b95-5c5b87c41ee5" providerId="ADAL" clId="{F9C40D40-F1B7-487D-AEC2-4DA568FF93E2}" dt="2023-04-17T06:01:04.791" v="1065" actId="26606"/>
          <ac:spMkLst>
            <pc:docMk/>
            <pc:sldMk cId="507639888" sldId="259"/>
            <ac:spMk id="15" creationId="{DB93146F-62ED-4C59-844C-0935D0FB5031}"/>
          </ac:spMkLst>
        </pc:spChg>
        <pc:spChg chg="add del">
          <ac:chgData name="Shah, Preksha Kamleshkumar" userId="7cf9d2a6-bf81-487b-8b95-5c5b87c41ee5" providerId="ADAL" clId="{F9C40D40-F1B7-487D-AEC2-4DA568FF93E2}" dt="2023-04-17T06:01:05.651" v="1067" actId="26606"/>
          <ac:spMkLst>
            <pc:docMk/>
            <pc:sldMk cId="507639888" sldId="259"/>
            <ac:spMk id="16" creationId="{6B695AA2-4B70-477F-AF90-536B720A1343}"/>
          </ac:spMkLst>
        </pc:spChg>
        <pc:spChg chg="add del">
          <ac:chgData name="Shah, Preksha Kamleshkumar" userId="7cf9d2a6-bf81-487b-8b95-5c5b87c41ee5" providerId="ADAL" clId="{F9C40D40-F1B7-487D-AEC2-4DA568FF93E2}" dt="2023-04-17T06:01:04.791" v="1065" actId="26606"/>
          <ac:spMkLst>
            <pc:docMk/>
            <pc:sldMk cId="507639888" sldId="259"/>
            <ac:spMk id="17" creationId="{BF3D65BA-1C65-40FB-92EF-83951BDC1D7C}"/>
          </ac:spMkLst>
        </pc:spChg>
        <pc:spChg chg="add del">
          <ac:chgData name="Shah, Preksha Kamleshkumar" userId="7cf9d2a6-bf81-487b-8b95-5c5b87c41ee5" providerId="ADAL" clId="{F9C40D40-F1B7-487D-AEC2-4DA568FF93E2}" dt="2023-04-17T06:01:04.791" v="1065" actId="26606"/>
          <ac:spMkLst>
            <pc:docMk/>
            <pc:sldMk cId="507639888" sldId="259"/>
            <ac:spMk id="19" creationId="{ADF52CCA-FCDD-49A0-BFFC-3BD41F1B827A}"/>
          </ac:spMkLst>
        </pc:spChg>
        <pc:spChg chg="add del">
          <ac:chgData name="Shah, Preksha Kamleshkumar" userId="7cf9d2a6-bf81-487b-8b95-5c5b87c41ee5" providerId="ADAL" clId="{F9C40D40-F1B7-487D-AEC2-4DA568FF93E2}" dt="2023-04-17T06:01:06.331" v="1069" actId="26606"/>
          <ac:spMkLst>
            <pc:docMk/>
            <pc:sldMk cId="507639888" sldId="259"/>
            <ac:spMk id="21" creationId="{2928117C-9446-4E7F-AE62-95E0F6DB5B27}"/>
          </ac:spMkLst>
        </pc:spChg>
        <pc:spChg chg="add del">
          <ac:chgData name="Shah, Preksha Kamleshkumar" userId="7cf9d2a6-bf81-487b-8b95-5c5b87c41ee5" providerId="ADAL" clId="{F9C40D40-F1B7-487D-AEC2-4DA568FF93E2}" dt="2023-04-17T06:01:06.331" v="1069" actId="26606"/>
          <ac:spMkLst>
            <pc:docMk/>
            <pc:sldMk cId="507639888" sldId="259"/>
            <ac:spMk id="22" creationId="{84D30AFB-4D71-48B0-AA00-28EE92363A5F}"/>
          </ac:spMkLst>
        </pc:spChg>
        <pc:spChg chg="add del">
          <ac:chgData name="Shah, Preksha Kamleshkumar" userId="7cf9d2a6-bf81-487b-8b95-5c5b87c41ee5" providerId="ADAL" clId="{F9C40D40-F1B7-487D-AEC2-4DA568FF93E2}" dt="2023-04-17T06:01:06.331" v="1069" actId="26606"/>
          <ac:spMkLst>
            <pc:docMk/>
            <pc:sldMk cId="507639888" sldId="259"/>
            <ac:spMk id="23" creationId="{96A0B76F-8010-4C62-B4B6-C5FC438C059E}"/>
          </ac:spMkLst>
        </pc:spChg>
        <pc:spChg chg="add del">
          <ac:chgData name="Shah, Preksha Kamleshkumar" userId="7cf9d2a6-bf81-487b-8b95-5c5b87c41ee5" providerId="ADAL" clId="{F9C40D40-F1B7-487D-AEC2-4DA568FF93E2}" dt="2023-04-17T06:01:06.331" v="1069" actId="26606"/>
          <ac:spMkLst>
            <pc:docMk/>
            <pc:sldMk cId="507639888" sldId="259"/>
            <ac:spMk id="24" creationId="{9FC936C0-4624-438D-BDD0-6B296BD6409D}"/>
          </ac:spMkLst>
        </pc:spChg>
        <pc:spChg chg="add del">
          <ac:chgData name="Shah, Preksha Kamleshkumar" userId="7cf9d2a6-bf81-487b-8b95-5c5b87c41ee5" providerId="ADAL" clId="{F9C40D40-F1B7-487D-AEC2-4DA568FF93E2}" dt="2023-04-17T06:01:06.331" v="1069" actId="26606"/>
          <ac:spMkLst>
            <pc:docMk/>
            <pc:sldMk cId="507639888" sldId="259"/>
            <ac:spMk id="25" creationId="{F34F34AF-75E7-4149-A3CF-2E483C744F92}"/>
          </ac:spMkLst>
        </pc:spChg>
        <pc:spChg chg="add del">
          <ac:chgData name="Shah, Preksha Kamleshkumar" userId="7cf9d2a6-bf81-487b-8b95-5c5b87c41ee5" providerId="ADAL" clId="{F9C40D40-F1B7-487D-AEC2-4DA568FF93E2}" dt="2023-04-17T06:05:09.091" v="1417" actId="26606"/>
          <ac:spMkLst>
            <pc:docMk/>
            <pc:sldMk cId="507639888" sldId="259"/>
            <ac:spMk id="29" creationId="{DB691D59-8F51-4DD8-AD41-D568D29B08F8}"/>
          </ac:spMkLst>
        </pc:spChg>
        <pc:spChg chg="add del">
          <ac:chgData name="Shah, Preksha Kamleshkumar" userId="7cf9d2a6-bf81-487b-8b95-5c5b87c41ee5" providerId="ADAL" clId="{F9C40D40-F1B7-487D-AEC2-4DA568FF93E2}" dt="2023-04-17T06:05:09.091" v="1417" actId="26606"/>
          <ac:spMkLst>
            <pc:docMk/>
            <pc:sldMk cId="507639888" sldId="259"/>
            <ac:spMk id="30" creationId="{204AEF18-0627-48F3-9B3D-F7E8F050B1D4}"/>
          </ac:spMkLst>
        </pc:spChg>
        <pc:spChg chg="add del">
          <ac:chgData name="Shah, Preksha Kamleshkumar" userId="7cf9d2a6-bf81-487b-8b95-5c5b87c41ee5" providerId="ADAL" clId="{F9C40D40-F1B7-487D-AEC2-4DA568FF93E2}" dt="2023-04-17T06:05:09.091" v="1417" actId="26606"/>
          <ac:spMkLst>
            <pc:docMk/>
            <pc:sldMk cId="507639888" sldId="259"/>
            <ac:spMk id="31" creationId="{CEAEE08A-C572-438F-9753-B0D527A515A7}"/>
          </ac:spMkLst>
        </pc:spChg>
        <pc:spChg chg="add del">
          <ac:chgData name="Shah, Preksha Kamleshkumar" userId="7cf9d2a6-bf81-487b-8b95-5c5b87c41ee5" providerId="ADAL" clId="{F9C40D40-F1B7-487D-AEC2-4DA568FF93E2}" dt="2023-04-17T06:05:09.091" v="1417" actId="26606"/>
          <ac:spMkLst>
            <pc:docMk/>
            <pc:sldMk cId="507639888" sldId="259"/>
            <ac:spMk id="32" creationId="{DB93146F-62ED-4C59-844C-0935D0FB5031}"/>
          </ac:spMkLst>
        </pc:spChg>
        <pc:spChg chg="add del">
          <ac:chgData name="Shah, Preksha Kamleshkumar" userId="7cf9d2a6-bf81-487b-8b95-5c5b87c41ee5" providerId="ADAL" clId="{F9C40D40-F1B7-487D-AEC2-4DA568FF93E2}" dt="2023-04-17T06:05:09.091" v="1417" actId="26606"/>
          <ac:spMkLst>
            <pc:docMk/>
            <pc:sldMk cId="507639888" sldId="259"/>
            <ac:spMk id="33" creationId="{BF3D65BA-1C65-40FB-92EF-83951BDC1D7C}"/>
          </ac:spMkLst>
        </pc:spChg>
        <pc:spChg chg="add del">
          <ac:chgData name="Shah, Preksha Kamleshkumar" userId="7cf9d2a6-bf81-487b-8b95-5c5b87c41ee5" providerId="ADAL" clId="{F9C40D40-F1B7-487D-AEC2-4DA568FF93E2}" dt="2023-04-17T06:05:09.091" v="1417" actId="26606"/>
          <ac:spMkLst>
            <pc:docMk/>
            <pc:sldMk cId="507639888" sldId="259"/>
            <ac:spMk id="35" creationId="{ADF52CCA-FCDD-49A0-BFFC-3BD41F1B827A}"/>
          </ac:spMkLst>
        </pc:spChg>
        <pc:spChg chg="add">
          <ac:chgData name="Shah, Preksha Kamleshkumar" userId="7cf9d2a6-bf81-487b-8b95-5c5b87c41ee5" providerId="ADAL" clId="{F9C40D40-F1B7-487D-AEC2-4DA568FF93E2}" dt="2023-04-17T06:05:09.091" v="1417" actId="26606"/>
          <ac:spMkLst>
            <pc:docMk/>
            <pc:sldMk cId="507639888" sldId="259"/>
            <ac:spMk id="40" creationId="{DB691D59-8F51-4DD8-AD41-D568D29B08F8}"/>
          </ac:spMkLst>
        </pc:spChg>
        <pc:spChg chg="add">
          <ac:chgData name="Shah, Preksha Kamleshkumar" userId="7cf9d2a6-bf81-487b-8b95-5c5b87c41ee5" providerId="ADAL" clId="{F9C40D40-F1B7-487D-AEC2-4DA568FF93E2}" dt="2023-04-17T06:05:09.091" v="1417" actId="26606"/>
          <ac:spMkLst>
            <pc:docMk/>
            <pc:sldMk cId="507639888" sldId="259"/>
            <ac:spMk id="42" creationId="{204AEF18-0627-48F3-9B3D-F7E8F050B1D4}"/>
          </ac:spMkLst>
        </pc:spChg>
        <pc:spChg chg="add">
          <ac:chgData name="Shah, Preksha Kamleshkumar" userId="7cf9d2a6-bf81-487b-8b95-5c5b87c41ee5" providerId="ADAL" clId="{F9C40D40-F1B7-487D-AEC2-4DA568FF93E2}" dt="2023-04-17T06:05:09.091" v="1417" actId="26606"/>
          <ac:spMkLst>
            <pc:docMk/>
            <pc:sldMk cId="507639888" sldId="259"/>
            <ac:spMk id="44" creationId="{CEAEE08A-C572-438F-9753-B0D527A515A7}"/>
          </ac:spMkLst>
        </pc:spChg>
        <pc:spChg chg="add">
          <ac:chgData name="Shah, Preksha Kamleshkumar" userId="7cf9d2a6-bf81-487b-8b95-5c5b87c41ee5" providerId="ADAL" clId="{F9C40D40-F1B7-487D-AEC2-4DA568FF93E2}" dt="2023-04-17T06:05:09.091" v="1417" actId="26606"/>
          <ac:spMkLst>
            <pc:docMk/>
            <pc:sldMk cId="507639888" sldId="259"/>
            <ac:spMk id="46" creationId="{DB93146F-62ED-4C59-844C-0935D0FB5031}"/>
          </ac:spMkLst>
        </pc:spChg>
        <pc:spChg chg="add">
          <ac:chgData name="Shah, Preksha Kamleshkumar" userId="7cf9d2a6-bf81-487b-8b95-5c5b87c41ee5" providerId="ADAL" clId="{F9C40D40-F1B7-487D-AEC2-4DA568FF93E2}" dt="2023-04-17T06:05:09.091" v="1417" actId="26606"/>
          <ac:spMkLst>
            <pc:docMk/>
            <pc:sldMk cId="507639888" sldId="259"/>
            <ac:spMk id="48" creationId="{F7207B7B-5C57-458C-BE38-95D2CD7655BB}"/>
          </ac:spMkLst>
        </pc:spChg>
        <pc:spChg chg="add">
          <ac:chgData name="Shah, Preksha Kamleshkumar" userId="7cf9d2a6-bf81-487b-8b95-5c5b87c41ee5" providerId="ADAL" clId="{F9C40D40-F1B7-487D-AEC2-4DA568FF93E2}" dt="2023-04-17T06:05:09.091" v="1417" actId="26606"/>
          <ac:spMkLst>
            <pc:docMk/>
            <pc:sldMk cId="507639888" sldId="259"/>
            <ac:spMk id="50" creationId="{9822E561-F97C-4CBB-A9A6-A6BF6317BC84}"/>
          </ac:spMkLst>
        </pc:spChg>
        <pc:spChg chg="add">
          <ac:chgData name="Shah, Preksha Kamleshkumar" userId="7cf9d2a6-bf81-487b-8b95-5c5b87c41ee5" providerId="ADAL" clId="{F9C40D40-F1B7-487D-AEC2-4DA568FF93E2}" dt="2023-04-17T06:05:09.091" v="1417" actId="26606"/>
          <ac:spMkLst>
            <pc:docMk/>
            <pc:sldMk cId="507639888" sldId="259"/>
            <ac:spMk id="52" creationId="{B01B0E58-A5C8-4CDA-A2E0-35DF94E59857}"/>
          </ac:spMkLst>
        </pc:spChg>
        <pc:grpChg chg="add del">
          <ac:chgData name="Shah, Preksha Kamleshkumar" userId="7cf9d2a6-bf81-487b-8b95-5c5b87c41ee5" providerId="ADAL" clId="{F9C40D40-F1B7-487D-AEC2-4DA568FF93E2}" dt="2023-04-17T06:01:06.331" v="1069" actId="26606"/>
          <ac:grpSpMkLst>
            <pc:docMk/>
            <pc:sldMk cId="507639888" sldId="259"/>
            <ac:grpSpMk id="18" creationId="{1654C7F9-AF92-42BD-A713-6B020F63B307}"/>
          </ac:grpSpMkLst>
        </pc:grpChg>
        <pc:picChg chg="add del">
          <ac:chgData name="Shah, Preksha Kamleshkumar" userId="7cf9d2a6-bf81-487b-8b95-5c5b87c41ee5" providerId="ADAL" clId="{F9C40D40-F1B7-487D-AEC2-4DA568FF93E2}" dt="2023-04-17T06:01:05.651" v="1067" actId="26606"/>
          <ac:picMkLst>
            <pc:docMk/>
            <pc:sldMk cId="507639888" sldId="259"/>
            <ac:picMk id="4" creationId="{A5BA1575-E423-AB17-8054-5F675447AB72}"/>
          </ac:picMkLst>
        </pc:picChg>
        <pc:picChg chg="add del">
          <ac:chgData name="Shah, Preksha Kamleshkumar" userId="7cf9d2a6-bf81-487b-8b95-5c5b87c41ee5" providerId="ADAL" clId="{F9C40D40-F1B7-487D-AEC2-4DA568FF93E2}" dt="2023-04-17T06:01:04.791" v="1065" actId="26606"/>
          <ac:picMkLst>
            <pc:docMk/>
            <pc:sldMk cId="507639888" sldId="259"/>
            <ac:picMk id="6" creationId="{AAEDEA7B-5C5C-467E-5979-E9B8B16BB2AA}"/>
          </ac:picMkLst>
        </pc:picChg>
        <pc:picChg chg="add del">
          <ac:chgData name="Shah, Preksha Kamleshkumar" userId="7cf9d2a6-bf81-487b-8b95-5c5b87c41ee5" providerId="ADAL" clId="{F9C40D40-F1B7-487D-AEC2-4DA568FF93E2}" dt="2023-04-17T06:01:06.331" v="1069" actId="26606"/>
          <ac:picMkLst>
            <pc:docMk/>
            <pc:sldMk cId="507639888" sldId="259"/>
            <ac:picMk id="26" creationId="{988034D7-7EBB-E6F2-7EB8-EEA7F9E6583D}"/>
          </ac:picMkLst>
        </pc:picChg>
        <pc:picChg chg="add mod ord">
          <ac:chgData name="Shah, Preksha Kamleshkumar" userId="7cf9d2a6-bf81-487b-8b95-5c5b87c41ee5" providerId="ADAL" clId="{F9C40D40-F1B7-487D-AEC2-4DA568FF93E2}" dt="2023-04-17T16:14:04.899" v="1426" actId="1076"/>
          <ac:picMkLst>
            <pc:docMk/>
            <pc:sldMk cId="507639888" sldId="259"/>
            <ac:picMk id="34" creationId="{AAEDEA7B-5C5C-467E-5979-E9B8B16BB2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C2EE0-8171-42DA-9DEF-7B3557533A7D}" type="datetimeFigureOut">
              <a:rPr lang="en-US" smtClean="0"/>
              <a:t>4/17/2023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38478-D5DE-4C5E-8D94-A4CAE5ADE82B}" type="slidenum">
              <a:rPr lang="en-US" smtClean="0"/>
              <a:t>‹#›</a:t>
            </a:fld>
            <a:endParaRPr lang="en-US"/>
          </a:p>
        </p:txBody>
      </p:sp>
    </p:spTree>
    <p:extLst>
      <p:ext uri="{BB962C8B-B14F-4D97-AF65-F5344CB8AC3E}">
        <p14:creationId xmlns:p14="http://schemas.microsoft.com/office/powerpoint/2010/main" val="305231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Borromean Digital wants to try its luck in the healthcare industry and start with the acquisition of a Hospital. </a:t>
            </a:r>
            <a:r>
              <a:rPr lang="en-US" sz="1200" dirty="0">
                <a:solidFill>
                  <a:schemeClr val="bg1"/>
                </a:solidFill>
              </a:rPr>
              <a:t>They have assigned me with this project, Healthcare Industry and Data Analysis.</a:t>
            </a:r>
            <a:r>
              <a:rPr lang="en-US" dirty="0"/>
              <a:t> But before doing so, they would like to know the current scenarios of </a:t>
            </a:r>
            <a:r>
              <a:rPr lang="en-US"/>
              <a:t>various demographics </a:t>
            </a:r>
            <a:r>
              <a:rPr lang="en-US" dirty="0"/>
              <a:t>and its relation to </a:t>
            </a:r>
            <a:r>
              <a:rPr lang="en-US" sz="1200" dirty="0">
                <a:solidFill>
                  <a:schemeClr val="bg1"/>
                </a:solidFill>
              </a:rPr>
              <a:t> Profitability, Public Health Status as well as Hospital Efficiency. </a:t>
            </a:r>
            <a:endParaRPr lang="en-US" dirty="0"/>
          </a:p>
        </p:txBody>
      </p:sp>
      <p:sp>
        <p:nvSpPr>
          <p:cNvPr id="4" name="Slide Number Placeholder 3"/>
          <p:cNvSpPr>
            <a:spLocks noGrp="1"/>
          </p:cNvSpPr>
          <p:nvPr>
            <p:ph type="sldNum" sz="quarter" idx="5"/>
          </p:nvPr>
        </p:nvSpPr>
        <p:spPr/>
        <p:txBody>
          <a:bodyPr/>
          <a:lstStyle/>
          <a:p>
            <a:fld id="{48638478-D5DE-4C5E-8D94-A4CAE5ADE82B}" type="slidenum">
              <a:rPr lang="en-US" smtClean="0"/>
              <a:t>1</a:t>
            </a:fld>
            <a:endParaRPr lang="en-US"/>
          </a:p>
        </p:txBody>
      </p:sp>
    </p:spTree>
    <p:extLst>
      <p:ext uri="{BB962C8B-B14F-4D97-AF65-F5344CB8AC3E}">
        <p14:creationId xmlns:p14="http://schemas.microsoft.com/office/powerpoint/2010/main" val="104803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here is an ERD diagram describing the relational database that I created. The main table is Hospital admissions data which is linked to various other </a:t>
            </a:r>
            <a:r>
              <a:rPr lang="en-US" dirty="0" err="1"/>
              <a:t>subtables</a:t>
            </a:r>
            <a:r>
              <a:rPr lang="en-US" dirty="0"/>
              <a:t>. Outcome of treatment and Marital Status, have Boolean fields, whereby for Marital Status, it is either married or not married, whereas For Outcome it is Dead or Alive. Moreover, the Diagnosis had a length description, so I chose it as a text field. Also, the number of days admitted is a float field type. Other values were incorporated as varchar.</a:t>
            </a:r>
          </a:p>
        </p:txBody>
      </p:sp>
      <p:sp>
        <p:nvSpPr>
          <p:cNvPr id="4" name="Slide Number Placeholder 3"/>
          <p:cNvSpPr>
            <a:spLocks noGrp="1"/>
          </p:cNvSpPr>
          <p:nvPr>
            <p:ph type="sldNum" sz="quarter" idx="5"/>
          </p:nvPr>
        </p:nvSpPr>
        <p:spPr/>
        <p:txBody>
          <a:bodyPr/>
          <a:lstStyle/>
          <a:p>
            <a:fld id="{48638478-D5DE-4C5E-8D94-A4CAE5ADE82B}" type="slidenum">
              <a:rPr lang="en-US" smtClean="0"/>
              <a:t>2</a:t>
            </a:fld>
            <a:endParaRPr lang="en-US"/>
          </a:p>
        </p:txBody>
      </p:sp>
    </p:spTree>
    <p:extLst>
      <p:ext uri="{BB962C8B-B14F-4D97-AF65-F5344CB8AC3E}">
        <p14:creationId xmlns:p14="http://schemas.microsoft.com/office/powerpoint/2010/main" val="3125599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endParaRPr>
          </a:p>
          <a:p>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Query:</a:t>
            </a:r>
          </a:p>
          <a:p>
            <a:pPr marL="324000" lvl="1" indent="0">
              <a:buNone/>
            </a:pP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Insurance_Name</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Insurance_Type</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AS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"Total Death Rate"</a:t>
            </a:r>
            <a:b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from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Hospital_Admissions_Data</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had</a:t>
            </a:r>
            <a:b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join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Insurance I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on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I.</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Insurance_Id</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had.</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Insurance_Type</a:t>
            </a:r>
            <a:b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left join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SELECT </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from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Outcome O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where </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like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"%Dead%") OT </a:t>
            </a: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on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OT.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5600" dirty="0" err="1">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had.</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Outcome_Status</a:t>
            </a:r>
            <a:b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group by </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Insurance_Name</a:t>
            </a:r>
            <a:br>
              <a:rPr lang="en-US" sz="5600" dirty="0">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5600" dirty="0">
                <a:solidFill>
                  <a:srgbClr val="CC7832"/>
                </a:solidFill>
                <a:effectLst/>
                <a:latin typeface="Courier New" panose="02070309020205020404" pitchFamily="49" charset="0"/>
                <a:ea typeface="Times New Roman" panose="02020603050405020304" pitchFamily="18" charset="0"/>
                <a:cs typeface="Courier New" panose="02070309020205020404" pitchFamily="49" charset="0"/>
              </a:rPr>
              <a:t>order by </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Outcome_Id</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i="1" dirty="0">
                <a:solidFill>
                  <a:srgbClr val="FFC66D"/>
                </a:solidFill>
                <a:effectLst/>
                <a:latin typeface="Courier New" panose="02070309020205020404" pitchFamily="49" charset="0"/>
                <a:ea typeface="Times New Roman" panose="02020603050405020304" pitchFamily="18" charset="0"/>
                <a:cs typeface="Courier New" panose="02070309020205020404" pitchFamily="49" charset="0"/>
              </a:rPr>
              <a:t>count</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r>
              <a:rPr lang="en-US" sz="5600" dirty="0" err="1">
                <a:solidFill>
                  <a:srgbClr val="9876AA"/>
                </a:solidFill>
                <a:effectLst/>
                <a:latin typeface="Courier New" panose="02070309020205020404" pitchFamily="49" charset="0"/>
                <a:ea typeface="Times New Roman" panose="02020603050405020304" pitchFamily="18" charset="0"/>
                <a:cs typeface="Courier New" panose="02070309020205020404" pitchFamily="49" charset="0"/>
              </a:rPr>
              <a:t>Insurance_Type</a:t>
            </a:r>
            <a:r>
              <a:rPr lang="en-US" sz="5600" dirty="0">
                <a:solidFill>
                  <a:srgbClr val="A9B7C6"/>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5600" dirty="0">
              <a:effectLst/>
              <a:latin typeface="Courier New" panose="02070309020205020404" pitchFamily="49" charset="0"/>
              <a:ea typeface="Calibri" panose="020F0502020204030204" pitchFamily="34" charset="0"/>
              <a:cs typeface="Courier New" panose="02070309020205020404" pitchFamily="49" charset="0"/>
            </a:endParaRPr>
          </a:p>
          <a:p>
            <a:endParaRPr lang="en-US" dirty="0"/>
          </a:p>
        </p:txBody>
      </p:sp>
      <p:sp>
        <p:nvSpPr>
          <p:cNvPr id="4" name="Slide Number Placeholder 3"/>
          <p:cNvSpPr>
            <a:spLocks noGrp="1"/>
          </p:cNvSpPr>
          <p:nvPr>
            <p:ph type="sldNum" sz="quarter" idx="5"/>
          </p:nvPr>
        </p:nvSpPr>
        <p:spPr/>
        <p:txBody>
          <a:bodyPr/>
          <a:lstStyle/>
          <a:p>
            <a:fld id="{48638478-D5DE-4C5E-8D94-A4CAE5ADE82B}" type="slidenum">
              <a:rPr lang="en-US" smtClean="0"/>
              <a:t>3</a:t>
            </a:fld>
            <a:endParaRPr lang="en-US"/>
          </a:p>
        </p:txBody>
      </p:sp>
    </p:spTree>
    <p:extLst>
      <p:ext uri="{BB962C8B-B14F-4D97-AF65-F5344CB8AC3E}">
        <p14:creationId xmlns:p14="http://schemas.microsoft.com/office/powerpoint/2010/main" val="162040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80599C4-871D-45E9-A5E5-E80751B31733}" type="datetimeFigureOut">
              <a:rPr lang="en-US" smtClean="0"/>
              <a:t>4/17/2023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65381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599C4-871D-45E9-A5E5-E80751B3173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369830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80599C4-871D-45E9-A5E5-E80751B31733}" type="datetimeFigureOut">
              <a:rPr lang="en-US" smtClean="0"/>
              <a:t>4/17/2023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283817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599C4-871D-45E9-A5E5-E80751B31733}"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343941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80599C4-871D-45E9-A5E5-E80751B31733}" type="datetimeFigureOut">
              <a:rPr lang="en-US" smtClean="0"/>
              <a:t>4/17/2023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239288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599C4-871D-45E9-A5E5-E80751B31733}"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262490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599C4-871D-45E9-A5E5-E80751B31733}"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65760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599C4-871D-45E9-A5E5-E80751B31733}"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727415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599C4-871D-45E9-A5E5-E80751B31733}"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238915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80599C4-871D-45E9-A5E5-E80751B31733}" type="datetimeFigureOut">
              <a:rPr lang="en-US" smtClean="0"/>
              <a:t>4/17/2023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56B6E45-F6E0-46AD-B687-B2ED6C8A080F}" type="slidenum">
              <a:rPr lang="en-US" smtClean="0"/>
              <a:t>‹#›</a:t>
            </a:fld>
            <a:endParaRPr lang="en-US"/>
          </a:p>
        </p:txBody>
      </p:sp>
    </p:spTree>
    <p:extLst>
      <p:ext uri="{BB962C8B-B14F-4D97-AF65-F5344CB8AC3E}">
        <p14:creationId xmlns:p14="http://schemas.microsoft.com/office/powerpoint/2010/main" val="145003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599C4-871D-45E9-A5E5-E80751B31733}"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B6E45-F6E0-46AD-B687-B2ED6C8A080F}" type="slidenum">
              <a:rPr lang="en-US" smtClean="0"/>
              <a:t>‹#›</a:t>
            </a:fld>
            <a:endParaRPr lang="en-US"/>
          </a:p>
        </p:txBody>
      </p:sp>
    </p:spTree>
    <p:extLst>
      <p:ext uri="{BB962C8B-B14F-4D97-AF65-F5344CB8AC3E}">
        <p14:creationId xmlns:p14="http://schemas.microsoft.com/office/powerpoint/2010/main" val="200449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80599C4-871D-45E9-A5E5-E80751B31733}" type="datetimeFigureOut">
              <a:rPr lang="en-US" smtClean="0"/>
              <a:t>4/17/2023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556B6E45-F6E0-46AD-B687-B2ED6C8A080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62602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AC38-4D9E-5523-177C-DA0546DB82D3}"/>
              </a:ext>
            </a:extLst>
          </p:cNvPr>
          <p:cNvSpPr>
            <a:spLocks noGrp="1"/>
          </p:cNvSpPr>
          <p:nvPr>
            <p:ph type="ctrTitle"/>
          </p:nvPr>
        </p:nvSpPr>
        <p:spPr>
          <a:xfrm>
            <a:off x="1524000" y="406400"/>
            <a:ext cx="9144000" cy="908050"/>
          </a:xfrm>
        </p:spPr>
        <p:txBody>
          <a:bodyPr>
            <a:normAutofit fontScale="90000"/>
          </a:bodyPr>
          <a:lstStyle/>
          <a:p>
            <a:r>
              <a:rPr lang="en-US" dirty="0"/>
              <a:t>HEALTHCARE INDUSTRY AND DATA Analysis</a:t>
            </a:r>
          </a:p>
        </p:txBody>
      </p:sp>
      <p:sp>
        <p:nvSpPr>
          <p:cNvPr id="3" name="Subtitle 2">
            <a:extLst>
              <a:ext uri="{FF2B5EF4-FFF2-40B4-BE49-F238E27FC236}">
                <a16:creationId xmlns:a16="http://schemas.microsoft.com/office/drawing/2014/main" id="{792D106A-9D5E-EB34-81B1-2791E21335CD}"/>
              </a:ext>
            </a:extLst>
          </p:cNvPr>
          <p:cNvSpPr>
            <a:spLocks noGrp="1"/>
          </p:cNvSpPr>
          <p:nvPr>
            <p:ph type="subTitle" idx="1"/>
          </p:nvPr>
        </p:nvSpPr>
        <p:spPr>
          <a:xfrm>
            <a:off x="1524000" y="1392238"/>
            <a:ext cx="9144000" cy="1361236"/>
          </a:xfrm>
        </p:spPr>
        <p:txBody>
          <a:bodyPr>
            <a:normAutofit/>
          </a:bodyPr>
          <a:lstStyle/>
          <a:p>
            <a:r>
              <a:rPr lang="en-US" sz="2400" dirty="0"/>
              <a:t>Uniqname: prekshah</a:t>
            </a:r>
          </a:p>
          <a:p>
            <a:r>
              <a:rPr lang="en-US" sz="2400" dirty="0"/>
              <a:t>Name: Preksha Kamleshkumar Shah</a:t>
            </a:r>
          </a:p>
        </p:txBody>
      </p:sp>
      <p:sp>
        <p:nvSpPr>
          <p:cNvPr id="4" name="TextBox 3">
            <a:extLst>
              <a:ext uri="{FF2B5EF4-FFF2-40B4-BE49-F238E27FC236}">
                <a16:creationId xmlns:a16="http://schemas.microsoft.com/office/drawing/2014/main" id="{F3066675-7E25-B28C-7BC4-92183DAF5B0B}"/>
              </a:ext>
            </a:extLst>
          </p:cNvPr>
          <p:cNvSpPr txBox="1"/>
          <p:nvPr/>
        </p:nvSpPr>
        <p:spPr>
          <a:xfrm>
            <a:off x="955040" y="3667760"/>
            <a:ext cx="10444480" cy="2677656"/>
          </a:xfrm>
          <a:prstGeom prst="rect">
            <a:avLst/>
          </a:prstGeom>
          <a:noFill/>
        </p:spPr>
        <p:txBody>
          <a:bodyPr wrap="square" rtlCol="0">
            <a:spAutoFit/>
          </a:bodyPr>
          <a:lstStyle/>
          <a:p>
            <a:r>
              <a:rPr lang="en-US" sz="2000" dirty="0">
                <a:solidFill>
                  <a:schemeClr val="bg1"/>
                </a:solidFill>
              </a:rPr>
              <a:t>Data Source: Hospital Admissions Data available on open-source Canvas.</a:t>
            </a:r>
          </a:p>
          <a:p>
            <a:endParaRPr lang="en-US" sz="2000" dirty="0">
              <a:solidFill>
                <a:schemeClr val="bg1"/>
              </a:solidFill>
            </a:endParaRPr>
          </a:p>
          <a:p>
            <a:r>
              <a:rPr lang="en-US" sz="2000" dirty="0">
                <a:solidFill>
                  <a:schemeClr val="bg1"/>
                </a:solidFill>
              </a:rPr>
              <a:t>Fun Fact:  The most interesting part about the data is that it is used to determine whether Borromean Digital should invest its resources and time in the acquisition of this Hospital.  The demographics offer insight into relevant fields that will help us determine Profitability, Public Health Status as well as Hospital Efficiency.</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10127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9" name="Rectangle 1058">
            <a:extLst>
              <a:ext uri="{FF2B5EF4-FFF2-40B4-BE49-F238E27FC236}">
                <a16:creationId xmlns:a16="http://schemas.microsoft.com/office/drawing/2014/main" id="{00401440-1DC9-4C9E-A3BA-4DECEEB46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Diagram&#10;&#10;Description automatically generated">
            <a:extLst>
              <a:ext uri="{FF2B5EF4-FFF2-40B4-BE49-F238E27FC236}">
                <a16:creationId xmlns:a16="http://schemas.microsoft.com/office/drawing/2014/main" id="{D3B78CA9-243B-B0EE-48A7-ADC0D8BF0D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1267" y="447234"/>
            <a:ext cx="8793918" cy="3450273"/>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060">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3" name="Rectangle 1062">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59623"/>
            <a:ext cx="11303626" cy="2051143"/>
          </a:xfrm>
          <a:prstGeom prst="rect">
            <a:avLst/>
          </a:prstGeom>
          <a:solidFill>
            <a:schemeClr val="tx2"/>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85829B-5968-09B4-7EEB-C06F780465AD}"/>
              </a:ext>
            </a:extLst>
          </p:cNvPr>
          <p:cNvSpPr>
            <a:spLocks noGrp="1"/>
          </p:cNvSpPr>
          <p:nvPr>
            <p:ph type="title"/>
          </p:nvPr>
        </p:nvSpPr>
        <p:spPr>
          <a:xfrm>
            <a:off x="679600" y="4596992"/>
            <a:ext cx="3353432" cy="1607013"/>
          </a:xfrm>
        </p:spPr>
        <p:txBody>
          <a:bodyPr anchor="ctr">
            <a:normAutofit/>
          </a:bodyPr>
          <a:lstStyle/>
          <a:p>
            <a:r>
              <a:rPr lang="en-US"/>
              <a:t>ERD and Documentation</a:t>
            </a:r>
          </a:p>
        </p:txBody>
      </p:sp>
      <p:sp>
        <p:nvSpPr>
          <p:cNvPr id="3" name="Content Placeholder 2">
            <a:extLst>
              <a:ext uri="{FF2B5EF4-FFF2-40B4-BE49-F238E27FC236}">
                <a16:creationId xmlns:a16="http://schemas.microsoft.com/office/drawing/2014/main" id="{1640D33C-0B4A-A60E-8A83-03B282FC3F1B}"/>
              </a:ext>
            </a:extLst>
          </p:cNvPr>
          <p:cNvSpPr>
            <a:spLocks noGrp="1"/>
          </p:cNvSpPr>
          <p:nvPr>
            <p:ph idx="1"/>
          </p:nvPr>
        </p:nvSpPr>
        <p:spPr>
          <a:xfrm>
            <a:off x="4271491" y="4596992"/>
            <a:ext cx="7240909" cy="1607012"/>
          </a:xfrm>
        </p:spPr>
        <p:txBody>
          <a:bodyPr>
            <a:normAutofit/>
          </a:bodyPr>
          <a:lstStyle/>
          <a:p>
            <a:pPr>
              <a:lnSpc>
                <a:spcPct val="90000"/>
              </a:lnSpc>
            </a:pPr>
            <a:r>
              <a:rPr lang="en-US" sz="1500" dirty="0">
                <a:solidFill>
                  <a:schemeClr val="bg1"/>
                </a:solidFill>
              </a:rPr>
              <a:t>Complex thing about the data: It contained sensitive patient information and according to standard HIPAA rule, had to be de-identified. It also had negative values, which were errors and irrelevant fields that were dropped.</a:t>
            </a:r>
          </a:p>
          <a:p>
            <a:pPr>
              <a:lnSpc>
                <a:spcPct val="90000"/>
              </a:lnSpc>
            </a:pPr>
            <a:r>
              <a:rPr lang="en-US" sz="1500" dirty="0">
                <a:solidFill>
                  <a:schemeClr val="bg1"/>
                </a:solidFill>
              </a:rPr>
              <a:t>If I had more time, I would have tried cleaning the diagnosis </a:t>
            </a:r>
            <a:r>
              <a:rPr lang="en-US" sz="1500">
                <a:solidFill>
                  <a:schemeClr val="bg1"/>
                </a:solidFill>
              </a:rPr>
              <a:t>as some row </a:t>
            </a:r>
            <a:r>
              <a:rPr lang="en-US" sz="1500" dirty="0">
                <a:solidFill>
                  <a:schemeClr val="bg1"/>
                </a:solidFill>
              </a:rPr>
              <a:t>values have special characters and ambiguity which I could have tweaked using my knowledge on clinical terminologies.</a:t>
            </a:r>
          </a:p>
        </p:txBody>
      </p:sp>
    </p:spTree>
    <p:extLst>
      <p:ext uri="{BB962C8B-B14F-4D97-AF65-F5344CB8AC3E}">
        <p14:creationId xmlns:p14="http://schemas.microsoft.com/office/powerpoint/2010/main" val="236906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53F-9F8D-A4A2-5DBA-2A99F53E278E}"/>
              </a:ext>
            </a:extLst>
          </p:cNvPr>
          <p:cNvSpPr>
            <a:spLocks noGrp="1"/>
          </p:cNvSpPr>
          <p:nvPr>
            <p:ph type="title"/>
          </p:nvPr>
        </p:nvSpPr>
        <p:spPr>
          <a:xfrm>
            <a:off x="581192" y="0"/>
            <a:ext cx="11029616" cy="1715784"/>
          </a:xfrm>
        </p:spPr>
        <p:txBody>
          <a:bodyPr>
            <a:normAutofit/>
          </a:bodyPr>
          <a:lstStyle/>
          <a:p>
            <a:r>
              <a:rPr lang="en-US" sz="3600" dirty="0"/>
              <a:t>My FAVORITE PICK: </a:t>
            </a:r>
            <a:endParaRPr lang="en-US" sz="4800" dirty="0"/>
          </a:p>
        </p:txBody>
      </p:sp>
      <p:sp>
        <p:nvSpPr>
          <p:cNvPr id="3" name="Content Placeholder 2">
            <a:extLst>
              <a:ext uri="{FF2B5EF4-FFF2-40B4-BE49-F238E27FC236}">
                <a16:creationId xmlns:a16="http://schemas.microsoft.com/office/drawing/2014/main" id="{125A6845-7FDD-DC3E-7A9C-890D076A137E}"/>
              </a:ext>
            </a:extLst>
          </p:cNvPr>
          <p:cNvSpPr>
            <a:spLocks noGrp="1"/>
          </p:cNvSpPr>
          <p:nvPr>
            <p:ph idx="1"/>
          </p:nvPr>
        </p:nvSpPr>
        <p:spPr>
          <a:xfrm>
            <a:off x="581192" y="2180496"/>
            <a:ext cx="11029615" cy="4415513"/>
          </a:xfrm>
        </p:spPr>
        <p:txBody>
          <a:bodyPr>
            <a:normAutofit/>
          </a:bodyPr>
          <a:lstStyle/>
          <a:p>
            <a:r>
              <a:rPr lang="en-US" dirty="0">
                <a:solidFill>
                  <a:srgbClr val="CC7832"/>
                </a:solidFill>
                <a:ea typeface="Times New Roman" panose="02020603050405020304" pitchFamily="18" charset="0"/>
                <a:cs typeface="Courier New" panose="02070309020205020404" pitchFamily="49" charset="0"/>
              </a:rPr>
              <a:t>Question:</a:t>
            </a:r>
          </a:p>
          <a:p>
            <a:pPr marL="324000" lvl="1" indent="0">
              <a:buNone/>
            </a:pPr>
            <a:r>
              <a:rPr lang="en-US" sz="1800" dirty="0">
                <a:effectLst/>
                <a:ea typeface="Calibri" panose="020F0502020204030204" pitchFamily="34" charset="0"/>
                <a:cs typeface="Times New Roman" panose="02020603050405020304" pitchFamily="18" charset="0"/>
              </a:rPr>
              <a:t>The profitability of a hospital depends on the kind of insurance they have in its Payer mix. I would like to see the </a:t>
            </a:r>
            <a:r>
              <a:rPr lang="en-US" sz="1800" b="1" dirty="0">
                <a:effectLst/>
                <a:ea typeface="Calibri" panose="020F0502020204030204" pitchFamily="34" charset="0"/>
                <a:cs typeface="Times New Roman" panose="02020603050405020304" pitchFamily="18" charset="0"/>
              </a:rPr>
              <a:t>proportion of deaths among each insurance type</a:t>
            </a:r>
            <a:r>
              <a:rPr lang="en-US" sz="1800" dirty="0">
                <a:effectLst/>
                <a:ea typeface="Calibri" panose="020F0502020204030204" pitchFamily="34" charset="0"/>
                <a:cs typeface="Times New Roman" panose="02020603050405020304" pitchFamily="18" charset="0"/>
              </a:rPr>
              <a:t>, </a:t>
            </a:r>
            <a:r>
              <a:rPr lang="en-US" sz="1800" b="1" dirty="0">
                <a:effectLst/>
                <a:ea typeface="Calibri" panose="020F0502020204030204" pitchFamily="34" charset="0"/>
                <a:cs typeface="Times New Roman" panose="02020603050405020304" pitchFamily="18" charset="0"/>
              </a:rPr>
              <a:t>to determine whether the hospital is biased in their treatment and care</a:t>
            </a:r>
            <a:r>
              <a:rPr lang="en-US" sz="1800" dirty="0">
                <a:effectLst/>
                <a:ea typeface="Calibri" panose="020F0502020204030204" pitchFamily="34" charset="0"/>
                <a:cs typeface="Times New Roman" panose="02020603050405020304" pitchFamily="18" charset="0"/>
              </a:rPr>
              <a:t>, considering Private insurance pays more compared to Medicare/Medicaid.</a:t>
            </a:r>
            <a:endParaRPr lang="en-US" sz="1800" dirty="0">
              <a:solidFill>
                <a:srgbClr val="CC7832"/>
              </a:solidFill>
              <a:effectLst/>
              <a:ea typeface="Times New Roman" panose="02020603050405020304" pitchFamily="18" charset="0"/>
              <a:cs typeface="Courier New" panose="02070309020205020404" pitchFamily="49" charset="0"/>
            </a:endParaRPr>
          </a:p>
          <a:p>
            <a:r>
              <a:rPr lang="en-US" dirty="0">
                <a:solidFill>
                  <a:srgbClr val="CC7832"/>
                </a:solidFill>
                <a:ea typeface="Times New Roman" panose="02020603050405020304" pitchFamily="18" charset="0"/>
                <a:cs typeface="Courier New" panose="02070309020205020404" pitchFamily="49" charset="0"/>
              </a:rPr>
              <a:t>Output: </a:t>
            </a:r>
          </a:p>
          <a:p>
            <a:pPr marL="324000" lvl="1" indent="0">
              <a:buNone/>
            </a:pPr>
            <a:r>
              <a:rPr lang="en-US" dirty="0">
                <a:solidFill>
                  <a:schemeClr val="tx1"/>
                </a:solidFill>
                <a:effectLst/>
                <a:ea typeface="Times New Roman" panose="02020603050405020304" pitchFamily="18" charset="0"/>
                <a:cs typeface="Courier New" panose="02070309020205020404" pitchFamily="49" charset="0"/>
              </a:rPr>
              <a:t>Medicare/Medicaid: 0.14/0.07 versus Government/Private: 0.05/0.06</a:t>
            </a:r>
          </a:p>
          <a:p>
            <a:r>
              <a:rPr lang="en-US" dirty="0">
                <a:solidFill>
                  <a:srgbClr val="CC7832"/>
                </a:solidFill>
                <a:ea typeface="Times New Roman" panose="02020603050405020304" pitchFamily="18" charset="0"/>
                <a:cs typeface="Courier New" panose="02070309020205020404" pitchFamily="49" charset="0"/>
              </a:rPr>
              <a:t>Result: </a:t>
            </a:r>
          </a:p>
          <a:p>
            <a:pPr marL="324000" lvl="1" indent="0">
              <a:buNone/>
            </a:pPr>
            <a:r>
              <a:rPr lang="en-US" sz="1800" dirty="0">
                <a:effectLst/>
                <a:ea typeface="Calibri" panose="020F0502020204030204" pitchFamily="34" charset="0"/>
                <a:cs typeface="Courier New" panose="02070309020205020404" pitchFamily="49" charset="0"/>
              </a:rPr>
              <a:t>There seems to be a bias in the treatment of those who pay via Medicare and Medicaid, compared to those who pay via Govt/private insurance. This is an area to look at because such a scenario can bring in legal issues and cause loss to us. </a:t>
            </a:r>
          </a:p>
          <a:p>
            <a:pPr marL="324000" lvl="1" indent="0">
              <a:buNone/>
            </a:pPr>
            <a:r>
              <a:rPr lang="en-US" sz="1800" dirty="0">
                <a:effectLst/>
                <a:ea typeface="Calibri" panose="020F0502020204030204" pitchFamily="34" charset="0"/>
                <a:cs typeface="Courier New" panose="02070309020205020404" pitchFamily="49" charset="0"/>
              </a:rPr>
              <a:t>Also, to note, the reimbursement rate is more for Govt/private insurance compared to those of Medicare/Medicaid. As commercial/ private insurance payers pay more/ generate more revenue when compared to payments from Medicare/Medicaid (Lopez et al., 2020)</a:t>
            </a:r>
          </a:p>
        </p:txBody>
      </p:sp>
    </p:spTree>
    <p:extLst>
      <p:ext uri="{BB962C8B-B14F-4D97-AF65-F5344CB8AC3E}">
        <p14:creationId xmlns:p14="http://schemas.microsoft.com/office/powerpoint/2010/main" val="60689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1B6A537-AA0C-DBC6-0E40-19E34E08BE9B}"/>
              </a:ext>
            </a:extLst>
          </p:cNvPr>
          <p:cNvSpPr>
            <a:spLocks noGrp="1"/>
          </p:cNvSpPr>
          <p:nvPr>
            <p:ph type="title"/>
          </p:nvPr>
        </p:nvSpPr>
        <p:spPr>
          <a:xfrm>
            <a:off x="8109235" y="863695"/>
            <a:ext cx="3511233" cy="3779995"/>
          </a:xfrm>
        </p:spPr>
        <p:txBody>
          <a:bodyPr vert="horz" lIns="91440" tIns="45720" rIns="91440" bIns="45720" rtlCol="0" anchor="ctr">
            <a:normAutofit/>
          </a:bodyPr>
          <a:lstStyle/>
          <a:p>
            <a:r>
              <a:rPr lang="en-US" sz="3600">
                <a:solidFill>
                  <a:schemeClr val="tx1"/>
                </a:solidFill>
              </a:rPr>
              <a:t>THANK YOU!</a:t>
            </a:r>
          </a:p>
        </p:txBody>
      </p:sp>
      <p:sp>
        <p:nvSpPr>
          <p:cNvPr id="52" name="Rectangle 5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4" name="Graphic 5" descr="Handshake">
            <a:extLst>
              <a:ext uri="{FF2B5EF4-FFF2-40B4-BE49-F238E27FC236}">
                <a16:creationId xmlns:a16="http://schemas.microsoft.com/office/drawing/2014/main" id="{AAEDEA7B-5C5C-467E-5979-E9B8B16BB2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961" y="4078840"/>
            <a:ext cx="5581779" cy="2880212"/>
          </a:xfrm>
          <a:prstGeom prst="rect">
            <a:avLst/>
          </a:prstGeom>
        </p:spPr>
      </p:pic>
      <p:sp>
        <p:nvSpPr>
          <p:cNvPr id="3" name="TextBox 2">
            <a:extLst>
              <a:ext uri="{FF2B5EF4-FFF2-40B4-BE49-F238E27FC236}">
                <a16:creationId xmlns:a16="http://schemas.microsoft.com/office/drawing/2014/main" id="{AA799768-15AD-86FD-2E74-F9D712D645FB}"/>
              </a:ext>
            </a:extLst>
          </p:cNvPr>
          <p:cNvSpPr txBox="1"/>
          <p:nvPr/>
        </p:nvSpPr>
        <p:spPr>
          <a:xfrm>
            <a:off x="1376737" y="1191802"/>
            <a:ext cx="4719263" cy="2585323"/>
          </a:xfrm>
          <a:prstGeom prst="rect">
            <a:avLst/>
          </a:prstGeom>
          <a:noFill/>
        </p:spPr>
        <p:txBody>
          <a:bodyPr wrap="square" rtlCol="0">
            <a:spAutoFit/>
          </a:bodyPr>
          <a:lstStyle/>
          <a:p>
            <a:r>
              <a:rPr lang="en-US" b="1" dirty="0">
                <a:solidFill>
                  <a:schemeClr val="bg1"/>
                </a:solidFill>
              </a:rPr>
              <a:t>What would I do differently?</a:t>
            </a:r>
          </a:p>
          <a:p>
            <a:endParaRPr lang="en-US" dirty="0">
              <a:solidFill>
                <a:schemeClr val="bg1"/>
              </a:solidFill>
            </a:endParaRPr>
          </a:p>
          <a:p>
            <a:r>
              <a:rPr lang="en-US" dirty="0">
                <a:solidFill>
                  <a:schemeClr val="bg1"/>
                </a:solidFill>
              </a:rPr>
              <a:t>I would have tried finding the connecting data source which provides information about the procedures, the bills and how the payments were divided among insurance and deductibles.</a:t>
            </a:r>
          </a:p>
          <a:p>
            <a:endParaRPr lang="en-US" dirty="0">
              <a:solidFill>
                <a:schemeClr val="bg1"/>
              </a:solidFill>
            </a:endParaRPr>
          </a:p>
          <a:p>
            <a:r>
              <a:rPr lang="en-US" dirty="0">
                <a:solidFill>
                  <a:schemeClr val="bg1"/>
                </a:solidFill>
              </a:rPr>
              <a:t>This would help me gain a better insight on whether to invest in the project or not.</a:t>
            </a:r>
          </a:p>
        </p:txBody>
      </p:sp>
    </p:spTree>
    <p:extLst>
      <p:ext uri="{BB962C8B-B14F-4D97-AF65-F5344CB8AC3E}">
        <p14:creationId xmlns:p14="http://schemas.microsoft.com/office/powerpoint/2010/main" val="5076398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1026</TotalTime>
  <Words>658</Words>
  <Application>Microsoft Office PowerPoint</Application>
  <PresentationFormat>Widescreen</PresentationFormat>
  <Paragraphs>31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Courier New</vt:lpstr>
      <vt:lpstr>Gill Sans MT</vt:lpstr>
      <vt:lpstr>Wingdings 2</vt:lpstr>
      <vt:lpstr>Dividend</vt:lpstr>
      <vt:lpstr>HEALTHCARE INDUSTRY AND DATA Analysis</vt:lpstr>
      <vt:lpstr>ERD and Documentation</vt:lpstr>
      <vt:lpstr>My FAVORITE PICK: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ACQUISITION MANAGEMENT</dc:title>
  <dc:creator>Shah, Preksha Kamleshkumar</dc:creator>
  <cp:lastModifiedBy>Shah, Preksha Kamleshkumar</cp:lastModifiedBy>
  <cp:revision>1</cp:revision>
  <dcterms:created xsi:type="dcterms:W3CDTF">2023-04-16T05:32:21Z</dcterms:created>
  <dcterms:modified xsi:type="dcterms:W3CDTF">2023-04-17T19:58:52Z</dcterms:modified>
</cp:coreProperties>
</file>