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Cairo"/>
      <p:regular r:id="rId30"/>
      <p:bold r:id="rId31"/>
    </p:embeddedFont>
    <p:embeddedFont>
      <p:font typeface="Bungee"/>
      <p:regular r:id="rId32"/>
    </p:embeddedFont>
    <p:embeddedFont>
      <p:font typeface="DM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airo-bold.fntdata"/><Relationship Id="rId30" Type="http://schemas.openxmlformats.org/officeDocument/2006/relationships/font" Target="fonts/Cairo-regular.fntdata"/><Relationship Id="rId33" Type="http://schemas.openxmlformats.org/officeDocument/2006/relationships/font" Target="fonts/DMSans-regular.fntdata"/><Relationship Id="rId32" Type="http://schemas.openxmlformats.org/officeDocument/2006/relationships/font" Target="fonts/Bungee-regular.fntdata"/><Relationship Id="rId35" Type="http://schemas.openxmlformats.org/officeDocument/2006/relationships/font" Target="fonts/DMSans-italic.fntdata"/><Relationship Id="rId34" Type="http://schemas.openxmlformats.org/officeDocument/2006/relationships/font" Target="fonts/DMSans-bold.fntdata"/><Relationship Id="rId36" Type="http://schemas.openxmlformats.org/officeDocument/2006/relationships/font" Target="fonts/DMSans-boldItalic.fntdata"/><Relationship Id="rId20" Type="http://schemas.openxmlformats.org/officeDocument/2006/relationships/slide" Target="slides/slide16.xml"/><Relationship Id="rId22" Type="http://schemas.openxmlformats.org/officeDocument/2006/relationships/font" Target="fonts/Robot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26" Type="http://schemas.openxmlformats.org/officeDocument/2006/relationships/font" Target="fonts/Lat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29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edba89394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edba89394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2626ca070f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2626ca070f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Slight decrease on spending per drug can be indicative of a shift towards more cost-effective medications or changes in prescription patterns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158bbe8c53e_0_2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158bbe8c53e_0_2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Insulin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2626ca070f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2626ca070f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gives a </a:t>
            </a:r>
            <a:r>
              <a:rPr lang="en"/>
              <a:t>opportunity</a:t>
            </a:r>
            <a:r>
              <a:rPr lang="en"/>
              <a:t> for </a:t>
            </a:r>
            <a:r>
              <a:rPr lang="en"/>
              <a:t>pharmaceutical companies to look into. Medicare also can negotiate terms with these manufacturers using policy reform and negotiating prices and leveraging the customer base they have.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2626ca070f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2626ca070f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limitations: Decrease in spending with more manufacturers might be due to other factors not captured in the dataset, such as rate of </a:t>
            </a:r>
            <a:r>
              <a:rPr lang="en"/>
              <a:t>prescription</a:t>
            </a:r>
            <a:r>
              <a:rPr lang="en"/>
              <a:t> or broader </a:t>
            </a:r>
            <a:r>
              <a:rPr lang="en"/>
              <a:t>market forces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29e492e1c6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29e492e1c6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average spending on diabetic medications could be influenced by changes in prescribing practices, such as a shift towards more cost-effective generic medications, or changes in treatment guidelines that affect drug choice</a:t>
            </a:r>
            <a:endParaRPr sz="105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	for example the guideline to diagnosis </a:t>
            </a:r>
            <a:r>
              <a:rPr lang="en" sz="10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diabetes was changed in 2018 to include prediabetic and diabetic ranges</a:t>
            </a:r>
            <a:endParaRPr sz="105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29e492e1c6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29e492e1c6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29fa3d61f03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29fa3d61f03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2a0210c6a9b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2a0210c6a9b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edba89394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edba89394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Overview: Clear overview of the project's purpose and objectives. Explanation of the relevance of the healthcare data analysis to real-world healthcare issues.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Data Acquisition and Preprocessing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1" marL="139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Description of data sources, collection methods, and any challenges faced.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1" marL="139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Quick overview of data cleaning and preprocessing techniques applied, along with any decisions/assumptions made.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Data Analysis Techniques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1" marL="139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Explanation of the analytical methods and tools used.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1" marL="139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Justification for the chosen techniques based on the research question and/or literature review.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Results and Interpretation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1" marL="139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Presentation of key findings and insights from the analysis.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1" marL="139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Effective visualisation and clear interpretation of results.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1" marL="139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Discussion of any limitations or uncertainties in the findings.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edba89394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edba89394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Char char="●"/>
            </a:pP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It covers insulin, diabetes drugs, and certain supplies.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29e3c49dfa3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29e3c49dfa3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As we see, patients who are 65 and above will need a lot of diabetes medications to maintain their chronic condition and for the same, they will need to opt for a Part D plan that helps them pay the costs.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29e3c49dfa3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29e3c49dfa3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25333"/>
                </a:solidFill>
                <a:latin typeface="Cairo"/>
                <a:ea typeface="Cairo"/>
                <a:cs typeface="Cairo"/>
                <a:sym typeface="Cairo"/>
              </a:rPr>
              <a:t>This project aims to explore the financial dimensions of medications related to diabetes within the context of Medicare Part D drug spending. This exploration holds significant importance for stakeholders such as Medicare, plan beneficiaries, policymakers, and pharmaceutical companies. The objectives of our analyses include:</a:t>
            </a:r>
            <a:endParaRPr sz="1400">
              <a:solidFill>
                <a:srgbClr val="F25333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25333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F25333"/>
              </a:buClr>
              <a:buSzPts val="1400"/>
              <a:buFont typeface="Cairo"/>
              <a:buChar char="●"/>
            </a:pPr>
            <a:r>
              <a:rPr lang="en" sz="1400">
                <a:solidFill>
                  <a:srgbClr val="F25333"/>
                </a:solidFill>
                <a:latin typeface="Cairo"/>
                <a:ea typeface="Cairo"/>
                <a:cs typeface="Cairo"/>
                <a:sym typeface="Cairo"/>
              </a:rPr>
              <a:t>The </a:t>
            </a:r>
            <a:r>
              <a:rPr b="1" lang="en" sz="1400">
                <a:solidFill>
                  <a:srgbClr val="F25333"/>
                </a:solidFill>
                <a:latin typeface="Cairo"/>
                <a:ea typeface="Cairo"/>
                <a:cs typeface="Cairo"/>
                <a:sym typeface="Cairo"/>
              </a:rPr>
              <a:t>proportion of diabetic medication</a:t>
            </a:r>
            <a:r>
              <a:rPr lang="en" sz="1400">
                <a:solidFill>
                  <a:srgbClr val="F25333"/>
                </a:solidFill>
                <a:latin typeface="Cairo"/>
                <a:ea typeface="Cairo"/>
                <a:cs typeface="Cairo"/>
                <a:sym typeface="Cairo"/>
              </a:rPr>
              <a:t> to the remainder of the medication and how it affects the spending</a:t>
            </a:r>
            <a:endParaRPr sz="1400">
              <a:solidFill>
                <a:srgbClr val="F25333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5333"/>
              </a:buClr>
              <a:buSzPts val="1400"/>
              <a:buFont typeface="Cairo"/>
              <a:buChar char="●"/>
            </a:pPr>
            <a:r>
              <a:rPr lang="en" sz="1400">
                <a:solidFill>
                  <a:srgbClr val="F25333"/>
                </a:solidFill>
                <a:latin typeface="Cairo"/>
                <a:ea typeface="Cairo"/>
                <a:cs typeface="Cairo"/>
                <a:sym typeface="Cairo"/>
              </a:rPr>
              <a:t>To identify diabetic medications with </a:t>
            </a:r>
            <a:r>
              <a:rPr b="1" lang="en" sz="1400">
                <a:solidFill>
                  <a:srgbClr val="F25333"/>
                </a:solidFill>
                <a:latin typeface="Cairo"/>
                <a:ea typeface="Cairo"/>
                <a:cs typeface="Cairo"/>
                <a:sym typeface="Cairo"/>
              </a:rPr>
              <a:t>outlier spending patterns</a:t>
            </a:r>
            <a:r>
              <a:rPr lang="en" sz="1400">
                <a:solidFill>
                  <a:srgbClr val="F25333"/>
                </a:solidFill>
                <a:latin typeface="Cairo"/>
                <a:ea typeface="Cairo"/>
                <a:cs typeface="Cairo"/>
                <a:sym typeface="Cairo"/>
              </a:rPr>
              <a:t>, which may have a significant impact on the </a:t>
            </a:r>
            <a:r>
              <a:rPr b="1" lang="en" sz="1400">
                <a:solidFill>
                  <a:srgbClr val="F25333"/>
                </a:solidFill>
                <a:latin typeface="Cairo"/>
                <a:ea typeface="Cairo"/>
                <a:cs typeface="Cairo"/>
                <a:sym typeface="Cairo"/>
              </a:rPr>
              <a:t>program's budget.</a:t>
            </a:r>
            <a:endParaRPr b="1" sz="1400">
              <a:solidFill>
                <a:srgbClr val="F25333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5333"/>
              </a:buClr>
              <a:buSzPts val="1400"/>
              <a:buFont typeface="Cairo"/>
              <a:buChar char="●"/>
            </a:pPr>
            <a:r>
              <a:rPr lang="en" sz="1400">
                <a:solidFill>
                  <a:srgbClr val="F25333"/>
                </a:solidFill>
                <a:latin typeface="Cairo"/>
                <a:ea typeface="Cairo"/>
                <a:cs typeface="Cairo"/>
                <a:sym typeface="Cairo"/>
              </a:rPr>
              <a:t>To assess the relationship between the</a:t>
            </a:r>
            <a:r>
              <a:rPr b="1" lang="en" sz="1400">
                <a:solidFill>
                  <a:srgbClr val="F25333"/>
                </a:solidFill>
                <a:latin typeface="Cairo"/>
                <a:ea typeface="Cairo"/>
                <a:cs typeface="Cairo"/>
                <a:sym typeface="Cairo"/>
              </a:rPr>
              <a:t> number of drug manufacturers </a:t>
            </a:r>
            <a:r>
              <a:rPr lang="en" sz="1400">
                <a:solidFill>
                  <a:srgbClr val="F25333"/>
                </a:solidFill>
                <a:latin typeface="Cairo"/>
                <a:ea typeface="Cairo"/>
                <a:cs typeface="Cairo"/>
                <a:sym typeface="Cairo"/>
              </a:rPr>
              <a:t>for diabetic medications and drug spending within this specific category.</a:t>
            </a:r>
            <a:endParaRPr sz="1400">
              <a:solidFill>
                <a:srgbClr val="F25333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5333"/>
              </a:buClr>
              <a:buSzPts val="1400"/>
              <a:buFont typeface="Cairo"/>
              <a:buChar char="●"/>
            </a:pPr>
            <a:r>
              <a:rPr lang="en" sz="1400">
                <a:solidFill>
                  <a:srgbClr val="F25333"/>
                </a:solidFill>
                <a:latin typeface="Cairo"/>
                <a:ea typeface="Cairo"/>
                <a:cs typeface="Cairo"/>
                <a:sym typeface="Cairo"/>
              </a:rPr>
              <a:t>To examine the </a:t>
            </a:r>
            <a:r>
              <a:rPr b="1" lang="en" sz="1400">
                <a:solidFill>
                  <a:srgbClr val="F25333"/>
                </a:solidFill>
                <a:latin typeface="Cairo"/>
                <a:ea typeface="Cairo"/>
                <a:cs typeface="Cairo"/>
                <a:sym typeface="Cairo"/>
              </a:rPr>
              <a:t>annual trends </a:t>
            </a:r>
            <a:r>
              <a:rPr lang="en" sz="1400">
                <a:solidFill>
                  <a:srgbClr val="F25333"/>
                </a:solidFill>
                <a:latin typeface="Cairo"/>
                <a:ea typeface="Cairo"/>
                <a:cs typeface="Cairo"/>
                <a:sym typeface="Cairo"/>
              </a:rPr>
              <a:t>in Medicare Part D drug spending for diabetic medications from 2017 to 2021, including changes in average spending </a:t>
            </a:r>
            <a:endParaRPr sz="1400">
              <a:solidFill>
                <a:srgbClr val="F25333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25333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400">
                <a:solidFill>
                  <a:srgbClr val="F25333"/>
                </a:solidFill>
                <a:latin typeface="Cairo"/>
                <a:ea typeface="Cairo"/>
                <a:cs typeface="Cairo"/>
                <a:sym typeface="Cairo"/>
              </a:rPr>
              <a:t>Our overall aim is to offer actionable insights and suggestions that will improve the program's effectiveness, increase its financial sustainability, and raise beneficiary care standards.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2a0210c6a9b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2a0210c6a9b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2a0210c6a9b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2a0210c6a9b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As we see, patients who are 65 and above will need a lot of diabetes medications to maintain their chronic condition and for the same, they will need to opt for a Part D plan that helps them pay the costs.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29fa3d61f03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29fa3d61f03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2626ca070f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2626ca070f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7375" y="1519975"/>
            <a:ext cx="5460600" cy="20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7375" y="3515600"/>
            <a:ext cx="4373100" cy="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iro"/>
                <a:ea typeface="Cairo"/>
                <a:cs typeface="Cairo"/>
                <a:sym typeface="Cai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431371" y="43657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74175" y="3198689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305726" y="6011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550824" y="41790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 rot="-6220424">
            <a:off x="191876" y="474628"/>
            <a:ext cx="602495" cy="353003"/>
            <a:chOff x="-1131628" y="1250953"/>
            <a:chExt cx="695437" cy="407447"/>
          </a:xfrm>
        </p:grpSpPr>
        <p:sp>
          <p:nvSpPr>
            <p:cNvPr id="16" name="Google Shape;16;p2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 txBox="1"/>
          <p:nvPr>
            <p:ph hasCustomPrompt="1" type="title"/>
          </p:nvPr>
        </p:nvSpPr>
        <p:spPr>
          <a:xfrm>
            <a:off x="1284000" y="990600"/>
            <a:ext cx="6576000" cy="24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1" name="Google Shape;111;p11"/>
          <p:cNvSpPr txBox="1"/>
          <p:nvPr>
            <p:ph idx="1" type="subTitle"/>
          </p:nvPr>
        </p:nvSpPr>
        <p:spPr>
          <a:xfrm>
            <a:off x="1284000" y="3449575"/>
            <a:ext cx="6576000" cy="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2" name="Google Shape;112;p11"/>
          <p:cNvSpPr/>
          <p:nvPr/>
        </p:nvSpPr>
        <p:spPr>
          <a:xfrm>
            <a:off x="1431371" y="43657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"/>
          <p:cNvSpPr/>
          <p:nvPr/>
        </p:nvSpPr>
        <p:spPr>
          <a:xfrm>
            <a:off x="174175" y="3198689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"/>
          <p:cNvSpPr/>
          <p:nvPr/>
        </p:nvSpPr>
        <p:spPr>
          <a:xfrm>
            <a:off x="8305726" y="6011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"/>
          <p:cNvSpPr/>
          <p:nvPr/>
        </p:nvSpPr>
        <p:spPr>
          <a:xfrm>
            <a:off x="8550824" y="41790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" name="Google Shape;116;p11"/>
          <p:cNvGrpSpPr/>
          <p:nvPr/>
        </p:nvGrpSpPr>
        <p:grpSpPr>
          <a:xfrm>
            <a:off x="8255635" y="2423850"/>
            <a:ext cx="357775" cy="295791"/>
            <a:chOff x="-783927" y="2108838"/>
            <a:chExt cx="357775" cy="295791"/>
          </a:xfrm>
        </p:grpSpPr>
        <p:sp>
          <p:nvSpPr>
            <p:cNvPr id="117" name="Google Shape;117;p11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/>
          <p:nvPr/>
        </p:nvSpPr>
        <p:spPr>
          <a:xfrm>
            <a:off x="4677200" y="425027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" name="Google Shape;120;p11"/>
          <p:cNvGrpSpPr/>
          <p:nvPr/>
        </p:nvGrpSpPr>
        <p:grpSpPr>
          <a:xfrm rot="9651258">
            <a:off x="448352" y="4380344"/>
            <a:ext cx="643548" cy="377045"/>
            <a:chOff x="-1131628" y="1250953"/>
            <a:chExt cx="695437" cy="407447"/>
          </a:xfrm>
        </p:grpSpPr>
        <p:sp>
          <p:nvSpPr>
            <p:cNvPr id="121" name="Google Shape;121;p11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11"/>
          <p:cNvSpPr/>
          <p:nvPr/>
        </p:nvSpPr>
        <p:spPr>
          <a:xfrm>
            <a:off x="7393975" y="4749377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3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"/>
          <p:cNvSpPr txBox="1"/>
          <p:nvPr>
            <p:ph type="title"/>
          </p:nvPr>
        </p:nvSpPr>
        <p:spPr>
          <a:xfrm>
            <a:off x="1517352" y="1892900"/>
            <a:ext cx="25329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8" name="Google Shape;128;p13"/>
          <p:cNvSpPr txBox="1"/>
          <p:nvPr>
            <p:ph hasCustomPrompt="1" idx="2" type="title"/>
          </p:nvPr>
        </p:nvSpPr>
        <p:spPr>
          <a:xfrm>
            <a:off x="2326602" y="1249800"/>
            <a:ext cx="914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517352" y="2270900"/>
            <a:ext cx="25329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3"/>
          <p:cNvSpPr txBox="1"/>
          <p:nvPr>
            <p:ph idx="3" type="title"/>
          </p:nvPr>
        </p:nvSpPr>
        <p:spPr>
          <a:xfrm>
            <a:off x="5093748" y="1892900"/>
            <a:ext cx="25329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1" name="Google Shape;131;p13"/>
          <p:cNvSpPr txBox="1"/>
          <p:nvPr>
            <p:ph hasCustomPrompt="1" idx="4" type="title"/>
          </p:nvPr>
        </p:nvSpPr>
        <p:spPr>
          <a:xfrm>
            <a:off x="5902998" y="1249813"/>
            <a:ext cx="914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/>
          <p:nvPr>
            <p:ph idx="5" type="subTitle"/>
          </p:nvPr>
        </p:nvSpPr>
        <p:spPr>
          <a:xfrm>
            <a:off x="5093898" y="2270900"/>
            <a:ext cx="25326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6" type="title"/>
          </p:nvPr>
        </p:nvSpPr>
        <p:spPr>
          <a:xfrm>
            <a:off x="1518852" y="3681875"/>
            <a:ext cx="25299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13"/>
          <p:cNvSpPr txBox="1"/>
          <p:nvPr>
            <p:ph hasCustomPrompt="1" idx="7" type="title"/>
          </p:nvPr>
        </p:nvSpPr>
        <p:spPr>
          <a:xfrm>
            <a:off x="2326602" y="3038800"/>
            <a:ext cx="914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/>
          <p:nvPr>
            <p:ph idx="8" type="subTitle"/>
          </p:nvPr>
        </p:nvSpPr>
        <p:spPr>
          <a:xfrm>
            <a:off x="1517352" y="4059888"/>
            <a:ext cx="25329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3"/>
          <p:cNvSpPr txBox="1"/>
          <p:nvPr>
            <p:ph idx="9" type="title"/>
          </p:nvPr>
        </p:nvSpPr>
        <p:spPr>
          <a:xfrm>
            <a:off x="5093898" y="3681872"/>
            <a:ext cx="25326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p13"/>
          <p:cNvSpPr txBox="1"/>
          <p:nvPr>
            <p:ph hasCustomPrompt="1" idx="13" type="title"/>
          </p:nvPr>
        </p:nvSpPr>
        <p:spPr>
          <a:xfrm>
            <a:off x="5902998" y="3038800"/>
            <a:ext cx="914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/>
          <p:nvPr>
            <p:ph idx="14" type="subTitle"/>
          </p:nvPr>
        </p:nvSpPr>
        <p:spPr>
          <a:xfrm>
            <a:off x="5093898" y="4059888"/>
            <a:ext cx="25326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3"/>
          <p:cNvSpPr txBox="1"/>
          <p:nvPr>
            <p:ph idx="15"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0" name="Google Shape;140;p13"/>
          <p:cNvSpPr/>
          <p:nvPr/>
        </p:nvSpPr>
        <p:spPr>
          <a:xfrm>
            <a:off x="378050" y="2884364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3"/>
          <p:cNvSpPr/>
          <p:nvPr/>
        </p:nvSpPr>
        <p:spPr>
          <a:xfrm>
            <a:off x="8319451" y="23416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13"/>
          <p:cNvGrpSpPr/>
          <p:nvPr/>
        </p:nvGrpSpPr>
        <p:grpSpPr>
          <a:xfrm>
            <a:off x="8589735" y="316675"/>
            <a:ext cx="357775" cy="295791"/>
            <a:chOff x="-783927" y="2108838"/>
            <a:chExt cx="357775" cy="295791"/>
          </a:xfrm>
        </p:grpSpPr>
        <p:sp>
          <p:nvSpPr>
            <p:cNvPr id="143" name="Google Shape;143;p13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13"/>
          <p:cNvGrpSpPr/>
          <p:nvPr/>
        </p:nvGrpSpPr>
        <p:grpSpPr>
          <a:xfrm rot="-6220424">
            <a:off x="191876" y="474628"/>
            <a:ext cx="602495" cy="353003"/>
            <a:chOff x="-1131628" y="1250953"/>
            <a:chExt cx="695437" cy="407447"/>
          </a:xfrm>
        </p:grpSpPr>
        <p:sp>
          <p:nvSpPr>
            <p:cNvPr id="146" name="Google Shape;146;p13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" name="Google Shape;149;p13"/>
          <p:cNvGrpSpPr/>
          <p:nvPr/>
        </p:nvGrpSpPr>
        <p:grpSpPr>
          <a:xfrm rot="9651258">
            <a:off x="294452" y="4475444"/>
            <a:ext cx="643548" cy="377045"/>
            <a:chOff x="-1131628" y="1250953"/>
            <a:chExt cx="695437" cy="407447"/>
          </a:xfrm>
        </p:grpSpPr>
        <p:sp>
          <p:nvSpPr>
            <p:cNvPr id="150" name="Google Shape;150;p13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" name="Google Shape;153;p13"/>
          <p:cNvGrpSpPr/>
          <p:nvPr/>
        </p:nvGrpSpPr>
        <p:grpSpPr>
          <a:xfrm rot="-7140317">
            <a:off x="8304849" y="4386268"/>
            <a:ext cx="643533" cy="377037"/>
            <a:chOff x="-1131628" y="1250953"/>
            <a:chExt cx="695437" cy="407447"/>
          </a:xfrm>
        </p:grpSpPr>
        <p:sp>
          <p:nvSpPr>
            <p:cNvPr id="154" name="Google Shape;154;p13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3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"/>
          <p:cNvSpPr txBox="1"/>
          <p:nvPr>
            <p:ph type="title"/>
          </p:nvPr>
        </p:nvSpPr>
        <p:spPr>
          <a:xfrm>
            <a:off x="712310" y="1892900"/>
            <a:ext cx="25329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9" name="Google Shape;159;p14"/>
          <p:cNvSpPr txBox="1"/>
          <p:nvPr>
            <p:ph hasCustomPrompt="1" idx="2" type="title"/>
          </p:nvPr>
        </p:nvSpPr>
        <p:spPr>
          <a:xfrm>
            <a:off x="1521560" y="1249800"/>
            <a:ext cx="914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4"/>
          <p:cNvSpPr txBox="1"/>
          <p:nvPr>
            <p:ph idx="1" type="subTitle"/>
          </p:nvPr>
        </p:nvSpPr>
        <p:spPr>
          <a:xfrm>
            <a:off x="712310" y="2270900"/>
            <a:ext cx="25329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4"/>
          <p:cNvSpPr txBox="1"/>
          <p:nvPr>
            <p:ph idx="3" type="title"/>
          </p:nvPr>
        </p:nvSpPr>
        <p:spPr>
          <a:xfrm>
            <a:off x="3305280" y="1892900"/>
            <a:ext cx="25329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2" name="Google Shape;162;p14"/>
          <p:cNvSpPr txBox="1"/>
          <p:nvPr>
            <p:ph hasCustomPrompt="1" idx="4" type="title"/>
          </p:nvPr>
        </p:nvSpPr>
        <p:spPr>
          <a:xfrm>
            <a:off x="4114530" y="1249813"/>
            <a:ext cx="914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4"/>
          <p:cNvSpPr txBox="1"/>
          <p:nvPr>
            <p:ph idx="5" type="subTitle"/>
          </p:nvPr>
        </p:nvSpPr>
        <p:spPr>
          <a:xfrm>
            <a:off x="3305430" y="2270900"/>
            <a:ext cx="25326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4"/>
          <p:cNvSpPr txBox="1"/>
          <p:nvPr>
            <p:ph idx="6" type="title"/>
          </p:nvPr>
        </p:nvSpPr>
        <p:spPr>
          <a:xfrm>
            <a:off x="713810" y="3681875"/>
            <a:ext cx="25299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5" name="Google Shape;165;p14"/>
          <p:cNvSpPr txBox="1"/>
          <p:nvPr>
            <p:ph hasCustomPrompt="1" idx="7" type="title"/>
          </p:nvPr>
        </p:nvSpPr>
        <p:spPr>
          <a:xfrm>
            <a:off x="1521560" y="3038800"/>
            <a:ext cx="914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4"/>
          <p:cNvSpPr txBox="1"/>
          <p:nvPr>
            <p:ph idx="8" type="subTitle"/>
          </p:nvPr>
        </p:nvSpPr>
        <p:spPr>
          <a:xfrm>
            <a:off x="712310" y="4059888"/>
            <a:ext cx="25329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4"/>
          <p:cNvSpPr txBox="1"/>
          <p:nvPr>
            <p:ph idx="9" type="title"/>
          </p:nvPr>
        </p:nvSpPr>
        <p:spPr>
          <a:xfrm>
            <a:off x="3305430" y="3681872"/>
            <a:ext cx="25326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8" name="Google Shape;168;p14"/>
          <p:cNvSpPr txBox="1"/>
          <p:nvPr>
            <p:ph hasCustomPrompt="1" idx="13" type="title"/>
          </p:nvPr>
        </p:nvSpPr>
        <p:spPr>
          <a:xfrm>
            <a:off x="4114530" y="3038800"/>
            <a:ext cx="914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4"/>
          <p:cNvSpPr txBox="1"/>
          <p:nvPr>
            <p:ph idx="14" type="subTitle"/>
          </p:nvPr>
        </p:nvSpPr>
        <p:spPr>
          <a:xfrm>
            <a:off x="3305430" y="4059888"/>
            <a:ext cx="25326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4"/>
          <p:cNvSpPr txBox="1"/>
          <p:nvPr>
            <p:ph idx="15"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1" name="Google Shape;171;p14"/>
          <p:cNvSpPr/>
          <p:nvPr/>
        </p:nvSpPr>
        <p:spPr>
          <a:xfrm>
            <a:off x="8700451" y="24940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"/>
          <p:cNvSpPr txBox="1"/>
          <p:nvPr>
            <p:ph idx="16" type="title"/>
          </p:nvPr>
        </p:nvSpPr>
        <p:spPr>
          <a:xfrm>
            <a:off x="5898255" y="1892900"/>
            <a:ext cx="25329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3" name="Google Shape;173;p14"/>
          <p:cNvSpPr txBox="1"/>
          <p:nvPr>
            <p:ph hasCustomPrompt="1" idx="17" type="title"/>
          </p:nvPr>
        </p:nvSpPr>
        <p:spPr>
          <a:xfrm>
            <a:off x="6707505" y="1249813"/>
            <a:ext cx="914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4" name="Google Shape;174;p14"/>
          <p:cNvSpPr txBox="1"/>
          <p:nvPr>
            <p:ph idx="18" type="subTitle"/>
          </p:nvPr>
        </p:nvSpPr>
        <p:spPr>
          <a:xfrm>
            <a:off x="5898405" y="2270900"/>
            <a:ext cx="25326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4"/>
          <p:cNvSpPr txBox="1"/>
          <p:nvPr>
            <p:ph idx="19" type="title"/>
          </p:nvPr>
        </p:nvSpPr>
        <p:spPr>
          <a:xfrm>
            <a:off x="5898405" y="3681872"/>
            <a:ext cx="25326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6" name="Google Shape;176;p14"/>
          <p:cNvSpPr txBox="1"/>
          <p:nvPr>
            <p:ph hasCustomPrompt="1" idx="20" type="title"/>
          </p:nvPr>
        </p:nvSpPr>
        <p:spPr>
          <a:xfrm>
            <a:off x="6707505" y="3038800"/>
            <a:ext cx="914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7" name="Google Shape;177;p14"/>
          <p:cNvSpPr txBox="1"/>
          <p:nvPr>
            <p:ph idx="21" type="subTitle"/>
          </p:nvPr>
        </p:nvSpPr>
        <p:spPr>
          <a:xfrm>
            <a:off x="5898405" y="4059888"/>
            <a:ext cx="25326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4"/>
          <p:cNvSpPr/>
          <p:nvPr/>
        </p:nvSpPr>
        <p:spPr>
          <a:xfrm>
            <a:off x="404408" y="161737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" name="Google Shape;179;p14"/>
          <p:cNvGrpSpPr/>
          <p:nvPr/>
        </p:nvGrpSpPr>
        <p:grpSpPr>
          <a:xfrm rot="-6770500">
            <a:off x="30622" y="903812"/>
            <a:ext cx="602483" cy="353018"/>
            <a:chOff x="-1131628" y="1250953"/>
            <a:chExt cx="695437" cy="407447"/>
          </a:xfrm>
        </p:grpSpPr>
        <p:sp>
          <p:nvSpPr>
            <p:cNvPr id="180" name="Google Shape;180;p14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14"/>
          <p:cNvGrpSpPr/>
          <p:nvPr/>
        </p:nvGrpSpPr>
        <p:grpSpPr>
          <a:xfrm rot="432063">
            <a:off x="7964935" y="76752"/>
            <a:ext cx="643557" cy="377051"/>
            <a:chOff x="-1131628" y="1250953"/>
            <a:chExt cx="695437" cy="407447"/>
          </a:xfrm>
        </p:grpSpPr>
        <p:sp>
          <p:nvSpPr>
            <p:cNvPr id="184" name="Google Shape;184;p14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4"/>
          <p:cNvSpPr/>
          <p:nvPr/>
        </p:nvSpPr>
        <p:spPr>
          <a:xfrm>
            <a:off x="171376" y="4505747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4"/>
          <p:cNvSpPr/>
          <p:nvPr/>
        </p:nvSpPr>
        <p:spPr>
          <a:xfrm>
            <a:off x="8629576" y="4658147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/>
          <p:nvPr>
            <p:ph idx="1" type="subTitle"/>
          </p:nvPr>
        </p:nvSpPr>
        <p:spPr>
          <a:xfrm>
            <a:off x="728125" y="3993000"/>
            <a:ext cx="3447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1" name="Google Shape;191;p15"/>
          <p:cNvSpPr txBox="1"/>
          <p:nvPr>
            <p:ph idx="2" type="subTitle"/>
          </p:nvPr>
        </p:nvSpPr>
        <p:spPr>
          <a:xfrm>
            <a:off x="4968575" y="3993000"/>
            <a:ext cx="3447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2" name="Google Shape;192;p15"/>
          <p:cNvSpPr txBox="1"/>
          <p:nvPr>
            <p:ph hasCustomPrompt="1" type="title"/>
          </p:nvPr>
        </p:nvSpPr>
        <p:spPr>
          <a:xfrm>
            <a:off x="4968575" y="3546225"/>
            <a:ext cx="34473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15"/>
          <p:cNvSpPr txBox="1"/>
          <p:nvPr>
            <p:ph hasCustomPrompt="1" idx="3" type="title"/>
          </p:nvPr>
        </p:nvSpPr>
        <p:spPr>
          <a:xfrm>
            <a:off x="728125" y="3546225"/>
            <a:ext cx="34473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194" name="Google Shape;194;p15"/>
          <p:cNvSpPr txBox="1"/>
          <p:nvPr>
            <p:ph idx="4" type="subTitle"/>
          </p:nvPr>
        </p:nvSpPr>
        <p:spPr>
          <a:xfrm>
            <a:off x="728125" y="2178775"/>
            <a:ext cx="3447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5" name="Google Shape;195;p15"/>
          <p:cNvSpPr txBox="1"/>
          <p:nvPr>
            <p:ph idx="5" type="subTitle"/>
          </p:nvPr>
        </p:nvSpPr>
        <p:spPr>
          <a:xfrm>
            <a:off x="4968575" y="2178775"/>
            <a:ext cx="3447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6" name="Google Shape;196;p15"/>
          <p:cNvSpPr txBox="1"/>
          <p:nvPr>
            <p:ph hasCustomPrompt="1" idx="6" type="title"/>
          </p:nvPr>
        </p:nvSpPr>
        <p:spPr>
          <a:xfrm>
            <a:off x="4968575" y="1732000"/>
            <a:ext cx="34473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5"/>
          <p:cNvSpPr txBox="1"/>
          <p:nvPr>
            <p:ph hasCustomPrompt="1" idx="7" type="title"/>
          </p:nvPr>
        </p:nvSpPr>
        <p:spPr>
          <a:xfrm>
            <a:off x="728125" y="1732000"/>
            <a:ext cx="34473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198" name="Google Shape;198;p15"/>
          <p:cNvSpPr txBox="1"/>
          <p:nvPr>
            <p:ph idx="8"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9" name="Google Shape;199;p15"/>
          <p:cNvSpPr/>
          <p:nvPr/>
        </p:nvSpPr>
        <p:spPr>
          <a:xfrm>
            <a:off x="404408" y="161737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" name="Google Shape;200;p15"/>
          <p:cNvGrpSpPr/>
          <p:nvPr/>
        </p:nvGrpSpPr>
        <p:grpSpPr>
          <a:xfrm rot="-6770500">
            <a:off x="30622" y="903812"/>
            <a:ext cx="602483" cy="353018"/>
            <a:chOff x="-1131628" y="1250953"/>
            <a:chExt cx="695437" cy="407447"/>
          </a:xfrm>
        </p:grpSpPr>
        <p:sp>
          <p:nvSpPr>
            <p:cNvPr id="201" name="Google Shape;201;p15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5"/>
          <p:cNvSpPr/>
          <p:nvPr/>
        </p:nvSpPr>
        <p:spPr>
          <a:xfrm>
            <a:off x="8629576" y="771947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5"/>
          <p:cNvGrpSpPr/>
          <p:nvPr/>
        </p:nvGrpSpPr>
        <p:grpSpPr>
          <a:xfrm rot="432063">
            <a:off x="7964935" y="76752"/>
            <a:ext cx="643557" cy="377051"/>
            <a:chOff x="-1131628" y="1250953"/>
            <a:chExt cx="695437" cy="407447"/>
          </a:xfrm>
        </p:grpSpPr>
        <p:sp>
          <p:nvSpPr>
            <p:cNvPr id="206" name="Google Shape;206;p15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5"/>
          <p:cNvSpPr/>
          <p:nvPr/>
        </p:nvSpPr>
        <p:spPr>
          <a:xfrm>
            <a:off x="8629576" y="4658147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5"/>
          <p:cNvSpPr/>
          <p:nvPr/>
        </p:nvSpPr>
        <p:spPr>
          <a:xfrm>
            <a:off x="171376" y="4505747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9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"/>
          <p:cNvSpPr txBox="1"/>
          <p:nvPr>
            <p:ph idx="1" type="subTitle"/>
          </p:nvPr>
        </p:nvSpPr>
        <p:spPr>
          <a:xfrm>
            <a:off x="905775" y="3620700"/>
            <a:ext cx="1483800" cy="932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13" name="Google Shape;213;p16"/>
          <p:cNvSpPr txBox="1"/>
          <p:nvPr>
            <p:ph idx="2" type="subTitle"/>
          </p:nvPr>
        </p:nvSpPr>
        <p:spPr>
          <a:xfrm>
            <a:off x="6756828" y="3620700"/>
            <a:ext cx="1481400" cy="932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14" name="Google Shape;214;p16"/>
          <p:cNvSpPr txBox="1"/>
          <p:nvPr>
            <p:ph idx="3" type="subTitle"/>
          </p:nvPr>
        </p:nvSpPr>
        <p:spPr>
          <a:xfrm>
            <a:off x="2857726" y="3620700"/>
            <a:ext cx="1481400" cy="932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15" name="Google Shape;215;p16"/>
          <p:cNvSpPr txBox="1"/>
          <p:nvPr>
            <p:ph idx="4" type="subTitle"/>
          </p:nvPr>
        </p:nvSpPr>
        <p:spPr>
          <a:xfrm>
            <a:off x="4807277" y="3620700"/>
            <a:ext cx="1481400" cy="932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16" name="Google Shape;216;p16"/>
          <p:cNvSpPr txBox="1"/>
          <p:nvPr>
            <p:ph hasCustomPrompt="1" type="title"/>
          </p:nvPr>
        </p:nvSpPr>
        <p:spPr>
          <a:xfrm>
            <a:off x="6756832" y="1465300"/>
            <a:ext cx="14814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217" name="Google Shape;217;p16"/>
          <p:cNvSpPr txBox="1"/>
          <p:nvPr>
            <p:ph hasCustomPrompt="1" idx="5" type="title"/>
          </p:nvPr>
        </p:nvSpPr>
        <p:spPr>
          <a:xfrm>
            <a:off x="2857723" y="1465300"/>
            <a:ext cx="14814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218" name="Google Shape;218;p16"/>
          <p:cNvSpPr txBox="1"/>
          <p:nvPr>
            <p:ph hasCustomPrompt="1" idx="6" type="title"/>
          </p:nvPr>
        </p:nvSpPr>
        <p:spPr>
          <a:xfrm>
            <a:off x="4807277" y="1465300"/>
            <a:ext cx="14814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219" name="Google Shape;219;p16"/>
          <p:cNvSpPr txBox="1"/>
          <p:nvPr>
            <p:ph hasCustomPrompt="1" idx="7" type="title"/>
          </p:nvPr>
        </p:nvSpPr>
        <p:spPr>
          <a:xfrm>
            <a:off x="905768" y="1465300"/>
            <a:ext cx="148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220" name="Google Shape;220;p16"/>
          <p:cNvSpPr txBox="1"/>
          <p:nvPr>
            <p:ph idx="8"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1" name="Google Shape;221;p16"/>
          <p:cNvSpPr/>
          <p:nvPr/>
        </p:nvSpPr>
        <p:spPr>
          <a:xfrm flipH="1" rot="10800000">
            <a:off x="404408" y="4557377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16"/>
          <p:cNvGrpSpPr/>
          <p:nvPr/>
        </p:nvGrpSpPr>
        <p:grpSpPr>
          <a:xfrm flipH="1" rot="-4029500">
            <a:off x="30622" y="3669366"/>
            <a:ext cx="602483" cy="353018"/>
            <a:chOff x="-1131628" y="1250953"/>
            <a:chExt cx="695437" cy="407447"/>
          </a:xfrm>
        </p:grpSpPr>
        <p:sp>
          <p:nvSpPr>
            <p:cNvPr id="223" name="Google Shape;223;p16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Google Shape;226;p16"/>
          <p:cNvSpPr/>
          <p:nvPr/>
        </p:nvSpPr>
        <p:spPr>
          <a:xfrm flipH="1" rot="10800000">
            <a:off x="8629576" y="39241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7" name="Google Shape;227;p16"/>
          <p:cNvGrpSpPr/>
          <p:nvPr/>
        </p:nvGrpSpPr>
        <p:grpSpPr>
          <a:xfrm flipH="1" rot="5032634">
            <a:off x="8422887" y="802820"/>
            <a:ext cx="643543" cy="377043"/>
            <a:chOff x="-1131628" y="1250953"/>
            <a:chExt cx="695437" cy="407447"/>
          </a:xfrm>
        </p:grpSpPr>
        <p:sp>
          <p:nvSpPr>
            <p:cNvPr id="228" name="Google Shape;228;p16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" name="Google Shape;231;p16"/>
          <p:cNvSpPr/>
          <p:nvPr/>
        </p:nvSpPr>
        <p:spPr>
          <a:xfrm flipH="1" rot="10800000">
            <a:off x="8629576" y="1903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6"/>
          <p:cNvSpPr/>
          <p:nvPr/>
        </p:nvSpPr>
        <p:spPr>
          <a:xfrm flipH="1" rot="10800000">
            <a:off x="171376" y="1903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9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"/>
          <p:cNvSpPr txBox="1"/>
          <p:nvPr>
            <p:ph idx="1" type="subTitle"/>
          </p:nvPr>
        </p:nvSpPr>
        <p:spPr>
          <a:xfrm>
            <a:off x="956725" y="3542445"/>
            <a:ext cx="33189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5" name="Google Shape;235;p17"/>
          <p:cNvSpPr txBox="1"/>
          <p:nvPr>
            <p:ph hasCustomPrompt="1" type="title"/>
          </p:nvPr>
        </p:nvSpPr>
        <p:spPr>
          <a:xfrm>
            <a:off x="956725" y="2830470"/>
            <a:ext cx="3318900" cy="843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236" name="Google Shape;236;p17"/>
          <p:cNvSpPr txBox="1"/>
          <p:nvPr>
            <p:ph idx="2" type="subTitle"/>
          </p:nvPr>
        </p:nvSpPr>
        <p:spPr>
          <a:xfrm>
            <a:off x="956725" y="1728220"/>
            <a:ext cx="33189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7" name="Google Shape;237;p17"/>
          <p:cNvSpPr txBox="1"/>
          <p:nvPr>
            <p:ph hasCustomPrompt="1" idx="3" type="title"/>
          </p:nvPr>
        </p:nvSpPr>
        <p:spPr>
          <a:xfrm>
            <a:off x="956725" y="1016245"/>
            <a:ext cx="3318900" cy="843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17"/>
          <p:cNvSpPr/>
          <p:nvPr/>
        </p:nvSpPr>
        <p:spPr>
          <a:xfrm flipH="1" rot="10800000">
            <a:off x="404408" y="4557377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9" name="Google Shape;239;p17"/>
          <p:cNvGrpSpPr/>
          <p:nvPr/>
        </p:nvGrpSpPr>
        <p:grpSpPr>
          <a:xfrm flipH="1" rot="-4029500">
            <a:off x="30622" y="3669366"/>
            <a:ext cx="602483" cy="353018"/>
            <a:chOff x="-1131628" y="1250953"/>
            <a:chExt cx="695437" cy="407447"/>
          </a:xfrm>
        </p:grpSpPr>
        <p:sp>
          <p:nvSpPr>
            <p:cNvPr id="240" name="Google Shape;240;p17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" name="Google Shape;243;p17"/>
          <p:cNvSpPr/>
          <p:nvPr/>
        </p:nvSpPr>
        <p:spPr>
          <a:xfrm flipH="1" rot="10800000">
            <a:off x="171376" y="1903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7"/>
          <p:cNvSpPr/>
          <p:nvPr/>
        </p:nvSpPr>
        <p:spPr>
          <a:xfrm flipH="1" rot="10800000">
            <a:off x="8779101" y="319497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3">
  <p:cSld name="CUSTOM_9_1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"/>
          <p:cNvSpPr txBox="1"/>
          <p:nvPr>
            <p:ph idx="1" type="subTitle"/>
          </p:nvPr>
        </p:nvSpPr>
        <p:spPr>
          <a:xfrm>
            <a:off x="5211839" y="3694412"/>
            <a:ext cx="3193500" cy="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7" name="Google Shape;247;p18"/>
          <p:cNvSpPr txBox="1"/>
          <p:nvPr>
            <p:ph hasCustomPrompt="1" type="title"/>
          </p:nvPr>
        </p:nvSpPr>
        <p:spPr>
          <a:xfrm>
            <a:off x="5211838" y="3247637"/>
            <a:ext cx="31935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248" name="Google Shape;248;p18"/>
          <p:cNvSpPr txBox="1"/>
          <p:nvPr>
            <p:ph idx="2" type="subTitle"/>
          </p:nvPr>
        </p:nvSpPr>
        <p:spPr>
          <a:xfrm>
            <a:off x="5211839" y="1499187"/>
            <a:ext cx="3193500" cy="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9" name="Google Shape;249;p18"/>
          <p:cNvSpPr txBox="1"/>
          <p:nvPr>
            <p:ph hasCustomPrompt="1" idx="3" type="title"/>
          </p:nvPr>
        </p:nvSpPr>
        <p:spPr>
          <a:xfrm>
            <a:off x="5211838" y="1052412"/>
            <a:ext cx="31935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250" name="Google Shape;250;p18"/>
          <p:cNvSpPr txBox="1"/>
          <p:nvPr>
            <p:ph idx="4" type="subTitle"/>
          </p:nvPr>
        </p:nvSpPr>
        <p:spPr>
          <a:xfrm>
            <a:off x="5211839" y="2596808"/>
            <a:ext cx="3193500" cy="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1" name="Google Shape;251;p18"/>
          <p:cNvSpPr txBox="1"/>
          <p:nvPr>
            <p:ph hasCustomPrompt="1" idx="5" type="title"/>
          </p:nvPr>
        </p:nvSpPr>
        <p:spPr>
          <a:xfrm>
            <a:off x="5211838" y="2150024"/>
            <a:ext cx="31935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grpSp>
        <p:nvGrpSpPr>
          <p:cNvPr id="252" name="Google Shape;252;p18"/>
          <p:cNvGrpSpPr/>
          <p:nvPr/>
        </p:nvGrpSpPr>
        <p:grpSpPr>
          <a:xfrm flipH="1" rot="-4029500">
            <a:off x="8355297" y="4293691"/>
            <a:ext cx="602483" cy="353018"/>
            <a:chOff x="-1131628" y="1250953"/>
            <a:chExt cx="695437" cy="407447"/>
          </a:xfrm>
        </p:grpSpPr>
        <p:sp>
          <p:nvSpPr>
            <p:cNvPr id="253" name="Google Shape;253;p18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18"/>
          <p:cNvSpPr/>
          <p:nvPr/>
        </p:nvSpPr>
        <p:spPr>
          <a:xfrm flipH="1" rot="10800000">
            <a:off x="8735626" y="183747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8"/>
          <p:cNvSpPr/>
          <p:nvPr/>
        </p:nvSpPr>
        <p:spPr>
          <a:xfrm flipH="1" rot="10800000">
            <a:off x="171376" y="1903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8" name="Google Shape;258;p18"/>
          <p:cNvGrpSpPr/>
          <p:nvPr/>
        </p:nvGrpSpPr>
        <p:grpSpPr>
          <a:xfrm>
            <a:off x="6550235" y="157475"/>
            <a:ext cx="357775" cy="295791"/>
            <a:chOff x="-783927" y="2108838"/>
            <a:chExt cx="357775" cy="295791"/>
          </a:xfrm>
        </p:grpSpPr>
        <p:sp>
          <p:nvSpPr>
            <p:cNvPr id="259" name="Google Shape;259;p18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" name="Google Shape;261;p18"/>
          <p:cNvSpPr/>
          <p:nvPr/>
        </p:nvSpPr>
        <p:spPr>
          <a:xfrm flipH="1" rot="10800000">
            <a:off x="404408" y="4557377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6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"/>
          <p:cNvSpPr txBox="1"/>
          <p:nvPr>
            <p:ph type="title"/>
          </p:nvPr>
        </p:nvSpPr>
        <p:spPr>
          <a:xfrm>
            <a:off x="693000" y="3652750"/>
            <a:ext cx="42411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4" name="Google Shape;264;p19"/>
          <p:cNvSpPr txBox="1"/>
          <p:nvPr>
            <p:ph idx="1" type="subTitle"/>
          </p:nvPr>
        </p:nvSpPr>
        <p:spPr>
          <a:xfrm>
            <a:off x="693000" y="982275"/>
            <a:ext cx="4241100" cy="254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5" name="Google Shape;265;p19"/>
          <p:cNvSpPr/>
          <p:nvPr/>
        </p:nvSpPr>
        <p:spPr>
          <a:xfrm>
            <a:off x="1431371" y="43657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8591476" y="3495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7" name="Google Shape;267;p19"/>
          <p:cNvGrpSpPr/>
          <p:nvPr/>
        </p:nvGrpSpPr>
        <p:grpSpPr>
          <a:xfrm>
            <a:off x="4754960" y="316675"/>
            <a:ext cx="357775" cy="295791"/>
            <a:chOff x="-783927" y="2108838"/>
            <a:chExt cx="357775" cy="295791"/>
          </a:xfrm>
        </p:grpSpPr>
        <p:sp>
          <p:nvSpPr>
            <p:cNvPr id="268" name="Google Shape;268;p19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" name="Google Shape;270;p19"/>
          <p:cNvGrpSpPr/>
          <p:nvPr/>
        </p:nvGrpSpPr>
        <p:grpSpPr>
          <a:xfrm rot="-6220424">
            <a:off x="191876" y="474628"/>
            <a:ext cx="602495" cy="353003"/>
            <a:chOff x="-1131628" y="1250953"/>
            <a:chExt cx="695437" cy="407447"/>
          </a:xfrm>
        </p:grpSpPr>
        <p:sp>
          <p:nvSpPr>
            <p:cNvPr id="271" name="Google Shape;271;p19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" name="Google Shape;274;p19"/>
          <p:cNvSpPr/>
          <p:nvPr/>
        </p:nvSpPr>
        <p:spPr>
          <a:xfrm>
            <a:off x="250425" y="4722802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4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"/>
          <p:cNvSpPr txBox="1"/>
          <p:nvPr>
            <p:ph type="title"/>
          </p:nvPr>
        </p:nvSpPr>
        <p:spPr>
          <a:xfrm>
            <a:off x="3739425" y="2105025"/>
            <a:ext cx="4528200" cy="14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7" name="Google Shape;277;p20"/>
          <p:cNvSpPr txBox="1"/>
          <p:nvPr>
            <p:ph hasCustomPrompt="1" idx="2" type="title"/>
          </p:nvPr>
        </p:nvSpPr>
        <p:spPr>
          <a:xfrm>
            <a:off x="6692025" y="709175"/>
            <a:ext cx="1575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8" name="Google Shape;278;p20"/>
          <p:cNvSpPr txBox="1"/>
          <p:nvPr>
            <p:ph idx="1" type="subTitle"/>
          </p:nvPr>
        </p:nvSpPr>
        <p:spPr>
          <a:xfrm>
            <a:off x="5492025" y="3722725"/>
            <a:ext cx="27756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20"/>
          <p:cNvSpPr/>
          <p:nvPr/>
        </p:nvSpPr>
        <p:spPr>
          <a:xfrm>
            <a:off x="1431371" y="43657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/>
          <p:nvPr/>
        </p:nvSpPr>
        <p:spPr>
          <a:xfrm>
            <a:off x="174175" y="3198689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0"/>
          <p:cNvSpPr/>
          <p:nvPr/>
        </p:nvSpPr>
        <p:spPr>
          <a:xfrm>
            <a:off x="8267626" y="3458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0"/>
          <p:cNvSpPr/>
          <p:nvPr/>
        </p:nvSpPr>
        <p:spPr>
          <a:xfrm>
            <a:off x="8550824" y="41790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3" name="Google Shape;283;p20"/>
          <p:cNvGrpSpPr/>
          <p:nvPr/>
        </p:nvGrpSpPr>
        <p:grpSpPr>
          <a:xfrm rot="9651258">
            <a:off x="1268727" y="4433144"/>
            <a:ext cx="643548" cy="377045"/>
            <a:chOff x="-1131628" y="1250953"/>
            <a:chExt cx="695437" cy="407447"/>
          </a:xfrm>
        </p:grpSpPr>
        <p:sp>
          <p:nvSpPr>
            <p:cNvPr id="284" name="Google Shape;284;p20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881925" y="2105025"/>
            <a:ext cx="3114900" cy="14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hasCustomPrompt="1" idx="2" type="title"/>
          </p:nvPr>
        </p:nvSpPr>
        <p:spPr>
          <a:xfrm>
            <a:off x="881925" y="709175"/>
            <a:ext cx="1575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881925" y="3722725"/>
            <a:ext cx="27756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/>
          <p:nvPr/>
        </p:nvSpPr>
        <p:spPr>
          <a:xfrm>
            <a:off x="278846" y="236550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412600" y="2223927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8319451" y="30935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" name="Google Shape;26;p3"/>
          <p:cNvGrpSpPr/>
          <p:nvPr/>
        </p:nvGrpSpPr>
        <p:grpSpPr>
          <a:xfrm rot="-6220424">
            <a:off x="169276" y="4392378"/>
            <a:ext cx="602495" cy="353003"/>
            <a:chOff x="-1131628" y="1250953"/>
            <a:chExt cx="695437" cy="407447"/>
          </a:xfrm>
        </p:grpSpPr>
        <p:sp>
          <p:nvSpPr>
            <p:cNvPr id="27" name="Google Shape;27;p3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4_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1"/>
          <p:cNvSpPr txBox="1"/>
          <p:nvPr>
            <p:ph type="title"/>
          </p:nvPr>
        </p:nvSpPr>
        <p:spPr>
          <a:xfrm>
            <a:off x="724575" y="2074733"/>
            <a:ext cx="4528200" cy="7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9" name="Google Shape;289;p21"/>
          <p:cNvSpPr txBox="1"/>
          <p:nvPr>
            <p:ph hasCustomPrompt="1" idx="2" type="title"/>
          </p:nvPr>
        </p:nvSpPr>
        <p:spPr>
          <a:xfrm>
            <a:off x="724583" y="709175"/>
            <a:ext cx="1575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0" name="Google Shape;290;p21"/>
          <p:cNvSpPr txBox="1"/>
          <p:nvPr>
            <p:ph idx="1" type="subTitle"/>
          </p:nvPr>
        </p:nvSpPr>
        <p:spPr>
          <a:xfrm>
            <a:off x="724583" y="2993883"/>
            <a:ext cx="27756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1"/>
          <p:cNvSpPr/>
          <p:nvPr/>
        </p:nvSpPr>
        <p:spPr>
          <a:xfrm>
            <a:off x="8267626" y="3458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1"/>
          <p:cNvSpPr/>
          <p:nvPr/>
        </p:nvSpPr>
        <p:spPr>
          <a:xfrm>
            <a:off x="174175" y="3198689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4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"/>
          <p:cNvSpPr txBox="1"/>
          <p:nvPr>
            <p:ph type="title"/>
          </p:nvPr>
        </p:nvSpPr>
        <p:spPr>
          <a:xfrm>
            <a:off x="5010457" y="2074725"/>
            <a:ext cx="3409500" cy="7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5" name="Google Shape;295;p22"/>
          <p:cNvSpPr txBox="1"/>
          <p:nvPr>
            <p:ph hasCustomPrompt="1" idx="2" type="title"/>
          </p:nvPr>
        </p:nvSpPr>
        <p:spPr>
          <a:xfrm>
            <a:off x="5927407" y="709175"/>
            <a:ext cx="1575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6" name="Google Shape;296;p22"/>
          <p:cNvSpPr txBox="1"/>
          <p:nvPr>
            <p:ph idx="1" type="subTitle"/>
          </p:nvPr>
        </p:nvSpPr>
        <p:spPr>
          <a:xfrm>
            <a:off x="5327407" y="2993883"/>
            <a:ext cx="27756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/>
          <p:nvPr/>
        </p:nvSpPr>
        <p:spPr>
          <a:xfrm>
            <a:off x="8267626" y="3458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2"/>
          <p:cNvSpPr/>
          <p:nvPr/>
        </p:nvSpPr>
        <p:spPr>
          <a:xfrm>
            <a:off x="6044021" y="443750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22"/>
          <p:cNvGrpSpPr/>
          <p:nvPr/>
        </p:nvGrpSpPr>
        <p:grpSpPr>
          <a:xfrm rot="9651258">
            <a:off x="310027" y="358769"/>
            <a:ext cx="643548" cy="377045"/>
            <a:chOff x="-1131628" y="1250953"/>
            <a:chExt cx="695437" cy="407447"/>
          </a:xfrm>
        </p:grpSpPr>
        <p:sp>
          <p:nvSpPr>
            <p:cNvPr id="300" name="Google Shape;300;p22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" name="Google Shape;303;p22"/>
          <p:cNvGrpSpPr/>
          <p:nvPr/>
        </p:nvGrpSpPr>
        <p:grpSpPr>
          <a:xfrm>
            <a:off x="8076848" y="4633625"/>
            <a:ext cx="357775" cy="295791"/>
            <a:chOff x="-783927" y="2108838"/>
            <a:chExt cx="357775" cy="295791"/>
          </a:xfrm>
        </p:grpSpPr>
        <p:sp>
          <p:nvSpPr>
            <p:cNvPr id="304" name="Google Shape;304;p22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6" name="Google Shape;306;p22"/>
          <p:cNvSpPr/>
          <p:nvPr/>
        </p:nvSpPr>
        <p:spPr>
          <a:xfrm>
            <a:off x="174175" y="3198689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2"/>
          <p:cNvSpPr/>
          <p:nvPr/>
        </p:nvSpPr>
        <p:spPr>
          <a:xfrm>
            <a:off x="174175" y="3198689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14_1_1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3"/>
          <p:cNvSpPr txBox="1"/>
          <p:nvPr>
            <p:ph type="title"/>
          </p:nvPr>
        </p:nvSpPr>
        <p:spPr>
          <a:xfrm>
            <a:off x="712950" y="2074725"/>
            <a:ext cx="4071600" cy="7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0" name="Google Shape;310;p23"/>
          <p:cNvSpPr txBox="1"/>
          <p:nvPr>
            <p:ph hasCustomPrompt="1" idx="2" type="title"/>
          </p:nvPr>
        </p:nvSpPr>
        <p:spPr>
          <a:xfrm>
            <a:off x="1960950" y="709175"/>
            <a:ext cx="1575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1" name="Google Shape;311;p23"/>
          <p:cNvSpPr txBox="1"/>
          <p:nvPr>
            <p:ph idx="1" type="subTitle"/>
          </p:nvPr>
        </p:nvSpPr>
        <p:spPr>
          <a:xfrm>
            <a:off x="1360950" y="2993883"/>
            <a:ext cx="27756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3"/>
          <p:cNvSpPr/>
          <p:nvPr/>
        </p:nvSpPr>
        <p:spPr>
          <a:xfrm>
            <a:off x="8267626" y="3458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3"/>
          <p:cNvSpPr/>
          <p:nvPr/>
        </p:nvSpPr>
        <p:spPr>
          <a:xfrm>
            <a:off x="198374" y="3448803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3"/>
          <p:cNvSpPr/>
          <p:nvPr/>
        </p:nvSpPr>
        <p:spPr>
          <a:xfrm>
            <a:off x="1431371" y="43657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5" name="Google Shape;315;p23"/>
          <p:cNvGrpSpPr/>
          <p:nvPr/>
        </p:nvGrpSpPr>
        <p:grpSpPr>
          <a:xfrm>
            <a:off x="8578360" y="4157975"/>
            <a:ext cx="357775" cy="295791"/>
            <a:chOff x="-783927" y="2108838"/>
            <a:chExt cx="357775" cy="295791"/>
          </a:xfrm>
        </p:grpSpPr>
        <p:sp>
          <p:nvSpPr>
            <p:cNvPr id="316" name="Google Shape;316;p23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3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14_1_1_1_1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4"/>
          <p:cNvSpPr txBox="1"/>
          <p:nvPr>
            <p:ph type="title"/>
          </p:nvPr>
        </p:nvSpPr>
        <p:spPr>
          <a:xfrm>
            <a:off x="1972482" y="2074725"/>
            <a:ext cx="5204700" cy="7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0" name="Google Shape;320;p24"/>
          <p:cNvSpPr txBox="1"/>
          <p:nvPr>
            <p:ph hasCustomPrompt="1" idx="2" type="title"/>
          </p:nvPr>
        </p:nvSpPr>
        <p:spPr>
          <a:xfrm>
            <a:off x="3787032" y="709175"/>
            <a:ext cx="1575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1" name="Google Shape;321;p24"/>
          <p:cNvSpPr txBox="1"/>
          <p:nvPr>
            <p:ph idx="1" type="subTitle"/>
          </p:nvPr>
        </p:nvSpPr>
        <p:spPr>
          <a:xfrm>
            <a:off x="3187032" y="2993883"/>
            <a:ext cx="27756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24"/>
          <p:cNvSpPr/>
          <p:nvPr/>
        </p:nvSpPr>
        <p:spPr>
          <a:xfrm>
            <a:off x="8267626" y="3458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74175" y="3198689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8704899" y="4626403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" name="Google Shape;325;p24"/>
          <p:cNvGrpSpPr/>
          <p:nvPr/>
        </p:nvGrpSpPr>
        <p:grpSpPr>
          <a:xfrm>
            <a:off x="8519725" y="3930500"/>
            <a:ext cx="290100" cy="395375"/>
            <a:chOff x="1909125" y="2997175"/>
            <a:chExt cx="290100" cy="395375"/>
          </a:xfrm>
        </p:grpSpPr>
        <p:sp>
          <p:nvSpPr>
            <p:cNvPr id="326" name="Google Shape;326;p24"/>
            <p:cNvSpPr/>
            <p:nvPr/>
          </p:nvSpPr>
          <p:spPr>
            <a:xfrm>
              <a:off x="1909125" y="2997175"/>
              <a:ext cx="290100" cy="395075"/>
            </a:xfrm>
            <a:custGeom>
              <a:rect b="b" l="l" r="r" t="t"/>
              <a:pathLst>
                <a:path extrusionOk="0" h="15803" w="11604">
                  <a:moveTo>
                    <a:pt x="11319" y="1"/>
                  </a:moveTo>
                  <a:cubicBezTo>
                    <a:pt x="11266" y="1"/>
                    <a:pt x="11210" y="12"/>
                    <a:pt x="11155" y="36"/>
                  </a:cubicBezTo>
                  <a:cubicBezTo>
                    <a:pt x="9727" y="1191"/>
                    <a:pt x="5167" y="4838"/>
                    <a:pt x="2736" y="6723"/>
                  </a:cubicBezTo>
                  <a:cubicBezTo>
                    <a:pt x="0" y="8911"/>
                    <a:pt x="152" y="13227"/>
                    <a:pt x="3161" y="15051"/>
                  </a:cubicBezTo>
                  <a:cubicBezTo>
                    <a:pt x="3222" y="15081"/>
                    <a:pt x="3344" y="15173"/>
                    <a:pt x="3404" y="15203"/>
                  </a:cubicBezTo>
                  <a:cubicBezTo>
                    <a:pt x="3496" y="15233"/>
                    <a:pt x="3617" y="15325"/>
                    <a:pt x="3678" y="15355"/>
                  </a:cubicBezTo>
                  <a:cubicBezTo>
                    <a:pt x="4348" y="15661"/>
                    <a:pt x="5039" y="15803"/>
                    <a:pt x="5714" y="15803"/>
                  </a:cubicBezTo>
                  <a:cubicBezTo>
                    <a:pt x="8253" y="15803"/>
                    <a:pt x="10575" y="13800"/>
                    <a:pt x="10791" y="11039"/>
                  </a:cubicBezTo>
                  <a:cubicBezTo>
                    <a:pt x="11003" y="7939"/>
                    <a:pt x="11429" y="2133"/>
                    <a:pt x="11581" y="279"/>
                  </a:cubicBezTo>
                  <a:cubicBezTo>
                    <a:pt x="11604" y="98"/>
                    <a:pt x="11475" y="1"/>
                    <a:pt x="11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4"/>
            <p:cNvSpPr/>
            <p:nvPr/>
          </p:nvSpPr>
          <p:spPr>
            <a:xfrm>
              <a:off x="1916725" y="2997175"/>
              <a:ext cx="281925" cy="395375"/>
            </a:xfrm>
            <a:custGeom>
              <a:rect b="b" l="l" r="r" t="t"/>
              <a:pathLst>
                <a:path extrusionOk="0" h="15815" w="11277">
                  <a:moveTo>
                    <a:pt x="11011" y="1"/>
                  </a:moveTo>
                  <a:cubicBezTo>
                    <a:pt x="10960" y="1"/>
                    <a:pt x="10906" y="12"/>
                    <a:pt x="10851" y="36"/>
                  </a:cubicBezTo>
                  <a:cubicBezTo>
                    <a:pt x="10791" y="127"/>
                    <a:pt x="10699" y="157"/>
                    <a:pt x="10608" y="218"/>
                  </a:cubicBezTo>
                  <a:cubicBezTo>
                    <a:pt x="10456" y="2467"/>
                    <a:pt x="10243" y="4990"/>
                    <a:pt x="10152" y="6662"/>
                  </a:cubicBezTo>
                  <a:cubicBezTo>
                    <a:pt x="9937" y="9419"/>
                    <a:pt x="7622" y="11438"/>
                    <a:pt x="5088" y="11438"/>
                  </a:cubicBezTo>
                  <a:cubicBezTo>
                    <a:pt x="4409" y="11438"/>
                    <a:pt x="3714" y="11293"/>
                    <a:pt x="3040" y="10978"/>
                  </a:cubicBezTo>
                  <a:cubicBezTo>
                    <a:pt x="2918" y="10948"/>
                    <a:pt x="2857" y="10917"/>
                    <a:pt x="2766" y="10826"/>
                  </a:cubicBezTo>
                  <a:cubicBezTo>
                    <a:pt x="2705" y="10796"/>
                    <a:pt x="2584" y="10705"/>
                    <a:pt x="2493" y="10674"/>
                  </a:cubicBezTo>
                  <a:cubicBezTo>
                    <a:pt x="1793" y="10218"/>
                    <a:pt x="1216" y="9641"/>
                    <a:pt x="790" y="8972"/>
                  </a:cubicBezTo>
                  <a:lnTo>
                    <a:pt x="790" y="8972"/>
                  </a:lnTo>
                  <a:cubicBezTo>
                    <a:pt x="0" y="11130"/>
                    <a:pt x="669" y="13714"/>
                    <a:pt x="2857" y="15051"/>
                  </a:cubicBezTo>
                  <a:cubicBezTo>
                    <a:pt x="2918" y="15081"/>
                    <a:pt x="3040" y="15173"/>
                    <a:pt x="3100" y="15203"/>
                  </a:cubicBezTo>
                  <a:cubicBezTo>
                    <a:pt x="3192" y="15233"/>
                    <a:pt x="3313" y="15325"/>
                    <a:pt x="3374" y="15355"/>
                  </a:cubicBezTo>
                  <a:cubicBezTo>
                    <a:pt x="4049" y="15670"/>
                    <a:pt x="4745" y="15815"/>
                    <a:pt x="5426" y="15815"/>
                  </a:cubicBezTo>
                  <a:cubicBezTo>
                    <a:pt x="7967" y="15815"/>
                    <a:pt x="10295" y="13796"/>
                    <a:pt x="10487" y="11039"/>
                  </a:cubicBezTo>
                  <a:cubicBezTo>
                    <a:pt x="10699" y="7939"/>
                    <a:pt x="11125" y="2133"/>
                    <a:pt x="11277" y="279"/>
                  </a:cubicBezTo>
                  <a:cubicBezTo>
                    <a:pt x="11277" y="98"/>
                    <a:pt x="11159" y="1"/>
                    <a:pt x="110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2055775" y="3074525"/>
              <a:ext cx="96525" cy="97675"/>
            </a:xfrm>
            <a:custGeom>
              <a:rect b="b" l="l" r="r" t="t"/>
              <a:pathLst>
                <a:path extrusionOk="0" h="3907" w="3861">
                  <a:moveTo>
                    <a:pt x="2949" y="0"/>
                  </a:moveTo>
                  <a:cubicBezTo>
                    <a:pt x="2802" y="0"/>
                    <a:pt x="2648" y="27"/>
                    <a:pt x="2493" y="72"/>
                  </a:cubicBezTo>
                  <a:cubicBezTo>
                    <a:pt x="1763" y="255"/>
                    <a:pt x="1125" y="650"/>
                    <a:pt x="700" y="1136"/>
                  </a:cubicBezTo>
                  <a:cubicBezTo>
                    <a:pt x="213" y="1714"/>
                    <a:pt x="1" y="2413"/>
                    <a:pt x="244" y="3142"/>
                  </a:cubicBezTo>
                  <a:cubicBezTo>
                    <a:pt x="365" y="3446"/>
                    <a:pt x="548" y="3750"/>
                    <a:pt x="882" y="3872"/>
                  </a:cubicBezTo>
                  <a:cubicBezTo>
                    <a:pt x="985" y="3898"/>
                    <a:pt x="1093" y="3907"/>
                    <a:pt x="1200" y="3907"/>
                  </a:cubicBezTo>
                  <a:cubicBezTo>
                    <a:pt x="1346" y="3907"/>
                    <a:pt x="1489" y="3889"/>
                    <a:pt x="1611" y="3872"/>
                  </a:cubicBezTo>
                  <a:cubicBezTo>
                    <a:pt x="2098" y="3720"/>
                    <a:pt x="2493" y="3446"/>
                    <a:pt x="2827" y="3082"/>
                  </a:cubicBezTo>
                  <a:cubicBezTo>
                    <a:pt x="3253" y="2626"/>
                    <a:pt x="3587" y="2048"/>
                    <a:pt x="3739" y="1471"/>
                  </a:cubicBezTo>
                  <a:cubicBezTo>
                    <a:pt x="3800" y="1167"/>
                    <a:pt x="3861" y="832"/>
                    <a:pt x="3739" y="528"/>
                  </a:cubicBezTo>
                  <a:cubicBezTo>
                    <a:pt x="3590" y="145"/>
                    <a:pt x="3292" y="0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2068700" y="3095950"/>
              <a:ext cx="43325" cy="44250"/>
            </a:xfrm>
            <a:custGeom>
              <a:rect b="b" l="l" r="r" t="t"/>
              <a:pathLst>
                <a:path extrusionOk="0" h="1770" w="1733">
                  <a:moveTo>
                    <a:pt x="1362" y="1"/>
                  </a:moveTo>
                  <a:cubicBezTo>
                    <a:pt x="1196" y="1"/>
                    <a:pt x="1013" y="90"/>
                    <a:pt x="882" y="188"/>
                  </a:cubicBezTo>
                  <a:cubicBezTo>
                    <a:pt x="608" y="431"/>
                    <a:pt x="335" y="614"/>
                    <a:pt x="183" y="887"/>
                  </a:cubicBezTo>
                  <a:cubicBezTo>
                    <a:pt x="152" y="948"/>
                    <a:pt x="122" y="1070"/>
                    <a:pt x="61" y="1130"/>
                  </a:cubicBezTo>
                  <a:cubicBezTo>
                    <a:pt x="31" y="1282"/>
                    <a:pt x="0" y="1495"/>
                    <a:pt x="61" y="1647"/>
                  </a:cubicBezTo>
                  <a:cubicBezTo>
                    <a:pt x="152" y="1708"/>
                    <a:pt x="243" y="1769"/>
                    <a:pt x="365" y="1769"/>
                  </a:cubicBezTo>
                  <a:cubicBezTo>
                    <a:pt x="379" y="1769"/>
                    <a:pt x="393" y="1770"/>
                    <a:pt x="407" y="1770"/>
                  </a:cubicBezTo>
                  <a:cubicBezTo>
                    <a:pt x="966" y="1770"/>
                    <a:pt x="1434" y="1181"/>
                    <a:pt x="1642" y="766"/>
                  </a:cubicBezTo>
                  <a:cubicBezTo>
                    <a:pt x="1702" y="614"/>
                    <a:pt x="1733" y="431"/>
                    <a:pt x="1702" y="249"/>
                  </a:cubicBezTo>
                  <a:cubicBezTo>
                    <a:pt x="1632" y="66"/>
                    <a:pt x="1504" y="1"/>
                    <a:pt x="1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0" name="Google Shape;330;p24"/>
          <p:cNvGrpSpPr/>
          <p:nvPr/>
        </p:nvGrpSpPr>
        <p:grpSpPr>
          <a:xfrm>
            <a:off x="234398" y="480425"/>
            <a:ext cx="357775" cy="295791"/>
            <a:chOff x="-783927" y="2108838"/>
            <a:chExt cx="357775" cy="295791"/>
          </a:xfrm>
        </p:grpSpPr>
        <p:sp>
          <p:nvSpPr>
            <p:cNvPr id="331" name="Google Shape;331;p24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4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5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5" name="Google Shape;335;p25"/>
          <p:cNvSpPr/>
          <p:nvPr/>
        </p:nvSpPr>
        <p:spPr>
          <a:xfrm>
            <a:off x="8162851" y="1820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5"/>
          <p:cNvSpPr/>
          <p:nvPr/>
        </p:nvSpPr>
        <p:spPr>
          <a:xfrm>
            <a:off x="8614099" y="4702903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Google Shape;337;p25"/>
          <p:cNvGrpSpPr/>
          <p:nvPr/>
        </p:nvGrpSpPr>
        <p:grpSpPr>
          <a:xfrm>
            <a:off x="8550835" y="539488"/>
            <a:ext cx="357775" cy="295791"/>
            <a:chOff x="-783927" y="2108838"/>
            <a:chExt cx="357775" cy="295791"/>
          </a:xfrm>
        </p:grpSpPr>
        <p:sp>
          <p:nvSpPr>
            <p:cNvPr id="338" name="Google Shape;338;p25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5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" name="Google Shape;340;p25"/>
          <p:cNvGrpSpPr/>
          <p:nvPr/>
        </p:nvGrpSpPr>
        <p:grpSpPr>
          <a:xfrm rot="4467977">
            <a:off x="113783" y="4499639"/>
            <a:ext cx="632709" cy="411772"/>
            <a:chOff x="-6156016" y="2887633"/>
            <a:chExt cx="683789" cy="445016"/>
          </a:xfrm>
        </p:grpSpPr>
        <p:sp>
          <p:nvSpPr>
            <p:cNvPr id="341" name="Google Shape;341;p25"/>
            <p:cNvSpPr/>
            <p:nvPr/>
          </p:nvSpPr>
          <p:spPr>
            <a:xfrm>
              <a:off x="-6156016" y="2887633"/>
              <a:ext cx="683789" cy="445016"/>
            </a:xfrm>
            <a:custGeom>
              <a:rect b="b" l="l" r="r" t="t"/>
              <a:pathLst>
                <a:path extrusionOk="0" h="12722" w="19548">
                  <a:moveTo>
                    <a:pt x="15192" y="1"/>
                  </a:moveTo>
                  <a:cubicBezTo>
                    <a:pt x="14649" y="1"/>
                    <a:pt x="14098" y="117"/>
                    <a:pt x="13577" y="364"/>
                  </a:cubicBezTo>
                  <a:lnTo>
                    <a:pt x="2736" y="5435"/>
                  </a:lnTo>
                  <a:cubicBezTo>
                    <a:pt x="834" y="6335"/>
                    <a:pt x="0" y="8604"/>
                    <a:pt x="901" y="10505"/>
                  </a:cubicBezTo>
                  <a:cubicBezTo>
                    <a:pt x="1557" y="11914"/>
                    <a:pt x="2938" y="12721"/>
                    <a:pt x="4374" y="12721"/>
                  </a:cubicBezTo>
                  <a:cubicBezTo>
                    <a:pt x="4910" y="12721"/>
                    <a:pt x="5454" y="12609"/>
                    <a:pt x="5971" y="12373"/>
                  </a:cubicBezTo>
                  <a:lnTo>
                    <a:pt x="16812" y="7269"/>
                  </a:lnTo>
                  <a:cubicBezTo>
                    <a:pt x="18714" y="6402"/>
                    <a:pt x="19548" y="4100"/>
                    <a:pt x="18647" y="2199"/>
                  </a:cubicBezTo>
                  <a:cubicBezTo>
                    <a:pt x="18017" y="819"/>
                    <a:pt x="16632" y="1"/>
                    <a:pt x="15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5"/>
            <p:cNvSpPr/>
            <p:nvPr/>
          </p:nvSpPr>
          <p:spPr>
            <a:xfrm>
              <a:off x="-6156016" y="2989040"/>
              <a:ext cx="397932" cy="343154"/>
            </a:xfrm>
            <a:custGeom>
              <a:rect b="b" l="l" r="r" t="t"/>
              <a:pathLst>
                <a:path extrusionOk="0" h="9810" w="11376">
                  <a:moveTo>
                    <a:pt x="8139" y="0"/>
                  </a:moveTo>
                  <a:lnTo>
                    <a:pt x="2736" y="2536"/>
                  </a:lnTo>
                  <a:cubicBezTo>
                    <a:pt x="834" y="3436"/>
                    <a:pt x="0" y="5705"/>
                    <a:pt x="901" y="7606"/>
                  </a:cubicBezTo>
                  <a:cubicBezTo>
                    <a:pt x="1552" y="9004"/>
                    <a:pt x="2916" y="9809"/>
                    <a:pt x="4340" y="9809"/>
                  </a:cubicBezTo>
                  <a:cubicBezTo>
                    <a:pt x="4887" y="9809"/>
                    <a:pt x="5443" y="9691"/>
                    <a:pt x="5971" y="9441"/>
                  </a:cubicBezTo>
                  <a:lnTo>
                    <a:pt x="11375" y="6905"/>
                  </a:lnTo>
                  <a:lnTo>
                    <a:pt x="81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-6060345" y="2943356"/>
              <a:ext cx="444596" cy="229084"/>
            </a:xfrm>
            <a:custGeom>
              <a:rect b="b" l="l" r="r" t="t"/>
              <a:pathLst>
                <a:path extrusionOk="0" h="6549" w="12710">
                  <a:moveTo>
                    <a:pt x="12036" y="0"/>
                  </a:moveTo>
                  <a:cubicBezTo>
                    <a:pt x="11940" y="0"/>
                    <a:pt x="11840" y="24"/>
                    <a:pt x="11742" y="72"/>
                  </a:cubicBezTo>
                  <a:lnTo>
                    <a:pt x="434" y="5343"/>
                  </a:lnTo>
                  <a:cubicBezTo>
                    <a:pt x="134" y="5509"/>
                    <a:pt x="1" y="5876"/>
                    <a:pt x="134" y="6177"/>
                  </a:cubicBezTo>
                  <a:cubicBezTo>
                    <a:pt x="228" y="6413"/>
                    <a:pt x="457" y="6549"/>
                    <a:pt x="688" y="6549"/>
                  </a:cubicBezTo>
                  <a:cubicBezTo>
                    <a:pt x="784" y="6549"/>
                    <a:pt x="880" y="6526"/>
                    <a:pt x="968" y="6477"/>
                  </a:cubicBezTo>
                  <a:lnTo>
                    <a:pt x="12276" y="1206"/>
                  </a:lnTo>
                  <a:cubicBezTo>
                    <a:pt x="12576" y="1040"/>
                    <a:pt x="12710" y="673"/>
                    <a:pt x="12576" y="372"/>
                  </a:cubicBezTo>
                  <a:cubicBezTo>
                    <a:pt x="12482" y="136"/>
                    <a:pt x="12270" y="0"/>
                    <a:pt x="12036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25"/>
          <p:cNvSpPr/>
          <p:nvPr/>
        </p:nvSpPr>
        <p:spPr>
          <a:xfrm>
            <a:off x="224075" y="270377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6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6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7" name="Google Shape;347;p26"/>
          <p:cNvSpPr/>
          <p:nvPr/>
        </p:nvSpPr>
        <p:spPr>
          <a:xfrm flipH="1" rot="10800000">
            <a:off x="8162851" y="4835316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6"/>
          <p:cNvSpPr/>
          <p:nvPr/>
        </p:nvSpPr>
        <p:spPr>
          <a:xfrm flipH="1" rot="10800000">
            <a:off x="8614099" y="314497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9" name="Google Shape;349;p26"/>
          <p:cNvGrpSpPr/>
          <p:nvPr/>
        </p:nvGrpSpPr>
        <p:grpSpPr>
          <a:xfrm flipH="1" rot="10800000">
            <a:off x="8550835" y="4412267"/>
            <a:ext cx="357775" cy="295791"/>
            <a:chOff x="-783927" y="2108838"/>
            <a:chExt cx="357775" cy="295791"/>
          </a:xfrm>
        </p:grpSpPr>
        <p:sp>
          <p:nvSpPr>
            <p:cNvPr id="350" name="Google Shape;350;p26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Google Shape;352;p26"/>
          <p:cNvGrpSpPr/>
          <p:nvPr/>
        </p:nvGrpSpPr>
        <p:grpSpPr>
          <a:xfrm flipH="1" rot="6332023">
            <a:off x="113783" y="336134"/>
            <a:ext cx="632709" cy="411772"/>
            <a:chOff x="-6156016" y="2887633"/>
            <a:chExt cx="683789" cy="445016"/>
          </a:xfrm>
        </p:grpSpPr>
        <p:sp>
          <p:nvSpPr>
            <p:cNvPr id="353" name="Google Shape;353;p26"/>
            <p:cNvSpPr/>
            <p:nvPr/>
          </p:nvSpPr>
          <p:spPr>
            <a:xfrm>
              <a:off x="-6156016" y="2887633"/>
              <a:ext cx="683789" cy="445016"/>
            </a:xfrm>
            <a:custGeom>
              <a:rect b="b" l="l" r="r" t="t"/>
              <a:pathLst>
                <a:path extrusionOk="0" h="12722" w="19548">
                  <a:moveTo>
                    <a:pt x="15192" y="1"/>
                  </a:moveTo>
                  <a:cubicBezTo>
                    <a:pt x="14649" y="1"/>
                    <a:pt x="14098" y="117"/>
                    <a:pt x="13577" y="364"/>
                  </a:cubicBezTo>
                  <a:lnTo>
                    <a:pt x="2736" y="5435"/>
                  </a:lnTo>
                  <a:cubicBezTo>
                    <a:pt x="834" y="6335"/>
                    <a:pt x="0" y="8604"/>
                    <a:pt x="901" y="10505"/>
                  </a:cubicBezTo>
                  <a:cubicBezTo>
                    <a:pt x="1557" y="11914"/>
                    <a:pt x="2938" y="12721"/>
                    <a:pt x="4374" y="12721"/>
                  </a:cubicBezTo>
                  <a:cubicBezTo>
                    <a:pt x="4910" y="12721"/>
                    <a:pt x="5454" y="12609"/>
                    <a:pt x="5971" y="12373"/>
                  </a:cubicBezTo>
                  <a:lnTo>
                    <a:pt x="16812" y="7269"/>
                  </a:lnTo>
                  <a:cubicBezTo>
                    <a:pt x="18714" y="6402"/>
                    <a:pt x="19548" y="4100"/>
                    <a:pt x="18647" y="2199"/>
                  </a:cubicBezTo>
                  <a:cubicBezTo>
                    <a:pt x="18017" y="819"/>
                    <a:pt x="16632" y="1"/>
                    <a:pt x="15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-6156016" y="2989040"/>
              <a:ext cx="397932" cy="343154"/>
            </a:xfrm>
            <a:custGeom>
              <a:rect b="b" l="l" r="r" t="t"/>
              <a:pathLst>
                <a:path extrusionOk="0" h="9810" w="11376">
                  <a:moveTo>
                    <a:pt x="8139" y="0"/>
                  </a:moveTo>
                  <a:lnTo>
                    <a:pt x="2736" y="2536"/>
                  </a:lnTo>
                  <a:cubicBezTo>
                    <a:pt x="834" y="3436"/>
                    <a:pt x="0" y="5705"/>
                    <a:pt x="901" y="7606"/>
                  </a:cubicBezTo>
                  <a:cubicBezTo>
                    <a:pt x="1552" y="9004"/>
                    <a:pt x="2916" y="9809"/>
                    <a:pt x="4340" y="9809"/>
                  </a:cubicBezTo>
                  <a:cubicBezTo>
                    <a:pt x="4887" y="9809"/>
                    <a:pt x="5443" y="9691"/>
                    <a:pt x="5971" y="9441"/>
                  </a:cubicBezTo>
                  <a:lnTo>
                    <a:pt x="11375" y="6905"/>
                  </a:lnTo>
                  <a:lnTo>
                    <a:pt x="81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-6060345" y="2943356"/>
              <a:ext cx="444596" cy="229084"/>
            </a:xfrm>
            <a:custGeom>
              <a:rect b="b" l="l" r="r" t="t"/>
              <a:pathLst>
                <a:path extrusionOk="0" h="6549" w="12710">
                  <a:moveTo>
                    <a:pt x="12036" y="0"/>
                  </a:moveTo>
                  <a:cubicBezTo>
                    <a:pt x="11940" y="0"/>
                    <a:pt x="11840" y="24"/>
                    <a:pt x="11742" y="72"/>
                  </a:cubicBezTo>
                  <a:lnTo>
                    <a:pt x="434" y="5343"/>
                  </a:lnTo>
                  <a:cubicBezTo>
                    <a:pt x="134" y="5509"/>
                    <a:pt x="1" y="5876"/>
                    <a:pt x="134" y="6177"/>
                  </a:cubicBezTo>
                  <a:cubicBezTo>
                    <a:pt x="228" y="6413"/>
                    <a:pt x="457" y="6549"/>
                    <a:pt x="688" y="6549"/>
                  </a:cubicBezTo>
                  <a:cubicBezTo>
                    <a:pt x="784" y="6549"/>
                    <a:pt x="880" y="6526"/>
                    <a:pt x="968" y="6477"/>
                  </a:cubicBezTo>
                  <a:lnTo>
                    <a:pt x="12276" y="1206"/>
                  </a:lnTo>
                  <a:cubicBezTo>
                    <a:pt x="12576" y="1040"/>
                    <a:pt x="12710" y="673"/>
                    <a:pt x="12576" y="372"/>
                  </a:cubicBezTo>
                  <a:cubicBezTo>
                    <a:pt x="12482" y="136"/>
                    <a:pt x="12270" y="0"/>
                    <a:pt x="12036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Google Shape;356;p26"/>
          <p:cNvSpPr/>
          <p:nvPr/>
        </p:nvSpPr>
        <p:spPr>
          <a:xfrm flipH="1" rot="10800000">
            <a:off x="224075" y="4746991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_1_1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9" name="Google Shape;359;p27"/>
          <p:cNvSpPr/>
          <p:nvPr/>
        </p:nvSpPr>
        <p:spPr>
          <a:xfrm flipH="1" rot="10800000">
            <a:off x="404408" y="4557377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0" name="Google Shape;360;p27"/>
          <p:cNvGrpSpPr/>
          <p:nvPr/>
        </p:nvGrpSpPr>
        <p:grpSpPr>
          <a:xfrm flipH="1" rot="-4029500">
            <a:off x="30622" y="3669366"/>
            <a:ext cx="602483" cy="353018"/>
            <a:chOff x="-1131628" y="1250953"/>
            <a:chExt cx="695437" cy="407447"/>
          </a:xfrm>
        </p:grpSpPr>
        <p:sp>
          <p:nvSpPr>
            <p:cNvPr id="361" name="Google Shape;361;p27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4" name="Google Shape;364;p27"/>
          <p:cNvSpPr/>
          <p:nvPr/>
        </p:nvSpPr>
        <p:spPr>
          <a:xfrm flipH="1" rot="10800000">
            <a:off x="8629576" y="39241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5" name="Google Shape;365;p27"/>
          <p:cNvGrpSpPr/>
          <p:nvPr/>
        </p:nvGrpSpPr>
        <p:grpSpPr>
          <a:xfrm flipH="1" rot="5032634">
            <a:off x="8514087" y="1463670"/>
            <a:ext cx="643543" cy="377043"/>
            <a:chOff x="-1131628" y="1250953"/>
            <a:chExt cx="695437" cy="407447"/>
          </a:xfrm>
        </p:grpSpPr>
        <p:sp>
          <p:nvSpPr>
            <p:cNvPr id="366" name="Google Shape;366;p27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9" name="Google Shape;369;p27"/>
          <p:cNvSpPr/>
          <p:nvPr/>
        </p:nvSpPr>
        <p:spPr>
          <a:xfrm flipH="1" rot="10800000">
            <a:off x="171376" y="1903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6_1_1_1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8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2" name="Google Shape;372;p28"/>
          <p:cNvSpPr/>
          <p:nvPr/>
        </p:nvSpPr>
        <p:spPr>
          <a:xfrm flipH="1" rot="10800000">
            <a:off x="8614099" y="314497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8"/>
          <p:cNvSpPr/>
          <p:nvPr/>
        </p:nvSpPr>
        <p:spPr>
          <a:xfrm rot="10800000">
            <a:off x="8498435" y="4557377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4" name="Google Shape;374;p28"/>
          <p:cNvGrpSpPr/>
          <p:nvPr/>
        </p:nvGrpSpPr>
        <p:grpSpPr>
          <a:xfrm rot="4029500">
            <a:off x="8476792" y="3669366"/>
            <a:ext cx="602483" cy="353018"/>
            <a:chOff x="-1131628" y="1250953"/>
            <a:chExt cx="695437" cy="407447"/>
          </a:xfrm>
        </p:grpSpPr>
        <p:sp>
          <p:nvSpPr>
            <p:cNvPr id="375" name="Google Shape;375;p28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8" name="Google Shape;378;p28"/>
          <p:cNvSpPr/>
          <p:nvPr/>
        </p:nvSpPr>
        <p:spPr>
          <a:xfrm rot="10800000">
            <a:off x="250175" y="39241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9" name="Google Shape;379;p28"/>
          <p:cNvGrpSpPr/>
          <p:nvPr/>
        </p:nvGrpSpPr>
        <p:grpSpPr>
          <a:xfrm rot="-5032634">
            <a:off x="-47733" y="1463670"/>
            <a:ext cx="643543" cy="377043"/>
            <a:chOff x="-1131628" y="1250953"/>
            <a:chExt cx="695437" cy="407447"/>
          </a:xfrm>
        </p:grpSpPr>
        <p:sp>
          <p:nvSpPr>
            <p:cNvPr id="380" name="Google Shape;380;p28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28"/>
          <p:cNvSpPr/>
          <p:nvPr/>
        </p:nvSpPr>
        <p:spPr>
          <a:xfrm rot="10800000">
            <a:off x="250175" y="1903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6_1_1_1_1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9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6" name="Google Shape;386;p29"/>
          <p:cNvSpPr/>
          <p:nvPr/>
        </p:nvSpPr>
        <p:spPr>
          <a:xfrm rot="10800000">
            <a:off x="8662963" y="158915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9"/>
          <p:cNvSpPr/>
          <p:nvPr/>
        </p:nvSpPr>
        <p:spPr>
          <a:xfrm flipH="1" rot="10800000">
            <a:off x="7168951" y="4708041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8" name="Google Shape;388;p29"/>
          <p:cNvGrpSpPr/>
          <p:nvPr/>
        </p:nvGrpSpPr>
        <p:grpSpPr>
          <a:xfrm flipH="1" rot="10800000">
            <a:off x="8550835" y="4412267"/>
            <a:ext cx="357775" cy="295791"/>
            <a:chOff x="-783927" y="2108838"/>
            <a:chExt cx="357775" cy="295791"/>
          </a:xfrm>
        </p:grpSpPr>
        <p:sp>
          <p:nvSpPr>
            <p:cNvPr id="389" name="Google Shape;389;p29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Google Shape;391;p29"/>
          <p:cNvGrpSpPr/>
          <p:nvPr/>
        </p:nvGrpSpPr>
        <p:grpSpPr>
          <a:xfrm flipH="1" rot="6332023">
            <a:off x="113783" y="336134"/>
            <a:ext cx="632709" cy="411772"/>
            <a:chOff x="-6156016" y="2887633"/>
            <a:chExt cx="683789" cy="445016"/>
          </a:xfrm>
        </p:grpSpPr>
        <p:sp>
          <p:nvSpPr>
            <p:cNvPr id="392" name="Google Shape;392;p29"/>
            <p:cNvSpPr/>
            <p:nvPr/>
          </p:nvSpPr>
          <p:spPr>
            <a:xfrm>
              <a:off x="-6156016" y="2887633"/>
              <a:ext cx="683789" cy="445016"/>
            </a:xfrm>
            <a:custGeom>
              <a:rect b="b" l="l" r="r" t="t"/>
              <a:pathLst>
                <a:path extrusionOk="0" h="12722" w="19548">
                  <a:moveTo>
                    <a:pt x="15192" y="1"/>
                  </a:moveTo>
                  <a:cubicBezTo>
                    <a:pt x="14649" y="1"/>
                    <a:pt x="14098" y="117"/>
                    <a:pt x="13577" y="364"/>
                  </a:cubicBezTo>
                  <a:lnTo>
                    <a:pt x="2736" y="5435"/>
                  </a:lnTo>
                  <a:cubicBezTo>
                    <a:pt x="834" y="6335"/>
                    <a:pt x="0" y="8604"/>
                    <a:pt x="901" y="10505"/>
                  </a:cubicBezTo>
                  <a:cubicBezTo>
                    <a:pt x="1557" y="11914"/>
                    <a:pt x="2938" y="12721"/>
                    <a:pt x="4374" y="12721"/>
                  </a:cubicBezTo>
                  <a:cubicBezTo>
                    <a:pt x="4910" y="12721"/>
                    <a:pt x="5454" y="12609"/>
                    <a:pt x="5971" y="12373"/>
                  </a:cubicBezTo>
                  <a:lnTo>
                    <a:pt x="16812" y="7269"/>
                  </a:lnTo>
                  <a:cubicBezTo>
                    <a:pt x="18714" y="6402"/>
                    <a:pt x="19548" y="4100"/>
                    <a:pt x="18647" y="2199"/>
                  </a:cubicBezTo>
                  <a:cubicBezTo>
                    <a:pt x="18017" y="819"/>
                    <a:pt x="16632" y="1"/>
                    <a:pt x="15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-6156016" y="2989040"/>
              <a:ext cx="397932" cy="343154"/>
            </a:xfrm>
            <a:custGeom>
              <a:rect b="b" l="l" r="r" t="t"/>
              <a:pathLst>
                <a:path extrusionOk="0" h="9810" w="11376">
                  <a:moveTo>
                    <a:pt x="8139" y="0"/>
                  </a:moveTo>
                  <a:lnTo>
                    <a:pt x="2736" y="2536"/>
                  </a:lnTo>
                  <a:cubicBezTo>
                    <a:pt x="834" y="3436"/>
                    <a:pt x="0" y="5705"/>
                    <a:pt x="901" y="7606"/>
                  </a:cubicBezTo>
                  <a:cubicBezTo>
                    <a:pt x="1552" y="9004"/>
                    <a:pt x="2916" y="9809"/>
                    <a:pt x="4340" y="9809"/>
                  </a:cubicBezTo>
                  <a:cubicBezTo>
                    <a:pt x="4887" y="9809"/>
                    <a:pt x="5443" y="9691"/>
                    <a:pt x="5971" y="9441"/>
                  </a:cubicBezTo>
                  <a:lnTo>
                    <a:pt x="11375" y="6905"/>
                  </a:lnTo>
                  <a:lnTo>
                    <a:pt x="81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-6060345" y="2943356"/>
              <a:ext cx="444596" cy="229084"/>
            </a:xfrm>
            <a:custGeom>
              <a:rect b="b" l="l" r="r" t="t"/>
              <a:pathLst>
                <a:path extrusionOk="0" h="6549" w="12710">
                  <a:moveTo>
                    <a:pt x="12036" y="0"/>
                  </a:moveTo>
                  <a:cubicBezTo>
                    <a:pt x="11940" y="0"/>
                    <a:pt x="11840" y="24"/>
                    <a:pt x="11742" y="72"/>
                  </a:cubicBezTo>
                  <a:lnTo>
                    <a:pt x="434" y="5343"/>
                  </a:lnTo>
                  <a:cubicBezTo>
                    <a:pt x="134" y="5509"/>
                    <a:pt x="1" y="5876"/>
                    <a:pt x="134" y="6177"/>
                  </a:cubicBezTo>
                  <a:cubicBezTo>
                    <a:pt x="228" y="6413"/>
                    <a:pt x="457" y="6549"/>
                    <a:pt x="688" y="6549"/>
                  </a:cubicBezTo>
                  <a:cubicBezTo>
                    <a:pt x="784" y="6549"/>
                    <a:pt x="880" y="6526"/>
                    <a:pt x="968" y="6477"/>
                  </a:cubicBezTo>
                  <a:lnTo>
                    <a:pt x="12276" y="1206"/>
                  </a:lnTo>
                  <a:cubicBezTo>
                    <a:pt x="12576" y="1040"/>
                    <a:pt x="12710" y="673"/>
                    <a:pt x="12576" y="372"/>
                  </a:cubicBezTo>
                  <a:cubicBezTo>
                    <a:pt x="12482" y="136"/>
                    <a:pt x="12270" y="0"/>
                    <a:pt x="12036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5" name="Google Shape;395;p29"/>
          <p:cNvSpPr/>
          <p:nvPr/>
        </p:nvSpPr>
        <p:spPr>
          <a:xfrm rot="10800000">
            <a:off x="250175" y="39241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6_1_1_1_1_1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0"/>
          <p:cNvSpPr txBox="1"/>
          <p:nvPr>
            <p:ph type="title"/>
          </p:nvPr>
        </p:nvSpPr>
        <p:spPr>
          <a:xfrm>
            <a:off x="713225" y="368825"/>
            <a:ext cx="7721400" cy="1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idx="1" type="body"/>
          </p:nvPr>
        </p:nvSpPr>
        <p:spPr>
          <a:xfrm>
            <a:off x="713225" y="1266775"/>
            <a:ext cx="77214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9C9C"/>
              </a:buClr>
              <a:buSzPts val="1200"/>
              <a:buAutoNum type="arabicPeriod"/>
              <a:defRPr sz="105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" name="Google Shape;33;p4"/>
          <p:cNvSpPr/>
          <p:nvPr/>
        </p:nvSpPr>
        <p:spPr>
          <a:xfrm>
            <a:off x="8803396" y="88312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237876" y="46961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8673074" y="469617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>
            <a:off x="8609810" y="308150"/>
            <a:ext cx="357775" cy="295791"/>
            <a:chOff x="-783927" y="2108838"/>
            <a:chExt cx="357775" cy="295791"/>
          </a:xfrm>
        </p:grpSpPr>
        <p:sp>
          <p:nvSpPr>
            <p:cNvPr id="37" name="Google Shape;37;p4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4"/>
          <p:cNvGrpSpPr/>
          <p:nvPr/>
        </p:nvGrpSpPr>
        <p:grpSpPr>
          <a:xfrm rot="7025802">
            <a:off x="123100" y="540913"/>
            <a:ext cx="643537" cy="377039"/>
            <a:chOff x="-1131628" y="1250953"/>
            <a:chExt cx="695437" cy="407447"/>
          </a:xfrm>
        </p:grpSpPr>
        <p:sp>
          <p:nvSpPr>
            <p:cNvPr id="40" name="Google Shape;40;p4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1"/>
          <p:cNvSpPr txBox="1"/>
          <p:nvPr>
            <p:ph type="title"/>
          </p:nvPr>
        </p:nvSpPr>
        <p:spPr>
          <a:xfrm>
            <a:off x="2076450" y="1189100"/>
            <a:ext cx="63627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0" name="Google Shape;400;p31"/>
          <p:cNvSpPr txBox="1"/>
          <p:nvPr>
            <p:ph idx="1" type="subTitle"/>
          </p:nvPr>
        </p:nvSpPr>
        <p:spPr>
          <a:xfrm>
            <a:off x="3621450" y="3153500"/>
            <a:ext cx="48177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31"/>
          <p:cNvSpPr/>
          <p:nvPr/>
        </p:nvSpPr>
        <p:spPr>
          <a:xfrm>
            <a:off x="2607696" y="286550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1"/>
          <p:cNvSpPr/>
          <p:nvPr/>
        </p:nvSpPr>
        <p:spPr>
          <a:xfrm>
            <a:off x="8305726" y="6011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1"/>
          <p:cNvSpPr/>
          <p:nvPr/>
        </p:nvSpPr>
        <p:spPr>
          <a:xfrm>
            <a:off x="8439149" y="45254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4" name="Google Shape;404;p31"/>
          <p:cNvGrpSpPr/>
          <p:nvPr/>
        </p:nvGrpSpPr>
        <p:grpSpPr>
          <a:xfrm>
            <a:off x="355460" y="1460025"/>
            <a:ext cx="357775" cy="295791"/>
            <a:chOff x="-783927" y="2108838"/>
            <a:chExt cx="357775" cy="295791"/>
          </a:xfrm>
        </p:grpSpPr>
        <p:sp>
          <p:nvSpPr>
            <p:cNvPr id="405" name="Google Shape;405;p31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7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2"/>
          <p:cNvSpPr txBox="1"/>
          <p:nvPr>
            <p:ph type="title"/>
          </p:nvPr>
        </p:nvSpPr>
        <p:spPr>
          <a:xfrm>
            <a:off x="720000" y="2764650"/>
            <a:ext cx="6976200" cy="12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9" name="Google Shape;409;p32"/>
          <p:cNvSpPr txBox="1"/>
          <p:nvPr>
            <p:ph idx="1" type="subTitle"/>
          </p:nvPr>
        </p:nvSpPr>
        <p:spPr>
          <a:xfrm>
            <a:off x="720000" y="3990975"/>
            <a:ext cx="6976200" cy="5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32"/>
          <p:cNvSpPr/>
          <p:nvPr/>
        </p:nvSpPr>
        <p:spPr>
          <a:xfrm>
            <a:off x="250425" y="4675064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2"/>
          <p:cNvSpPr/>
          <p:nvPr/>
        </p:nvSpPr>
        <p:spPr>
          <a:xfrm>
            <a:off x="8627024" y="39123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2" name="Google Shape;412;p32"/>
          <p:cNvGrpSpPr/>
          <p:nvPr/>
        </p:nvGrpSpPr>
        <p:grpSpPr>
          <a:xfrm rot="-7140317">
            <a:off x="8291649" y="4433155"/>
            <a:ext cx="643533" cy="377037"/>
            <a:chOff x="-1131628" y="1250953"/>
            <a:chExt cx="695437" cy="407447"/>
          </a:xfrm>
        </p:grpSpPr>
        <p:sp>
          <p:nvSpPr>
            <p:cNvPr id="413" name="Google Shape;413;p32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3"/>
          <p:cNvSpPr txBox="1"/>
          <p:nvPr>
            <p:ph type="title"/>
          </p:nvPr>
        </p:nvSpPr>
        <p:spPr>
          <a:xfrm>
            <a:off x="720000" y="1434150"/>
            <a:ext cx="3050100" cy="11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8" name="Google Shape;418;p33"/>
          <p:cNvSpPr txBox="1"/>
          <p:nvPr>
            <p:ph idx="1" type="subTitle"/>
          </p:nvPr>
        </p:nvSpPr>
        <p:spPr>
          <a:xfrm>
            <a:off x="720000" y="2571750"/>
            <a:ext cx="3050100" cy="11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33"/>
          <p:cNvSpPr/>
          <p:nvPr/>
        </p:nvSpPr>
        <p:spPr>
          <a:xfrm>
            <a:off x="4362696" y="435962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3"/>
          <p:cNvSpPr/>
          <p:nvPr/>
        </p:nvSpPr>
        <p:spPr>
          <a:xfrm>
            <a:off x="764725" y="4568877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3"/>
          <p:cNvSpPr/>
          <p:nvPr/>
        </p:nvSpPr>
        <p:spPr>
          <a:xfrm>
            <a:off x="8305726" y="6011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3"/>
          <p:cNvSpPr/>
          <p:nvPr/>
        </p:nvSpPr>
        <p:spPr>
          <a:xfrm>
            <a:off x="8550824" y="41790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33"/>
          <p:cNvGrpSpPr/>
          <p:nvPr/>
        </p:nvGrpSpPr>
        <p:grpSpPr>
          <a:xfrm>
            <a:off x="355460" y="831325"/>
            <a:ext cx="357775" cy="295791"/>
            <a:chOff x="-783927" y="2108838"/>
            <a:chExt cx="357775" cy="295791"/>
          </a:xfrm>
        </p:grpSpPr>
        <p:sp>
          <p:nvSpPr>
            <p:cNvPr id="424" name="Google Shape;424;p33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1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4"/>
          <p:cNvSpPr txBox="1"/>
          <p:nvPr>
            <p:ph type="title"/>
          </p:nvPr>
        </p:nvSpPr>
        <p:spPr>
          <a:xfrm>
            <a:off x="5158200" y="1434150"/>
            <a:ext cx="2518800" cy="11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8" name="Google Shape;428;p34"/>
          <p:cNvSpPr txBox="1"/>
          <p:nvPr>
            <p:ph idx="1" type="subTitle"/>
          </p:nvPr>
        </p:nvSpPr>
        <p:spPr>
          <a:xfrm>
            <a:off x="5158200" y="2571750"/>
            <a:ext cx="2871300" cy="11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34"/>
          <p:cNvSpPr/>
          <p:nvPr/>
        </p:nvSpPr>
        <p:spPr>
          <a:xfrm>
            <a:off x="2098121" y="18892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4"/>
          <p:cNvSpPr/>
          <p:nvPr/>
        </p:nvSpPr>
        <p:spPr>
          <a:xfrm>
            <a:off x="378050" y="4338689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4"/>
          <p:cNvSpPr/>
          <p:nvPr/>
        </p:nvSpPr>
        <p:spPr>
          <a:xfrm>
            <a:off x="8550824" y="41790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2" name="Google Shape;432;p34"/>
          <p:cNvGrpSpPr/>
          <p:nvPr/>
        </p:nvGrpSpPr>
        <p:grpSpPr>
          <a:xfrm>
            <a:off x="8379460" y="305375"/>
            <a:ext cx="357775" cy="295791"/>
            <a:chOff x="-783927" y="2108838"/>
            <a:chExt cx="357775" cy="295791"/>
          </a:xfrm>
        </p:grpSpPr>
        <p:sp>
          <p:nvSpPr>
            <p:cNvPr id="433" name="Google Shape;433;p34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34"/>
          <p:cNvGrpSpPr/>
          <p:nvPr/>
        </p:nvGrpSpPr>
        <p:grpSpPr>
          <a:xfrm rot="-6220424">
            <a:off x="191876" y="1703353"/>
            <a:ext cx="602495" cy="353003"/>
            <a:chOff x="-1131628" y="1250953"/>
            <a:chExt cx="695437" cy="407447"/>
          </a:xfrm>
        </p:grpSpPr>
        <p:sp>
          <p:nvSpPr>
            <p:cNvPr id="436" name="Google Shape;436;p34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2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5"/>
          <p:cNvSpPr txBox="1"/>
          <p:nvPr>
            <p:ph type="title"/>
          </p:nvPr>
        </p:nvSpPr>
        <p:spPr>
          <a:xfrm>
            <a:off x="720000" y="1205550"/>
            <a:ext cx="2385300" cy="14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1" name="Google Shape;441;p35"/>
          <p:cNvSpPr txBox="1"/>
          <p:nvPr>
            <p:ph idx="1" type="subTitle"/>
          </p:nvPr>
        </p:nvSpPr>
        <p:spPr>
          <a:xfrm>
            <a:off x="5777775" y="2800350"/>
            <a:ext cx="2642400" cy="11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2" name="Google Shape;442;p35"/>
          <p:cNvSpPr/>
          <p:nvPr/>
        </p:nvSpPr>
        <p:spPr>
          <a:xfrm>
            <a:off x="1431371" y="43657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5"/>
          <p:cNvSpPr/>
          <p:nvPr/>
        </p:nvSpPr>
        <p:spPr>
          <a:xfrm>
            <a:off x="174175" y="3198689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5"/>
          <p:cNvSpPr/>
          <p:nvPr/>
        </p:nvSpPr>
        <p:spPr>
          <a:xfrm>
            <a:off x="8305726" y="6011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5"/>
          <p:cNvSpPr/>
          <p:nvPr/>
        </p:nvSpPr>
        <p:spPr>
          <a:xfrm>
            <a:off x="8550824" y="41790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6" name="Google Shape;446;p35"/>
          <p:cNvGrpSpPr/>
          <p:nvPr/>
        </p:nvGrpSpPr>
        <p:grpSpPr>
          <a:xfrm>
            <a:off x="8178110" y="2061900"/>
            <a:ext cx="357775" cy="295791"/>
            <a:chOff x="-783927" y="2108838"/>
            <a:chExt cx="357775" cy="295791"/>
          </a:xfrm>
        </p:grpSpPr>
        <p:sp>
          <p:nvSpPr>
            <p:cNvPr id="447" name="Google Shape;447;p35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5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5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6"/>
          <p:cNvSpPr txBox="1"/>
          <p:nvPr>
            <p:ph idx="1" type="body"/>
          </p:nvPr>
        </p:nvSpPr>
        <p:spPr>
          <a:xfrm flipH="1">
            <a:off x="1170425" y="1519100"/>
            <a:ext cx="3937500" cy="28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AFA0"/>
              </a:buClr>
              <a:buSzPts val="1400"/>
              <a:buChar char="●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1" name="Google Shape;451;p36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2" name="Google Shape;452;p36"/>
          <p:cNvSpPr/>
          <p:nvPr/>
        </p:nvSpPr>
        <p:spPr>
          <a:xfrm flipH="1">
            <a:off x="7240256" y="22702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6"/>
          <p:cNvSpPr/>
          <p:nvPr/>
        </p:nvSpPr>
        <p:spPr>
          <a:xfrm flipH="1">
            <a:off x="8647884" y="1592764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6"/>
          <p:cNvSpPr/>
          <p:nvPr/>
        </p:nvSpPr>
        <p:spPr>
          <a:xfrm flipH="1">
            <a:off x="317059" y="5401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6"/>
          <p:cNvSpPr/>
          <p:nvPr/>
        </p:nvSpPr>
        <p:spPr>
          <a:xfrm flipH="1">
            <a:off x="316517" y="456887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6" name="Google Shape;456;p36"/>
          <p:cNvGrpSpPr/>
          <p:nvPr/>
        </p:nvGrpSpPr>
        <p:grpSpPr>
          <a:xfrm flipH="1">
            <a:off x="189419" y="3643900"/>
            <a:ext cx="357775" cy="295791"/>
            <a:chOff x="-783927" y="2108838"/>
            <a:chExt cx="357775" cy="295791"/>
          </a:xfrm>
        </p:grpSpPr>
        <p:sp>
          <p:nvSpPr>
            <p:cNvPr id="457" name="Google Shape;457;p36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36"/>
          <p:cNvGrpSpPr/>
          <p:nvPr/>
        </p:nvGrpSpPr>
        <p:grpSpPr>
          <a:xfrm flipH="1" rot="-2820071">
            <a:off x="909554" y="4495500"/>
            <a:ext cx="643550" cy="377047"/>
            <a:chOff x="-1131628" y="1250953"/>
            <a:chExt cx="695437" cy="407447"/>
          </a:xfrm>
        </p:grpSpPr>
        <p:sp>
          <p:nvSpPr>
            <p:cNvPr id="460" name="Google Shape;460;p36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36"/>
          <p:cNvGrpSpPr/>
          <p:nvPr/>
        </p:nvGrpSpPr>
        <p:grpSpPr>
          <a:xfrm flipH="1" rot="6220639">
            <a:off x="8112759" y="466660"/>
            <a:ext cx="643516" cy="377027"/>
            <a:chOff x="-1131628" y="1250953"/>
            <a:chExt cx="695437" cy="407447"/>
          </a:xfrm>
        </p:grpSpPr>
        <p:sp>
          <p:nvSpPr>
            <p:cNvPr id="464" name="Google Shape;464;p36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6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3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7"/>
          <p:cNvSpPr txBox="1"/>
          <p:nvPr>
            <p:ph type="title"/>
          </p:nvPr>
        </p:nvSpPr>
        <p:spPr>
          <a:xfrm>
            <a:off x="713225" y="1428750"/>
            <a:ext cx="2175300" cy="8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9" name="Google Shape;469;p37"/>
          <p:cNvSpPr txBox="1"/>
          <p:nvPr>
            <p:ph idx="1" type="subTitle"/>
          </p:nvPr>
        </p:nvSpPr>
        <p:spPr>
          <a:xfrm>
            <a:off x="713225" y="2260913"/>
            <a:ext cx="21753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70" name="Google Shape;470;p37"/>
          <p:cNvSpPr txBox="1"/>
          <p:nvPr>
            <p:ph idx="2" type="title"/>
          </p:nvPr>
        </p:nvSpPr>
        <p:spPr>
          <a:xfrm>
            <a:off x="713225" y="3095500"/>
            <a:ext cx="2175300" cy="8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1" name="Google Shape;471;p37"/>
          <p:cNvSpPr txBox="1"/>
          <p:nvPr>
            <p:ph idx="3" type="subTitle"/>
          </p:nvPr>
        </p:nvSpPr>
        <p:spPr>
          <a:xfrm>
            <a:off x="713225" y="3927675"/>
            <a:ext cx="21753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72" name="Google Shape;472;p37"/>
          <p:cNvSpPr txBox="1"/>
          <p:nvPr>
            <p:ph idx="4"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3" name="Google Shape;473;p37"/>
          <p:cNvSpPr/>
          <p:nvPr/>
        </p:nvSpPr>
        <p:spPr>
          <a:xfrm>
            <a:off x="301800" y="368802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4" name="Google Shape;474;p37"/>
          <p:cNvGrpSpPr/>
          <p:nvPr/>
        </p:nvGrpSpPr>
        <p:grpSpPr>
          <a:xfrm rot="-6220424">
            <a:off x="115626" y="4513228"/>
            <a:ext cx="602495" cy="353003"/>
            <a:chOff x="-1131628" y="1250953"/>
            <a:chExt cx="695437" cy="407447"/>
          </a:xfrm>
        </p:grpSpPr>
        <p:sp>
          <p:nvSpPr>
            <p:cNvPr id="475" name="Google Shape;475;p37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7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8"/>
          <p:cNvSpPr txBox="1"/>
          <p:nvPr>
            <p:ph idx="1" type="body"/>
          </p:nvPr>
        </p:nvSpPr>
        <p:spPr>
          <a:xfrm>
            <a:off x="4566600" y="1343123"/>
            <a:ext cx="3858900" cy="311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0" name="Google Shape;480;p38"/>
          <p:cNvSpPr txBox="1"/>
          <p:nvPr>
            <p:ph idx="2" type="body"/>
          </p:nvPr>
        </p:nvSpPr>
        <p:spPr>
          <a:xfrm>
            <a:off x="718500" y="1343026"/>
            <a:ext cx="3840000" cy="311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1" name="Google Shape;481;p38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2" name="Google Shape;482;p38"/>
          <p:cNvSpPr/>
          <p:nvPr/>
        </p:nvSpPr>
        <p:spPr>
          <a:xfrm>
            <a:off x="945596" y="26512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8"/>
          <p:cNvSpPr/>
          <p:nvPr/>
        </p:nvSpPr>
        <p:spPr>
          <a:xfrm>
            <a:off x="221750" y="4155714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8"/>
          <p:cNvSpPr/>
          <p:nvPr/>
        </p:nvSpPr>
        <p:spPr>
          <a:xfrm>
            <a:off x="8559313" y="30935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8"/>
          <p:cNvSpPr/>
          <p:nvPr/>
        </p:nvSpPr>
        <p:spPr>
          <a:xfrm>
            <a:off x="921424" y="4782453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38"/>
          <p:cNvGrpSpPr/>
          <p:nvPr/>
        </p:nvGrpSpPr>
        <p:grpSpPr>
          <a:xfrm>
            <a:off x="8602635" y="3741188"/>
            <a:ext cx="357775" cy="295791"/>
            <a:chOff x="-783927" y="2108838"/>
            <a:chExt cx="357775" cy="295791"/>
          </a:xfrm>
        </p:grpSpPr>
        <p:sp>
          <p:nvSpPr>
            <p:cNvPr id="487" name="Google Shape;487;p38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Google Shape;489;p38"/>
          <p:cNvGrpSpPr/>
          <p:nvPr/>
        </p:nvGrpSpPr>
        <p:grpSpPr>
          <a:xfrm rot="-1300979">
            <a:off x="8352613" y="4491458"/>
            <a:ext cx="643542" cy="377042"/>
            <a:chOff x="-1131628" y="1250953"/>
            <a:chExt cx="695437" cy="407447"/>
          </a:xfrm>
        </p:grpSpPr>
        <p:sp>
          <p:nvSpPr>
            <p:cNvPr id="490" name="Google Shape;490;p38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38"/>
          <p:cNvGrpSpPr/>
          <p:nvPr/>
        </p:nvGrpSpPr>
        <p:grpSpPr>
          <a:xfrm rot="-6220639">
            <a:off x="70930" y="350985"/>
            <a:ext cx="643516" cy="377027"/>
            <a:chOff x="-1131628" y="1250953"/>
            <a:chExt cx="695437" cy="407447"/>
          </a:xfrm>
        </p:grpSpPr>
        <p:sp>
          <p:nvSpPr>
            <p:cNvPr id="494" name="Google Shape;494;p38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7_1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9"/>
          <p:cNvSpPr txBox="1"/>
          <p:nvPr>
            <p:ph idx="1" type="body"/>
          </p:nvPr>
        </p:nvSpPr>
        <p:spPr>
          <a:xfrm>
            <a:off x="4802374" y="1419325"/>
            <a:ext cx="3628800" cy="28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5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9" name="Google Shape;499;p39"/>
          <p:cNvSpPr txBox="1"/>
          <p:nvPr>
            <p:ph idx="2" type="body"/>
          </p:nvPr>
        </p:nvSpPr>
        <p:spPr>
          <a:xfrm>
            <a:off x="718500" y="1419225"/>
            <a:ext cx="3628800" cy="28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5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0" name="Google Shape;500;p39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1" name="Google Shape;501;p39"/>
          <p:cNvSpPr/>
          <p:nvPr/>
        </p:nvSpPr>
        <p:spPr>
          <a:xfrm>
            <a:off x="7805088" y="1386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9"/>
          <p:cNvSpPr/>
          <p:nvPr/>
        </p:nvSpPr>
        <p:spPr>
          <a:xfrm>
            <a:off x="412600" y="2223927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9"/>
          <p:cNvSpPr/>
          <p:nvPr/>
        </p:nvSpPr>
        <p:spPr>
          <a:xfrm>
            <a:off x="8663801" y="205253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4" name="Google Shape;504;p39"/>
          <p:cNvGrpSpPr/>
          <p:nvPr/>
        </p:nvGrpSpPr>
        <p:grpSpPr>
          <a:xfrm rot="-6220424">
            <a:off x="169276" y="4392378"/>
            <a:ext cx="602495" cy="353003"/>
            <a:chOff x="-1131628" y="1250953"/>
            <a:chExt cx="695437" cy="407447"/>
          </a:xfrm>
        </p:grpSpPr>
        <p:sp>
          <p:nvSpPr>
            <p:cNvPr id="505" name="Google Shape;505;p39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39"/>
          <p:cNvGrpSpPr/>
          <p:nvPr/>
        </p:nvGrpSpPr>
        <p:grpSpPr>
          <a:xfrm>
            <a:off x="8599985" y="4126325"/>
            <a:ext cx="357775" cy="295791"/>
            <a:chOff x="-783927" y="2108838"/>
            <a:chExt cx="357775" cy="295791"/>
          </a:xfrm>
        </p:grpSpPr>
        <p:sp>
          <p:nvSpPr>
            <p:cNvPr id="509" name="Google Shape;509;p39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39"/>
          <p:cNvGrpSpPr/>
          <p:nvPr/>
        </p:nvGrpSpPr>
        <p:grpSpPr>
          <a:xfrm rot="9651258">
            <a:off x="6750877" y="4604944"/>
            <a:ext cx="643548" cy="377045"/>
            <a:chOff x="-1131628" y="1250953"/>
            <a:chExt cx="695437" cy="407447"/>
          </a:xfrm>
        </p:grpSpPr>
        <p:sp>
          <p:nvSpPr>
            <p:cNvPr id="512" name="Google Shape;512;p39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5" name="Google Shape;515;p39"/>
          <p:cNvSpPr/>
          <p:nvPr/>
        </p:nvSpPr>
        <p:spPr>
          <a:xfrm>
            <a:off x="278846" y="236550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CUSTOM_17_1_1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0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8" name="Google Shape;518;p40"/>
          <p:cNvSpPr/>
          <p:nvPr/>
        </p:nvSpPr>
        <p:spPr>
          <a:xfrm>
            <a:off x="8681438" y="21345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40"/>
          <p:cNvSpPr/>
          <p:nvPr/>
        </p:nvSpPr>
        <p:spPr>
          <a:xfrm flipH="1">
            <a:off x="8370432" y="2472889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0"/>
          <p:cNvSpPr/>
          <p:nvPr/>
        </p:nvSpPr>
        <p:spPr>
          <a:xfrm flipH="1">
            <a:off x="291631" y="205253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1" name="Google Shape;521;p40"/>
          <p:cNvGrpSpPr/>
          <p:nvPr/>
        </p:nvGrpSpPr>
        <p:grpSpPr>
          <a:xfrm flipH="1" rot="6220424">
            <a:off x="8413806" y="4392378"/>
            <a:ext cx="602495" cy="353003"/>
            <a:chOff x="-1131628" y="1250953"/>
            <a:chExt cx="695437" cy="407447"/>
          </a:xfrm>
        </p:grpSpPr>
        <p:sp>
          <p:nvSpPr>
            <p:cNvPr id="522" name="Google Shape;522;p40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40"/>
          <p:cNvGrpSpPr/>
          <p:nvPr/>
        </p:nvGrpSpPr>
        <p:grpSpPr>
          <a:xfrm flipH="1">
            <a:off x="227817" y="4126325"/>
            <a:ext cx="357775" cy="295791"/>
            <a:chOff x="-783927" y="2108838"/>
            <a:chExt cx="357775" cy="295791"/>
          </a:xfrm>
        </p:grpSpPr>
        <p:sp>
          <p:nvSpPr>
            <p:cNvPr id="526" name="Google Shape;526;p40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40"/>
          <p:cNvGrpSpPr/>
          <p:nvPr/>
        </p:nvGrpSpPr>
        <p:grpSpPr>
          <a:xfrm flipH="1" rot="-9651258">
            <a:off x="243428" y="288669"/>
            <a:ext cx="643548" cy="377045"/>
            <a:chOff x="-1131628" y="1250953"/>
            <a:chExt cx="695437" cy="407447"/>
          </a:xfrm>
        </p:grpSpPr>
        <p:sp>
          <p:nvSpPr>
            <p:cNvPr id="529" name="Google Shape;529;p40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2" name="Google Shape;532;p40"/>
          <p:cNvSpPr txBox="1"/>
          <p:nvPr>
            <p:ph idx="2" type="title"/>
          </p:nvPr>
        </p:nvSpPr>
        <p:spPr>
          <a:xfrm>
            <a:off x="1399025" y="1492975"/>
            <a:ext cx="24540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3" name="Google Shape;533;p40"/>
          <p:cNvSpPr txBox="1"/>
          <p:nvPr>
            <p:ph idx="1" type="subTitle"/>
          </p:nvPr>
        </p:nvSpPr>
        <p:spPr>
          <a:xfrm>
            <a:off x="1399025" y="1839647"/>
            <a:ext cx="245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34" name="Google Shape;534;p40"/>
          <p:cNvSpPr txBox="1"/>
          <p:nvPr>
            <p:ph idx="3" type="title"/>
          </p:nvPr>
        </p:nvSpPr>
        <p:spPr>
          <a:xfrm>
            <a:off x="1399025" y="3181925"/>
            <a:ext cx="24540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5" name="Google Shape;535;p40"/>
          <p:cNvSpPr txBox="1"/>
          <p:nvPr>
            <p:ph idx="4" type="subTitle"/>
          </p:nvPr>
        </p:nvSpPr>
        <p:spPr>
          <a:xfrm>
            <a:off x="1399025" y="3470472"/>
            <a:ext cx="24540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title"/>
          </p:nvPr>
        </p:nvSpPr>
        <p:spPr>
          <a:xfrm>
            <a:off x="1368100" y="2950397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b="0"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3" type="title"/>
          </p:nvPr>
        </p:nvSpPr>
        <p:spPr>
          <a:xfrm>
            <a:off x="4957148" y="2950397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b="0"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" type="subTitle"/>
          </p:nvPr>
        </p:nvSpPr>
        <p:spPr>
          <a:xfrm>
            <a:off x="4957148" y="3514225"/>
            <a:ext cx="2742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8" name="Google Shape;48;p5"/>
          <p:cNvSpPr txBox="1"/>
          <p:nvPr>
            <p:ph idx="4" type="subTitle"/>
          </p:nvPr>
        </p:nvSpPr>
        <p:spPr>
          <a:xfrm>
            <a:off x="1368100" y="3514225"/>
            <a:ext cx="2742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9" name="Google Shape;49;p5"/>
          <p:cNvSpPr/>
          <p:nvPr/>
        </p:nvSpPr>
        <p:spPr>
          <a:xfrm flipH="1">
            <a:off x="7533751" y="18787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"/>
          <p:cNvSpPr/>
          <p:nvPr/>
        </p:nvSpPr>
        <p:spPr>
          <a:xfrm flipH="1">
            <a:off x="8545229" y="3097714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/>
          <p:nvPr/>
        </p:nvSpPr>
        <p:spPr>
          <a:xfrm flipH="1">
            <a:off x="273229" y="11367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 flipH="1">
            <a:off x="580337" y="46423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5"/>
          <p:cNvGrpSpPr/>
          <p:nvPr/>
        </p:nvGrpSpPr>
        <p:grpSpPr>
          <a:xfrm flipH="1">
            <a:off x="145590" y="4105000"/>
            <a:ext cx="357775" cy="295791"/>
            <a:chOff x="-783927" y="2108838"/>
            <a:chExt cx="357775" cy="295791"/>
          </a:xfrm>
        </p:grpSpPr>
        <p:sp>
          <p:nvSpPr>
            <p:cNvPr id="54" name="Google Shape;54;p5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" name="Google Shape;56;p5"/>
          <p:cNvGrpSpPr/>
          <p:nvPr/>
        </p:nvGrpSpPr>
        <p:grpSpPr>
          <a:xfrm flipH="1" rot="6220639">
            <a:off x="8403879" y="350985"/>
            <a:ext cx="643516" cy="377027"/>
            <a:chOff x="-1131628" y="1250953"/>
            <a:chExt cx="695437" cy="407447"/>
          </a:xfrm>
        </p:grpSpPr>
        <p:sp>
          <p:nvSpPr>
            <p:cNvPr id="57" name="Google Shape;57;p5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5">
  <p:cSld name="CUSTOM_17_1_1_1"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1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8" name="Google Shape;538;p41"/>
          <p:cNvSpPr/>
          <p:nvPr/>
        </p:nvSpPr>
        <p:spPr>
          <a:xfrm>
            <a:off x="8559313" y="30935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1"/>
          <p:cNvSpPr txBox="1"/>
          <p:nvPr>
            <p:ph idx="2" type="title"/>
          </p:nvPr>
        </p:nvSpPr>
        <p:spPr>
          <a:xfrm>
            <a:off x="713225" y="1450902"/>
            <a:ext cx="23061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0" name="Google Shape;540;p41"/>
          <p:cNvSpPr txBox="1"/>
          <p:nvPr>
            <p:ph idx="1" type="subTitle"/>
          </p:nvPr>
        </p:nvSpPr>
        <p:spPr>
          <a:xfrm>
            <a:off x="713225" y="1797575"/>
            <a:ext cx="2306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41" name="Google Shape;541;p41"/>
          <p:cNvSpPr txBox="1"/>
          <p:nvPr>
            <p:ph idx="3" type="title"/>
          </p:nvPr>
        </p:nvSpPr>
        <p:spPr>
          <a:xfrm>
            <a:off x="6133025" y="2804025"/>
            <a:ext cx="23061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2" name="Google Shape;542;p41"/>
          <p:cNvSpPr txBox="1"/>
          <p:nvPr>
            <p:ph idx="4" type="subTitle"/>
          </p:nvPr>
        </p:nvSpPr>
        <p:spPr>
          <a:xfrm>
            <a:off x="6133025" y="3092573"/>
            <a:ext cx="23061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43" name="Google Shape;543;p41"/>
          <p:cNvSpPr/>
          <p:nvPr/>
        </p:nvSpPr>
        <p:spPr>
          <a:xfrm flipH="1">
            <a:off x="8688132" y="4453789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1"/>
          <p:cNvSpPr/>
          <p:nvPr/>
        </p:nvSpPr>
        <p:spPr>
          <a:xfrm flipH="1">
            <a:off x="331506" y="41524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5" name="Google Shape;545;p41"/>
          <p:cNvGrpSpPr/>
          <p:nvPr/>
        </p:nvGrpSpPr>
        <p:grpSpPr>
          <a:xfrm flipH="1">
            <a:off x="407242" y="564425"/>
            <a:ext cx="357775" cy="295791"/>
            <a:chOff x="-783927" y="2108838"/>
            <a:chExt cx="357775" cy="295791"/>
          </a:xfrm>
        </p:grpSpPr>
        <p:sp>
          <p:nvSpPr>
            <p:cNvPr id="546" name="Google Shape;546;p41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1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6">
  <p:cSld name="CUSTOM_22"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2"/>
          <p:cNvSpPr txBox="1"/>
          <p:nvPr>
            <p:ph idx="1" type="body"/>
          </p:nvPr>
        </p:nvSpPr>
        <p:spPr>
          <a:xfrm>
            <a:off x="4566600" y="1828800"/>
            <a:ext cx="3858900" cy="262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0" name="Google Shape;550;p42"/>
          <p:cNvSpPr txBox="1"/>
          <p:nvPr>
            <p:ph idx="2" type="body"/>
          </p:nvPr>
        </p:nvSpPr>
        <p:spPr>
          <a:xfrm>
            <a:off x="718500" y="1343026"/>
            <a:ext cx="3840000" cy="311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1" name="Google Shape;551;p42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2" name="Google Shape;552;p42"/>
          <p:cNvSpPr/>
          <p:nvPr/>
        </p:nvSpPr>
        <p:spPr>
          <a:xfrm flipH="1">
            <a:off x="8542832" y="2223927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2"/>
          <p:cNvSpPr/>
          <p:nvPr/>
        </p:nvSpPr>
        <p:spPr>
          <a:xfrm flipH="1">
            <a:off x="291631" y="205253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42"/>
          <p:cNvGrpSpPr/>
          <p:nvPr/>
        </p:nvGrpSpPr>
        <p:grpSpPr>
          <a:xfrm flipH="1" rot="6220424">
            <a:off x="8413806" y="4392378"/>
            <a:ext cx="602495" cy="353003"/>
            <a:chOff x="-1131628" y="1250953"/>
            <a:chExt cx="695437" cy="407447"/>
          </a:xfrm>
        </p:grpSpPr>
        <p:sp>
          <p:nvSpPr>
            <p:cNvPr id="555" name="Google Shape;555;p42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2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2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Google Shape;558;p42"/>
          <p:cNvGrpSpPr/>
          <p:nvPr/>
        </p:nvGrpSpPr>
        <p:grpSpPr>
          <a:xfrm flipH="1">
            <a:off x="227817" y="4126325"/>
            <a:ext cx="357775" cy="295791"/>
            <a:chOff x="-783927" y="2108838"/>
            <a:chExt cx="357775" cy="295791"/>
          </a:xfrm>
        </p:grpSpPr>
        <p:sp>
          <p:nvSpPr>
            <p:cNvPr id="559" name="Google Shape;559;p42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2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42"/>
          <p:cNvGrpSpPr/>
          <p:nvPr/>
        </p:nvGrpSpPr>
        <p:grpSpPr>
          <a:xfrm flipH="1" rot="-9651258">
            <a:off x="243428" y="288669"/>
            <a:ext cx="643548" cy="377045"/>
            <a:chOff x="-1131628" y="1250953"/>
            <a:chExt cx="695437" cy="407447"/>
          </a:xfrm>
        </p:grpSpPr>
        <p:sp>
          <p:nvSpPr>
            <p:cNvPr id="562" name="Google Shape;562;p42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2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2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5" name="Google Shape;565;p42"/>
          <p:cNvSpPr/>
          <p:nvPr/>
        </p:nvSpPr>
        <p:spPr>
          <a:xfrm flipH="1">
            <a:off x="8699678" y="236550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3"/>
          <p:cNvSpPr txBox="1"/>
          <p:nvPr>
            <p:ph type="title"/>
          </p:nvPr>
        </p:nvSpPr>
        <p:spPr>
          <a:xfrm>
            <a:off x="937700" y="2937950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568" name="Google Shape;568;p43"/>
          <p:cNvSpPr txBox="1"/>
          <p:nvPr>
            <p:ph idx="1" type="subTitle"/>
          </p:nvPr>
        </p:nvSpPr>
        <p:spPr>
          <a:xfrm>
            <a:off x="937700" y="3560725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69" name="Google Shape;569;p43"/>
          <p:cNvSpPr txBox="1"/>
          <p:nvPr>
            <p:ph idx="2" type="title"/>
          </p:nvPr>
        </p:nvSpPr>
        <p:spPr>
          <a:xfrm>
            <a:off x="3484420" y="2937950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570" name="Google Shape;570;p43"/>
          <p:cNvSpPr txBox="1"/>
          <p:nvPr>
            <p:ph idx="3" type="subTitle"/>
          </p:nvPr>
        </p:nvSpPr>
        <p:spPr>
          <a:xfrm>
            <a:off x="3484420" y="3560725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71" name="Google Shape;571;p43"/>
          <p:cNvSpPr txBox="1"/>
          <p:nvPr>
            <p:ph idx="4" type="title"/>
          </p:nvPr>
        </p:nvSpPr>
        <p:spPr>
          <a:xfrm>
            <a:off x="6031147" y="2937950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572" name="Google Shape;572;p43"/>
          <p:cNvSpPr txBox="1"/>
          <p:nvPr>
            <p:ph idx="5" type="subTitle"/>
          </p:nvPr>
        </p:nvSpPr>
        <p:spPr>
          <a:xfrm>
            <a:off x="6031147" y="3560725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73" name="Google Shape;573;p43"/>
          <p:cNvSpPr txBox="1"/>
          <p:nvPr>
            <p:ph idx="6"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4" name="Google Shape;574;p43"/>
          <p:cNvSpPr/>
          <p:nvPr/>
        </p:nvSpPr>
        <p:spPr>
          <a:xfrm>
            <a:off x="1389671" y="18787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3"/>
          <p:cNvSpPr/>
          <p:nvPr/>
        </p:nvSpPr>
        <p:spPr>
          <a:xfrm>
            <a:off x="355100" y="3097714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3"/>
          <p:cNvSpPr/>
          <p:nvPr/>
        </p:nvSpPr>
        <p:spPr>
          <a:xfrm>
            <a:off x="8627101" y="11367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3"/>
          <p:cNvSpPr/>
          <p:nvPr/>
        </p:nvSpPr>
        <p:spPr>
          <a:xfrm>
            <a:off x="8318911" y="46423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8" name="Google Shape;578;p43"/>
          <p:cNvGrpSpPr/>
          <p:nvPr/>
        </p:nvGrpSpPr>
        <p:grpSpPr>
          <a:xfrm>
            <a:off x="8627110" y="4105000"/>
            <a:ext cx="357775" cy="295791"/>
            <a:chOff x="-783927" y="2108838"/>
            <a:chExt cx="357775" cy="295791"/>
          </a:xfrm>
        </p:grpSpPr>
        <p:sp>
          <p:nvSpPr>
            <p:cNvPr id="579" name="Google Shape;579;p43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43"/>
          <p:cNvGrpSpPr/>
          <p:nvPr/>
        </p:nvGrpSpPr>
        <p:grpSpPr>
          <a:xfrm rot="-6220639">
            <a:off x="83080" y="350985"/>
            <a:ext cx="643516" cy="377027"/>
            <a:chOff x="-1131628" y="1250953"/>
            <a:chExt cx="695437" cy="407447"/>
          </a:xfrm>
        </p:grpSpPr>
        <p:sp>
          <p:nvSpPr>
            <p:cNvPr id="582" name="Google Shape;582;p43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1"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4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7" name="Google Shape;587;p44"/>
          <p:cNvSpPr txBox="1"/>
          <p:nvPr>
            <p:ph idx="2" type="title"/>
          </p:nvPr>
        </p:nvSpPr>
        <p:spPr>
          <a:xfrm>
            <a:off x="943932" y="1376303"/>
            <a:ext cx="23172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8" name="Google Shape;588;p44"/>
          <p:cNvSpPr txBox="1"/>
          <p:nvPr>
            <p:ph idx="1" type="subTitle"/>
          </p:nvPr>
        </p:nvSpPr>
        <p:spPr>
          <a:xfrm>
            <a:off x="947832" y="1654318"/>
            <a:ext cx="2313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9" name="Google Shape;589;p44"/>
          <p:cNvSpPr txBox="1"/>
          <p:nvPr>
            <p:ph idx="3" type="title"/>
          </p:nvPr>
        </p:nvSpPr>
        <p:spPr>
          <a:xfrm>
            <a:off x="5900379" y="2352555"/>
            <a:ext cx="23172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0" name="Google Shape;590;p44"/>
          <p:cNvSpPr txBox="1"/>
          <p:nvPr>
            <p:ph idx="4" type="subTitle"/>
          </p:nvPr>
        </p:nvSpPr>
        <p:spPr>
          <a:xfrm>
            <a:off x="5900379" y="2633280"/>
            <a:ext cx="2313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1" name="Google Shape;591;p44"/>
          <p:cNvSpPr txBox="1"/>
          <p:nvPr>
            <p:ph idx="5" type="title"/>
          </p:nvPr>
        </p:nvSpPr>
        <p:spPr>
          <a:xfrm>
            <a:off x="943932" y="3297565"/>
            <a:ext cx="23172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2" name="Google Shape;592;p44"/>
          <p:cNvSpPr txBox="1"/>
          <p:nvPr>
            <p:ph idx="6" type="subTitle"/>
          </p:nvPr>
        </p:nvSpPr>
        <p:spPr>
          <a:xfrm>
            <a:off x="947832" y="3578315"/>
            <a:ext cx="2313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3" name="Google Shape;593;p44"/>
          <p:cNvSpPr/>
          <p:nvPr/>
        </p:nvSpPr>
        <p:spPr>
          <a:xfrm>
            <a:off x="281300" y="2215364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44"/>
          <p:cNvSpPr/>
          <p:nvPr/>
        </p:nvSpPr>
        <p:spPr>
          <a:xfrm>
            <a:off x="8627101" y="11367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44"/>
          <p:cNvSpPr/>
          <p:nvPr/>
        </p:nvSpPr>
        <p:spPr>
          <a:xfrm>
            <a:off x="6943361" y="4626403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6" name="Google Shape;596;p44"/>
          <p:cNvGrpSpPr/>
          <p:nvPr/>
        </p:nvGrpSpPr>
        <p:grpSpPr>
          <a:xfrm>
            <a:off x="8563298" y="3255300"/>
            <a:ext cx="357775" cy="295791"/>
            <a:chOff x="-783927" y="2108838"/>
            <a:chExt cx="357775" cy="295791"/>
          </a:xfrm>
        </p:grpSpPr>
        <p:sp>
          <p:nvSpPr>
            <p:cNvPr id="597" name="Google Shape;597;p44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4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44"/>
          <p:cNvGrpSpPr/>
          <p:nvPr/>
        </p:nvGrpSpPr>
        <p:grpSpPr>
          <a:xfrm rot="-1810867">
            <a:off x="249246" y="708188"/>
            <a:ext cx="643515" cy="377026"/>
            <a:chOff x="-1131628" y="1250953"/>
            <a:chExt cx="695437" cy="407447"/>
          </a:xfrm>
        </p:grpSpPr>
        <p:sp>
          <p:nvSpPr>
            <p:cNvPr id="600" name="Google Shape;600;p44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4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4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Google Shape;603;p44"/>
          <p:cNvGrpSpPr/>
          <p:nvPr/>
        </p:nvGrpSpPr>
        <p:grpSpPr>
          <a:xfrm>
            <a:off x="355448" y="4420975"/>
            <a:ext cx="357775" cy="295791"/>
            <a:chOff x="-783927" y="2108838"/>
            <a:chExt cx="357775" cy="295791"/>
          </a:xfrm>
        </p:grpSpPr>
        <p:sp>
          <p:nvSpPr>
            <p:cNvPr id="604" name="Google Shape;604;p44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4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6" name="Google Shape;606;p44"/>
          <p:cNvSpPr/>
          <p:nvPr/>
        </p:nvSpPr>
        <p:spPr>
          <a:xfrm>
            <a:off x="1389671" y="18787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5"/>
          <p:cNvSpPr txBox="1"/>
          <p:nvPr>
            <p:ph type="title"/>
          </p:nvPr>
        </p:nvSpPr>
        <p:spPr>
          <a:xfrm>
            <a:off x="2000848" y="1466850"/>
            <a:ext cx="2317200" cy="7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9" name="Google Shape;609;p45"/>
          <p:cNvSpPr txBox="1"/>
          <p:nvPr>
            <p:ph idx="1" type="subTitle"/>
          </p:nvPr>
        </p:nvSpPr>
        <p:spPr>
          <a:xfrm>
            <a:off x="2002798" y="2204775"/>
            <a:ext cx="23133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0" name="Google Shape;610;p45"/>
          <p:cNvSpPr txBox="1"/>
          <p:nvPr>
            <p:ph idx="2" type="title"/>
          </p:nvPr>
        </p:nvSpPr>
        <p:spPr>
          <a:xfrm>
            <a:off x="5936247" y="1466850"/>
            <a:ext cx="2317200" cy="7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1" name="Google Shape;611;p45"/>
          <p:cNvSpPr txBox="1"/>
          <p:nvPr>
            <p:ph idx="3" type="subTitle"/>
          </p:nvPr>
        </p:nvSpPr>
        <p:spPr>
          <a:xfrm>
            <a:off x="5938197" y="2204775"/>
            <a:ext cx="23133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2" name="Google Shape;612;p45"/>
          <p:cNvSpPr txBox="1"/>
          <p:nvPr>
            <p:ph idx="4" type="title"/>
          </p:nvPr>
        </p:nvSpPr>
        <p:spPr>
          <a:xfrm>
            <a:off x="2000848" y="3147875"/>
            <a:ext cx="2317200" cy="7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3" name="Google Shape;613;p45"/>
          <p:cNvSpPr txBox="1"/>
          <p:nvPr>
            <p:ph idx="5" type="subTitle"/>
          </p:nvPr>
        </p:nvSpPr>
        <p:spPr>
          <a:xfrm>
            <a:off x="2002798" y="3885825"/>
            <a:ext cx="23133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4" name="Google Shape;614;p45"/>
          <p:cNvSpPr txBox="1"/>
          <p:nvPr>
            <p:ph idx="6" type="title"/>
          </p:nvPr>
        </p:nvSpPr>
        <p:spPr>
          <a:xfrm>
            <a:off x="5936247" y="3147875"/>
            <a:ext cx="2317200" cy="7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5" name="Google Shape;615;p45"/>
          <p:cNvSpPr txBox="1"/>
          <p:nvPr>
            <p:ph idx="7" type="subTitle"/>
          </p:nvPr>
        </p:nvSpPr>
        <p:spPr>
          <a:xfrm>
            <a:off x="5938197" y="3885825"/>
            <a:ext cx="23133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6" name="Google Shape;616;p45"/>
          <p:cNvSpPr txBox="1"/>
          <p:nvPr>
            <p:ph idx="8"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7" name="Google Shape;617;p45"/>
          <p:cNvSpPr/>
          <p:nvPr/>
        </p:nvSpPr>
        <p:spPr>
          <a:xfrm>
            <a:off x="1450421" y="22702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45"/>
          <p:cNvSpPr/>
          <p:nvPr/>
        </p:nvSpPr>
        <p:spPr>
          <a:xfrm>
            <a:off x="174175" y="3198689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45"/>
          <p:cNvSpPr/>
          <p:nvPr/>
        </p:nvSpPr>
        <p:spPr>
          <a:xfrm>
            <a:off x="8610526" y="36883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45"/>
          <p:cNvSpPr/>
          <p:nvPr/>
        </p:nvSpPr>
        <p:spPr>
          <a:xfrm>
            <a:off x="8655599" y="3617053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1" name="Google Shape;621;p45"/>
          <p:cNvGrpSpPr/>
          <p:nvPr/>
        </p:nvGrpSpPr>
        <p:grpSpPr>
          <a:xfrm>
            <a:off x="7895685" y="4700325"/>
            <a:ext cx="357775" cy="295791"/>
            <a:chOff x="-783927" y="2108838"/>
            <a:chExt cx="357775" cy="295791"/>
          </a:xfrm>
        </p:grpSpPr>
        <p:sp>
          <p:nvSpPr>
            <p:cNvPr id="622" name="Google Shape;622;p45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5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Google Shape;624;p45"/>
          <p:cNvGrpSpPr/>
          <p:nvPr/>
        </p:nvGrpSpPr>
        <p:grpSpPr>
          <a:xfrm rot="-6220424">
            <a:off x="191876" y="474628"/>
            <a:ext cx="602495" cy="353003"/>
            <a:chOff x="-1131628" y="1250953"/>
            <a:chExt cx="695437" cy="407447"/>
          </a:xfrm>
        </p:grpSpPr>
        <p:sp>
          <p:nvSpPr>
            <p:cNvPr id="625" name="Google Shape;625;p45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5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5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_1"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6"/>
          <p:cNvSpPr txBox="1"/>
          <p:nvPr>
            <p:ph type="title"/>
          </p:nvPr>
        </p:nvSpPr>
        <p:spPr>
          <a:xfrm>
            <a:off x="893716" y="1781534"/>
            <a:ext cx="23172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0" name="Google Shape;630;p46"/>
          <p:cNvSpPr txBox="1"/>
          <p:nvPr>
            <p:ph idx="1" type="subTitle"/>
          </p:nvPr>
        </p:nvSpPr>
        <p:spPr>
          <a:xfrm>
            <a:off x="895666" y="2059549"/>
            <a:ext cx="2313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1" name="Google Shape;631;p46"/>
          <p:cNvSpPr txBox="1"/>
          <p:nvPr>
            <p:ph idx="2" type="title"/>
          </p:nvPr>
        </p:nvSpPr>
        <p:spPr>
          <a:xfrm>
            <a:off x="5936247" y="1781534"/>
            <a:ext cx="23172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2" name="Google Shape;632;p46"/>
          <p:cNvSpPr txBox="1"/>
          <p:nvPr>
            <p:ph idx="3" type="subTitle"/>
          </p:nvPr>
        </p:nvSpPr>
        <p:spPr>
          <a:xfrm>
            <a:off x="5936247" y="2059549"/>
            <a:ext cx="2313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3" name="Google Shape;633;p46"/>
          <p:cNvSpPr txBox="1"/>
          <p:nvPr>
            <p:ph idx="4" type="title"/>
          </p:nvPr>
        </p:nvSpPr>
        <p:spPr>
          <a:xfrm>
            <a:off x="893716" y="3183743"/>
            <a:ext cx="23172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4" name="Google Shape;634;p46"/>
          <p:cNvSpPr txBox="1"/>
          <p:nvPr>
            <p:ph idx="5" type="subTitle"/>
          </p:nvPr>
        </p:nvSpPr>
        <p:spPr>
          <a:xfrm>
            <a:off x="895666" y="3464493"/>
            <a:ext cx="2313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5" name="Google Shape;635;p46"/>
          <p:cNvSpPr txBox="1"/>
          <p:nvPr>
            <p:ph idx="6" type="title"/>
          </p:nvPr>
        </p:nvSpPr>
        <p:spPr>
          <a:xfrm>
            <a:off x="5936247" y="3183743"/>
            <a:ext cx="23172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6" name="Google Shape;636;p46"/>
          <p:cNvSpPr txBox="1"/>
          <p:nvPr>
            <p:ph idx="7" type="subTitle"/>
          </p:nvPr>
        </p:nvSpPr>
        <p:spPr>
          <a:xfrm>
            <a:off x="5936247" y="3464493"/>
            <a:ext cx="2313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7" name="Google Shape;637;p46"/>
          <p:cNvSpPr txBox="1"/>
          <p:nvPr>
            <p:ph idx="8"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38" name="Google Shape;638;p46"/>
          <p:cNvSpPr/>
          <p:nvPr/>
        </p:nvSpPr>
        <p:spPr>
          <a:xfrm>
            <a:off x="791846" y="234200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46"/>
          <p:cNvSpPr/>
          <p:nvPr/>
        </p:nvSpPr>
        <p:spPr>
          <a:xfrm>
            <a:off x="166975" y="1755377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46"/>
          <p:cNvSpPr/>
          <p:nvPr/>
        </p:nvSpPr>
        <p:spPr>
          <a:xfrm>
            <a:off x="8610526" y="36883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46"/>
          <p:cNvSpPr/>
          <p:nvPr/>
        </p:nvSpPr>
        <p:spPr>
          <a:xfrm>
            <a:off x="8434624" y="47003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2" name="Google Shape;642;p46"/>
          <p:cNvGrpSpPr/>
          <p:nvPr/>
        </p:nvGrpSpPr>
        <p:grpSpPr>
          <a:xfrm>
            <a:off x="8546723" y="3279925"/>
            <a:ext cx="357775" cy="295791"/>
            <a:chOff x="-783927" y="2108838"/>
            <a:chExt cx="357775" cy="295791"/>
          </a:xfrm>
        </p:grpSpPr>
        <p:sp>
          <p:nvSpPr>
            <p:cNvPr id="643" name="Google Shape;643;p46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6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5" name="Google Shape;645;p46"/>
          <p:cNvGrpSpPr/>
          <p:nvPr/>
        </p:nvGrpSpPr>
        <p:grpSpPr>
          <a:xfrm rot="-6220424">
            <a:off x="594126" y="4331928"/>
            <a:ext cx="602495" cy="353003"/>
            <a:chOff x="-1131628" y="1250953"/>
            <a:chExt cx="695437" cy="407447"/>
          </a:xfrm>
        </p:grpSpPr>
        <p:sp>
          <p:nvSpPr>
            <p:cNvPr id="646" name="Google Shape;646;p46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6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6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7"/>
          <p:cNvSpPr txBox="1"/>
          <p:nvPr>
            <p:ph type="title"/>
          </p:nvPr>
        </p:nvSpPr>
        <p:spPr>
          <a:xfrm>
            <a:off x="1101175" y="17590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1" name="Google Shape;651;p47"/>
          <p:cNvSpPr txBox="1"/>
          <p:nvPr>
            <p:ph idx="1" type="subTitle"/>
          </p:nvPr>
        </p:nvSpPr>
        <p:spPr>
          <a:xfrm>
            <a:off x="1101175" y="22693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52" name="Google Shape;652;p47"/>
          <p:cNvSpPr txBox="1"/>
          <p:nvPr>
            <p:ph idx="2" type="title"/>
          </p:nvPr>
        </p:nvSpPr>
        <p:spPr>
          <a:xfrm>
            <a:off x="3578948" y="17590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3" name="Google Shape;653;p47"/>
          <p:cNvSpPr txBox="1"/>
          <p:nvPr>
            <p:ph idx="3" type="subTitle"/>
          </p:nvPr>
        </p:nvSpPr>
        <p:spPr>
          <a:xfrm>
            <a:off x="3578948" y="22693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54" name="Google Shape;654;p47"/>
          <p:cNvSpPr txBox="1"/>
          <p:nvPr>
            <p:ph idx="4" type="title"/>
          </p:nvPr>
        </p:nvSpPr>
        <p:spPr>
          <a:xfrm>
            <a:off x="1101175" y="34972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5" name="Google Shape;655;p47"/>
          <p:cNvSpPr txBox="1"/>
          <p:nvPr>
            <p:ph idx="5" type="subTitle"/>
          </p:nvPr>
        </p:nvSpPr>
        <p:spPr>
          <a:xfrm>
            <a:off x="1101175" y="40075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56" name="Google Shape;656;p47"/>
          <p:cNvSpPr txBox="1"/>
          <p:nvPr>
            <p:ph idx="6" type="title"/>
          </p:nvPr>
        </p:nvSpPr>
        <p:spPr>
          <a:xfrm>
            <a:off x="3578948" y="34972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7" name="Google Shape;657;p47"/>
          <p:cNvSpPr txBox="1"/>
          <p:nvPr>
            <p:ph idx="7" type="subTitle"/>
          </p:nvPr>
        </p:nvSpPr>
        <p:spPr>
          <a:xfrm>
            <a:off x="3578948" y="40075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58" name="Google Shape;658;p47"/>
          <p:cNvSpPr txBox="1"/>
          <p:nvPr>
            <p:ph idx="8" type="title"/>
          </p:nvPr>
        </p:nvSpPr>
        <p:spPr>
          <a:xfrm>
            <a:off x="6056727" y="17590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9" name="Google Shape;659;p47"/>
          <p:cNvSpPr txBox="1"/>
          <p:nvPr>
            <p:ph idx="9" type="subTitle"/>
          </p:nvPr>
        </p:nvSpPr>
        <p:spPr>
          <a:xfrm>
            <a:off x="6056727" y="22693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60" name="Google Shape;660;p47"/>
          <p:cNvSpPr txBox="1"/>
          <p:nvPr>
            <p:ph idx="13" type="title"/>
          </p:nvPr>
        </p:nvSpPr>
        <p:spPr>
          <a:xfrm>
            <a:off x="6056727" y="34972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1" name="Google Shape;661;p47"/>
          <p:cNvSpPr txBox="1"/>
          <p:nvPr>
            <p:ph idx="14" type="subTitle"/>
          </p:nvPr>
        </p:nvSpPr>
        <p:spPr>
          <a:xfrm>
            <a:off x="6056727" y="40075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62" name="Google Shape;662;p47"/>
          <p:cNvSpPr txBox="1"/>
          <p:nvPr>
            <p:ph idx="15"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3" name="Google Shape;663;p47"/>
          <p:cNvSpPr/>
          <p:nvPr/>
        </p:nvSpPr>
        <p:spPr>
          <a:xfrm>
            <a:off x="993221" y="236550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47"/>
          <p:cNvSpPr/>
          <p:nvPr/>
        </p:nvSpPr>
        <p:spPr>
          <a:xfrm>
            <a:off x="8591476" y="3495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47"/>
          <p:cNvSpPr/>
          <p:nvPr/>
        </p:nvSpPr>
        <p:spPr>
          <a:xfrm>
            <a:off x="8712674" y="4134903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6" name="Google Shape;666;p47"/>
          <p:cNvGrpSpPr/>
          <p:nvPr/>
        </p:nvGrpSpPr>
        <p:grpSpPr>
          <a:xfrm rot="-6220424">
            <a:off x="191876" y="474628"/>
            <a:ext cx="602495" cy="353003"/>
            <a:chOff x="-1131628" y="1250953"/>
            <a:chExt cx="695437" cy="407447"/>
          </a:xfrm>
        </p:grpSpPr>
        <p:sp>
          <p:nvSpPr>
            <p:cNvPr id="667" name="Google Shape;667;p47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7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7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0" name="Google Shape;670;p47"/>
          <p:cNvSpPr/>
          <p:nvPr/>
        </p:nvSpPr>
        <p:spPr>
          <a:xfrm>
            <a:off x="8360788" y="4722802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47"/>
          <p:cNvSpPr/>
          <p:nvPr/>
        </p:nvSpPr>
        <p:spPr>
          <a:xfrm>
            <a:off x="250425" y="4722802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2">
  <p:cSld name="CUSTOM_5_1"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8"/>
          <p:cNvSpPr txBox="1"/>
          <p:nvPr>
            <p:ph type="title"/>
          </p:nvPr>
        </p:nvSpPr>
        <p:spPr>
          <a:xfrm>
            <a:off x="720175" y="1185778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4" name="Google Shape;674;p48"/>
          <p:cNvSpPr txBox="1"/>
          <p:nvPr>
            <p:ph idx="1" type="subTitle"/>
          </p:nvPr>
        </p:nvSpPr>
        <p:spPr>
          <a:xfrm>
            <a:off x="720175" y="1696103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75" name="Google Shape;675;p48"/>
          <p:cNvSpPr txBox="1"/>
          <p:nvPr>
            <p:ph idx="2" type="title"/>
          </p:nvPr>
        </p:nvSpPr>
        <p:spPr>
          <a:xfrm>
            <a:off x="3274148" y="1185778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6" name="Google Shape;676;p48"/>
          <p:cNvSpPr txBox="1"/>
          <p:nvPr>
            <p:ph idx="3" type="subTitle"/>
          </p:nvPr>
        </p:nvSpPr>
        <p:spPr>
          <a:xfrm>
            <a:off x="3274148" y="1696103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77" name="Google Shape;677;p48"/>
          <p:cNvSpPr txBox="1"/>
          <p:nvPr>
            <p:ph idx="4" type="title"/>
          </p:nvPr>
        </p:nvSpPr>
        <p:spPr>
          <a:xfrm>
            <a:off x="720175" y="3570349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8" name="Google Shape;678;p48"/>
          <p:cNvSpPr txBox="1"/>
          <p:nvPr>
            <p:ph idx="5" type="subTitle"/>
          </p:nvPr>
        </p:nvSpPr>
        <p:spPr>
          <a:xfrm>
            <a:off x="720175" y="4080674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79" name="Google Shape;679;p48"/>
          <p:cNvSpPr txBox="1"/>
          <p:nvPr>
            <p:ph idx="6" type="title"/>
          </p:nvPr>
        </p:nvSpPr>
        <p:spPr>
          <a:xfrm>
            <a:off x="3274148" y="3570349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0" name="Google Shape;680;p48"/>
          <p:cNvSpPr txBox="1"/>
          <p:nvPr>
            <p:ph idx="7" type="subTitle"/>
          </p:nvPr>
        </p:nvSpPr>
        <p:spPr>
          <a:xfrm>
            <a:off x="3274148" y="4080674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1" name="Google Shape;681;p48"/>
          <p:cNvSpPr txBox="1"/>
          <p:nvPr>
            <p:ph idx="8" type="title"/>
          </p:nvPr>
        </p:nvSpPr>
        <p:spPr>
          <a:xfrm>
            <a:off x="720177" y="237278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2" name="Google Shape;682;p48"/>
          <p:cNvSpPr txBox="1"/>
          <p:nvPr>
            <p:ph idx="9" type="subTitle"/>
          </p:nvPr>
        </p:nvSpPr>
        <p:spPr>
          <a:xfrm>
            <a:off x="720177" y="288310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3" name="Google Shape;683;p48"/>
          <p:cNvSpPr txBox="1"/>
          <p:nvPr>
            <p:ph idx="13" type="title"/>
          </p:nvPr>
        </p:nvSpPr>
        <p:spPr>
          <a:xfrm>
            <a:off x="3274152" y="237278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4" name="Google Shape;684;p48"/>
          <p:cNvSpPr txBox="1"/>
          <p:nvPr>
            <p:ph idx="14" type="subTitle"/>
          </p:nvPr>
        </p:nvSpPr>
        <p:spPr>
          <a:xfrm>
            <a:off x="3274152" y="288310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5" name="Google Shape;685;p48"/>
          <p:cNvSpPr txBox="1"/>
          <p:nvPr>
            <p:ph idx="15"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86" name="Google Shape;686;p48"/>
          <p:cNvSpPr/>
          <p:nvPr/>
        </p:nvSpPr>
        <p:spPr>
          <a:xfrm>
            <a:off x="993221" y="157337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7" name="Google Shape;687;p48"/>
          <p:cNvGrpSpPr/>
          <p:nvPr/>
        </p:nvGrpSpPr>
        <p:grpSpPr>
          <a:xfrm rot="-6220424">
            <a:off x="8474826" y="1762003"/>
            <a:ext cx="602495" cy="353003"/>
            <a:chOff x="-1131628" y="1250953"/>
            <a:chExt cx="695437" cy="407447"/>
          </a:xfrm>
        </p:grpSpPr>
        <p:sp>
          <p:nvSpPr>
            <p:cNvPr id="688" name="Google Shape;688;p48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8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8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1" name="Google Shape;691;p48"/>
          <p:cNvSpPr/>
          <p:nvPr/>
        </p:nvSpPr>
        <p:spPr>
          <a:xfrm>
            <a:off x="155175" y="3134052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48"/>
          <p:cNvSpPr/>
          <p:nvPr/>
        </p:nvSpPr>
        <p:spPr>
          <a:xfrm>
            <a:off x="8660461" y="3220503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9"/>
          <p:cNvSpPr txBox="1"/>
          <p:nvPr>
            <p:ph type="ctrTitle"/>
          </p:nvPr>
        </p:nvSpPr>
        <p:spPr>
          <a:xfrm>
            <a:off x="2644650" y="371475"/>
            <a:ext cx="38547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95" name="Google Shape;695;p49"/>
          <p:cNvSpPr txBox="1"/>
          <p:nvPr>
            <p:ph idx="1" type="subTitle"/>
          </p:nvPr>
        </p:nvSpPr>
        <p:spPr>
          <a:xfrm>
            <a:off x="2644650" y="2072125"/>
            <a:ext cx="3854700" cy="12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96" name="Google Shape;696;p49"/>
          <p:cNvSpPr txBox="1"/>
          <p:nvPr/>
        </p:nvSpPr>
        <p:spPr>
          <a:xfrm>
            <a:off x="2685600" y="3362325"/>
            <a:ext cx="37728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CREDITS: This presentation template was created by </a:t>
            </a:r>
            <a:r>
              <a:rPr b="1" lang="en">
                <a:solidFill>
                  <a:schemeClr val="dk2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including icons by</a:t>
            </a:r>
            <a:r>
              <a:rPr lang="en">
                <a:solidFill>
                  <a:schemeClr val="accent2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r>
              <a:rPr b="1" lang="en">
                <a:solidFill>
                  <a:schemeClr val="dk2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and infographics &amp; images by</a:t>
            </a:r>
            <a:r>
              <a:rPr lang="en">
                <a:solidFill>
                  <a:schemeClr val="accent2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r>
              <a:rPr b="1" lang="en">
                <a:solidFill>
                  <a:schemeClr val="dk2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>
              <a:solidFill>
                <a:schemeClr val="dk2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697" name="Google Shape;697;p49"/>
          <p:cNvSpPr/>
          <p:nvPr/>
        </p:nvSpPr>
        <p:spPr>
          <a:xfrm>
            <a:off x="421775" y="3326314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49"/>
          <p:cNvSpPr/>
          <p:nvPr/>
        </p:nvSpPr>
        <p:spPr>
          <a:xfrm>
            <a:off x="8305726" y="6011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9" name="Google Shape;699;p49"/>
          <p:cNvGrpSpPr/>
          <p:nvPr/>
        </p:nvGrpSpPr>
        <p:grpSpPr>
          <a:xfrm rot="-1300979">
            <a:off x="7892288" y="4261283"/>
            <a:ext cx="643542" cy="377042"/>
            <a:chOff x="-1131628" y="1250953"/>
            <a:chExt cx="695437" cy="407447"/>
          </a:xfrm>
        </p:grpSpPr>
        <p:sp>
          <p:nvSpPr>
            <p:cNvPr id="700" name="Google Shape;700;p49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9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9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3" name="Google Shape;703;p49"/>
          <p:cNvGrpSpPr/>
          <p:nvPr/>
        </p:nvGrpSpPr>
        <p:grpSpPr>
          <a:xfrm rot="-6220639">
            <a:off x="254530" y="708373"/>
            <a:ext cx="643516" cy="377027"/>
            <a:chOff x="-1131628" y="1250953"/>
            <a:chExt cx="695437" cy="407447"/>
          </a:xfrm>
        </p:grpSpPr>
        <p:sp>
          <p:nvSpPr>
            <p:cNvPr id="704" name="Google Shape;704;p49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9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9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8"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0"/>
          <p:cNvSpPr/>
          <p:nvPr/>
        </p:nvSpPr>
        <p:spPr>
          <a:xfrm flipH="1">
            <a:off x="7533751" y="18787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50"/>
          <p:cNvSpPr/>
          <p:nvPr/>
        </p:nvSpPr>
        <p:spPr>
          <a:xfrm flipH="1">
            <a:off x="8545229" y="3097714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50"/>
          <p:cNvSpPr/>
          <p:nvPr/>
        </p:nvSpPr>
        <p:spPr>
          <a:xfrm flipH="1">
            <a:off x="273229" y="11367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50"/>
          <p:cNvSpPr/>
          <p:nvPr/>
        </p:nvSpPr>
        <p:spPr>
          <a:xfrm flipH="1">
            <a:off x="580337" y="46423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2" name="Google Shape;712;p50"/>
          <p:cNvGrpSpPr/>
          <p:nvPr/>
        </p:nvGrpSpPr>
        <p:grpSpPr>
          <a:xfrm flipH="1">
            <a:off x="145590" y="4105000"/>
            <a:ext cx="357775" cy="295791"/>
            <a:chOff x="-783927" y="2108838"/>
            <a:chExt cx="357775" cy="295791"/>
          </a:xfrm>
        </p:grpSpPr>
        <p:sp>
          <p:nvSpPr>
            <p:cNvPr id="713" name="Google Shape;713;p50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50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5" name="Google Shape;715;p50"/>
          <p:cNvGrpSpPr/>
          <p:nvPr/>
        </p:nvGrpSpPr>
        <p:grpSpPr>
          <a:xfrm flipH="1" rot="6220639">
            <a:off x="8403879" y="350985"/>
            <a:ext cx="643516" cy="377027"/>
            <a:chOff x="-1131628" y="1250953"/>
            <a:chExt cx="695437" cy="407447"/>
          </a:xfrm>
        </p:grpSpPr>
        <p:sp>
          <p:nvSpPr>
            <p:cNvPr id="716" name="Google Shape;716;p50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50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50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" name="Google Shape;62;p6"/>
          <p:cNvSpPr/>
          <p:nvPr/>
        </p:nvSpPr>
        <p:spPr>
          <a:xfrm flipH="1">
            <a:off x="662665" y="1820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6"/>
          <p:cNvSpPr/>
          <p:nvPr/>
        </p:nvSpPr>
        <p:spPr>
          <a:xfrm flipH="1">
            <a:off x="210336" y="4702903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" name="Google Shape;64;p6"/>
          <p:cNvGrpSpPr/>
          <p:nvPr/>
        </p:nvGrpSpPr>
        <p:grpSpPr>
          <a:xfrm flipH="1">
            <a:off x="147050" y="539488"/>
            <a:ext cx="357775" cy="295791"/>
            <a:chOff x="-783927" y="2108838"/>
            <a:chExt cx="357775" cy="295791"/>
          </a:xfrm>
        </p:grpSpPr>
        <p:sp>
          <p:nvSpPr>
            <p:cNvPr id="65" name="Google Shape;65;p6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" name="Google Shape;67;p6"/>
          <p:cNvGrpSpPr/>
          <p:nvPr/>
        </p:nvGrpSpPr>
        <p:grpSpPr>
          <a:xfrm flipH="1" rot="-4467977">
            <a:off x="8309169" y="4499639"/>
            <a:ext cx="632709" cy="411772"/>
            <a:chOff x="-6156016" y="2887633"/>
            <a:chExt cx="683789" cy="445016"/>
          </a:xfrm>
        </p:grpSpPr>
        <p:sp>
          <p:nvSpPr>
            <p:cNvPr id="68" name="Google Shape;68;p6"/>
            <p:cNvSpPr/>
            <p:nvPr/>
          </p:nvSpPr>
          <p:spPr>
            <a:xfrm>
              <a:off x="-6156016" y="2887633"/>
              <a:ext cx="683789" cy="445016"/>
            </a:xfrm>
            <a:custGeom>
              <a:rect b="b" l="l" r="r" t="t"/>
              <a:pathLst>
                <a:path extrusionOk="0" h="12722" w="19548">
                  <a:moveTo>
                    <a:pt x="15192" y="1"/>
                  </a:moveTo>
                  <a:cubicBezTo>
                    <a:pt x="14649" y="1"/>
                    <a:pt x="14098" y="117"/>
                    <a:pt x="13577" y="364"/>
                  </a:cubicBezTo>
                  <a:lnTo>
                    <a:pt x="2736" y="5435"/>
                  </a:lnTo>
                  <a:cubicBezTo>
                    <a:pt x="834" y="6335"/>
                    <a:pt x="0" y="8604"/>
                    <a:pt x="901" y="10505"/>
                  </a:cubicBezTo>
                  <a:cubicBezTo>
                    <a:pt x="1557" y="11914"/>
                    <a:pt x="2938" y="12721"/>
                    <a:pt x="4374" y="12721"/>
                  </a:cubicBezTo>
                  <a:cubicBezTo>
                    <a:pt x="4910" y="12721"/>
                    <a:pt x="5454" y="12609"/>
                    <a:pt x="5971" y="12373"/>
                  </a:cubicBezTo>
                  <a:lnTo>
                    <a:pt x="16812" y="7269"/>
                  </a:lnTo>
                  <a:cubicBezTo>
                    <a:pt x="18714" y="6402"/>
                    <a:pt x="19548" y="4100"/>
                    <a:pt x="18647" y="2199"/>
                  </a:cubicBezTo>
                  <a:cubicBezTo>
                    <a:pt x="18017" y="819"/>
                    <a:pt x="16632" y="1"/>
                    <a:pt x="15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-6156016" y="2989040"/>
              <a:ext cx="397932" cy="343154"/>
            </a:xfrm>
            <a:custGeom>
              <a:rect b="b" l="l" r="r" t="t"/>
              <a:pathLst>
                <a:path extrusionOk="0" h="9810" w="11376">
                  <a:moveTo>
                    <a:pt x="8139" y="0"/>
                  </a:moveTo>
                  <a:lnTo>
                    <a:pt x="2736" y="2536"/>
                  </a:lnTo>
                  <a:cubicBezTo>
                    <a:pt x="834" y="3436"/>
                    <a:pt x="0" y="5705"/>
                    <a:pt x="901" y="7606"/>
                  </a:cubicBezTo>
                  <a:cubicBezTo>
                    <a:pt x="1552" y="9004"/>
                    <a:pt x="2916" y="9809"/>
                    <a:pt x="4340" y="9809"/>
                  </a:cubicBezTo>
                  <a:cubicBezTo>
                    <a:pt x="4887" y="9809"/>
                    <a:pt x="5443" y="9691"/>
                    <a:pt x="5971" y="9441"/>
                  </a:cubicBezTo>
                  <a:lnTo>
                    <a:pt x="11375" y="6905"/>
                  </a:lnTo>
                  <a:lnTo>
                    <a:pt x="81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-6060345" y="2943356"/>
              <a:ext cx="444596" cy="229084"/>
            </a:xfrm>
            <a:custGeom>
              <a:rect b="b" l="l" r="r" t="t"/>
              <a:pathLst>
                <a:path extrusionOk="0" h="6549" w="12710">
                  <a:moveTo>
                    <a:pt x="12036" y="0"/>
                  </a:moveTo>
                  <a:cubicBezTo>
                    <a:pt x="11940" y="0"/>
                    <a:pt x="11840" y="24"/>
                    <a:pt x="11742" y="72"/>
                  </a:cubicBezTo>
                  <a:lnTo>
                    <a:pt x="434" y="5343"/>
                  </a:lnTo>
                  <a:cubicBezTo>
                    <a:pt x="134" y="5509"/>
                    <a:pt x="1" y="5876"/>
                    <a:pt x="134" y="6177"/>
                  </a:cubicBezTo>
                  <a:cubicBezTo>
                    <a:pt x="228" y="6413"/>
                    <a:pt x="457" y="6549"/>
                    <a:pt x="688" y="6549"/>
                  </a:cubicBezTo>
                  <a:cubicBezTo>
                    <a:pt x="784" y="6549"/>
                    <a:pt x="880" y="6526"/>
                    <a:pt x="968" y="6477"/>
                  </a:cubicBezTo>
                  <a:lnTo>
                    <a:pt x="12276" y="1206"/>
                  </a:lnTo>
                  <a:cubicBezTo>
                    <a:pt x="12576" y="1040"/>
                    <a:pt x="12710" y="673"/>
                    <a:pt x="12576" y="372"/>
                  </a:cubicBezTo>
                  <a:cubicBezTo>
                    <a:pt x="12482" y="136"/>
                    <a:pt x="12270" y="0"/>
                    <a:pt x="12036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6"/>
          <p:cNvSpPr/>
          <p:nvPr/>
        </p:nvSpPr>
        <p:spPr>
          <a:xfrm flipH="1">
            <a:off x="8601440" y="270377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9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51"/>
          <p:cNvSpPr/>
          <p:nvPr/>
        </p:nvSpPr>
        <p:spPr>
          <a:xfrm rot="10800000">
            <a:off x="8023831" y="4722682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51"/>
          <p:cNvSpPr/>
          <p:nvPr/>
        </p:nvSpPr>
        <p:spPr>
          <a:xfrm rot="10800000">
            <a:off x="8724584" y="808997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51"/>
          <p:cNvSpPr/>
          <p:nvPr/>
        </p:nvSpPr>
        <p:spPr>
          <a:xfrm rot="10800000">
            <a:off x="387021" y="46553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51"/>
          <p:cNvSpPr/>
          <p:nvPr/>
        </p:nvSpPr>
        <p:spPr>
          <a:xfrm rot="10800000">
            <a:off x="8023830" y="182290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4" name="Google Shape;724;p51"/>
          <p:cNvGrpSpPr/>
          <p:nvPr/>
        </p:nvGrpSpPr>
        <p:grpSpPr>
          <a:xfrm rot="10800000">
            <a:off x="216069" y="1157911"/>
            <a:ext cx="357775" cy="295791"/>
            <a:chOff x="-783927" y="2108838"/>
            <a:chExt cx="357775" cy="295791"/>
          </a:xfrm>
        </p:grpSpPr>
        <p:sp>
          <p:nvSpPr>
            <p:cNvPr id="725" name="Google Shape;725;p51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51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Google Shape;727;p51"/>
          <p:cNvGrpSpPr/>
          <p:nvPr/>
        </p:nvGrpSpPr>
        <p:grpSpPr>
          <a:xfrm rot="9499021">
            <a:off x="180325" y="326389"/>
            <a:ext cx="643542" cy="377042"/>
            <a:chOff x="-1131628" y="1250953"/>
            <a:chExt cx="695437" cy="407447"/>
          </a:xfrm>
        </p:grpSpPr>
        <p:sp>
          <p:nvSpPr>
            <p:cNvPr id="728" name="Google Shape;728;p51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51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51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1" name="Google Shape;731;p51"/>
          <p:cNvGrpSpPr/>
          <p:nvPr/>
        </p:nvGrpSpPr>
        <p:grpSpPr>
          <a:xfrm rot="4579361">
            <a:off x="8462034" y="4466877"/>
            <a:ext cx="643516" cy="377027"/>
            <a:chOff x="-1131628" y="1250953"/>
            <a:chExt cx="695437" cy="407447"/>
          </a:xfrm>
        </p:grpSpPr>
        <p:sp>
          <p:nvSpPr>
            <p:cNvPr id="732" name="Google Shape;732;p51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51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51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0"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52"/>
          <p:cNvSpPr/>
          <p:nvPr/>
        </p:nvSpPr>
        <p:spPr>
          <a:xfrm>
            <a:off x="1393271" y="451327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52"/>
          <p:cNvSpPr/>
          <p:nvPr/>
        </p:nvSpPr>
        <p:spPr>
          <a:xfrm>
            <a:off x="8553376" y="44262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8" name="Google Shape;738;p52"/>
          <p:cNvGrpSpPr/>
          <p:nvPr/>
        </p:nvGrpSpPr>
        <p:grpSpPr>
          <a:xfrm>
            <a:off x="4935935" y="4656350"/>
            <a:ext cx="357775" cy="295791"/>
            <a:chOff x="-783927" y="2108838"/>
            <a:chExt cx="357775" cy="295791"/>
          </a:xfrm>
        </p:grpSpPr>
        <p:sp>
          <p:nvSpPr>
            <p:cNvPr id="739" name="Google Shape;739;p52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52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52"/>
          <p:cNvGrpSpPr/>
          <p:nvPr/>
        </p:nvGrpSpPr>
        <p:grpSpPr>
          <a:xfrm rot="-6220424">
            <a:off x="153776" y="4551328"/>
            <a:ext cx="602495" cy="353003"/>
            <a:chOff x="-1131628" y="1250953"/>
            <a:chExt cx="695437" cy="407447"/>
          </a:xfrm>
        </p:grpSpPr>
        <p:sp>
          <p:nvSpPr>
            <p:cNvPr id="742" name="Google Shape;742;p52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52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2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5" name="Google Shape;745;p52"/>
          <p:cNvSpPr/>
          <p:nvPr/>
        </p:nvSpPr>
        <p:spPr>
          <a:xfrm>
            <a:off x="307421" y="64612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52"/>
          <p:cNvSpPr/>
          <p:nvPr/>
        </p:nvSpPr>
        <p:spPr>
          <a:xfrm>
            <a:off x="8705776" y="2352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1"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53"/>
          <p:cNvSpPr/>
          <p:nvPr/>
        </p:nvSpPr>
        <p:spPr>
          <a:xfrm flipH="1">
            <a:off x="8589732" y="2884364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53"/>
          <p:cNvSpPr/>
          <p:nvPr/>
        </p:nvSpPr>
        <p:spPr>
          <a:xfrm flipH="1">
            <a:off x="648331" y="23416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0" name="Google Shape;750;p53"/>
          <p:cNvGrpSpPr/>
          <p:nvPr/>
        </p:nvGrpSpPr>
        <p:grpSpPr>
          <a:xfrm flipH="1">
            <a:off x="250417" y="316675"/>
            <a:ext cx="357775" cy="295791"/>
            <a:chOff x="-783927" y="2108838"/>
            <a:chExt cx="357775" cy="295791"/>
          </a:xfrm>
        </p:grpSpPr>
        <p:sp>
          <p:nvSpPr>
            <p:cNvPr id="751" name="Google Shape;751;p53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53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3" name="Google Shape;753;p53"/>
          <p:cNvGrpSpPr/>
          <p:nvPr/>
        </p:nvGrpSpPr>
        <p:grpSpPr>
          <a:xfrm flipH="1" rot="6220424">
            <a:off x="8403556" y="474628"/>
            <a:ext cx="602495" cy="353003"/>
            <a:chOff x="-1131628" y="1250953"/>
            <a:chExt cx="695437" cy="407447"/>
          </a:xfrm>
        </p:grpSpPr>
        <p:sp>
          <p:nvSpPr>
            <p:cNvPr id="754" name="Google Shape;754;p53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53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53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7" name="Google Shape;757;p53"/>
          <p:cNvGrpSpPr/>
          <p:nvPr/>
        </p:nvGrpSpPr>
        <p:grpSpPr>
          <a:xfrm flipH="1" rot="-9651258">
            <a:off x="8259928" y="4475444"/>
            <a:ext cx="643548" cy="377045"/>
            <a:chOff x="-1131628" y="1250953"/>
            <a:chExt cx="695437" cy="407447"/>
          </a:xfrm>
        </p:grpSpPr>
        <p:sp>
          <p:nvSpPr>
            <p:cNvPr id="758" name="Google Shape;758;p53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53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53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1" name="Google Shape;761;p53"/>
          <p:cNvGrpSpPr/>
          <p:nvPr/>
        </p:nvGrpSpPr>
        <p:grpSpPr>
          <a:xfrm flipH="1" rot="7140317">
            <a:off x="249546" y="4386268"/>
            <a:ext cx="643533" cy="377037"/>
            <a:chOff x="-1131628" y="1250953"/>
            <a:chExt cx="695437" cy="407447"/>
          </a:xfrm>
        </p:grpSpPr>
        <p:sp>
          <p:nvSpPr>
            <p:cNvPr id="762" name="Google Shape;762;p53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53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53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 txBox="1"/>
          <p:nvPr>
            <p:ph idx="1" type="body"/>
          </p:nvPr>
        </p:nvSpPr>
        <p:spPr>
          <a:xfrm>
            <a:off x="872400" y="1471775"/>
            <a:ext cx="3299700" cy="286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72400" y="344825"/>
            <a:ext cx="432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5" name="Google Shape;75;p7"/>
          <p:cNvSpPr/>
          <p:nvPr/>
        </p:nvSpPr>
        <p:spPr>
          <a:xfrm>
            <a:off x="245100" y="4453777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" name="Google Shape;76;p7"/>
          <p:cNvGrpSpPr/>
          <p:nvPr/>
        </p:nvGrpSpPr>
        <p:grpSpPr>
          <a:xfrm>
            <a:off x="426085" y="168425"/>
            <a:ext cx="357775" cy="295791"/>
            <a:chOff x="-783927" y="2108838"/>
            <a:chExt cx="357775" cy="295791"/>
          </a:xfrm>
        </p:grpSpPr>
        <p:sp>
          <p:nvSpPr>
            <p:cNvPr id="77" name="Google Shape;77;p7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" name="Google Shape;79;p7"/>
          <p:cNvGrpSpPr/>
          <p:nvPr/>
        </p:nvGrpSpPr>
        <p:grpSpPr>
          <a:xfrm rot="9651258">
            <a:off x="4063727" y="4556969"/>
            <a:ext cx="643548" cy="377045"/>
            <a:chOff x="-1131628" y="1250953"/>
            <a:chExt cx="695437" cy="407447"/>
          </a:xfrm>
        </p:grpSpPr>
        <p:sp>
          <p:nvSpPr>
            <p:cNvPr id="80" name="Google Shape;80;p7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7"/>
          <p:cNvSpPr/>
          <p:nvPr/>
        </p:nvSpPr>
        <p:spPr>
          <a:xfrm>
            <a:off x="149850" y="687352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/>
          <p:nvPr>
            <p:ph type="title"/>
          </p:nvPr>
        </p:nvSpPr>
        <p:spPr>
          <a:xfrm>
            <a:off x="713225" y="2266950"/>
            <a:ext cx="6925800" cy="24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8"/>
          <p:cNvSpPr/>
          <p:nvPr/>
        </p:nvSpPr>
        <p:spPr>
          <a:xfrm>
            <a:off x="250425" y="2193664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"/>
          <p:cNvSpPr/>
          <p:nvPr/>
        </p:nvSpPr>
        <p:spPr>
          <a:xfrm>
            <a:off x="8305726" y="6011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8"/>
          <p:cNvSpPr/>
          <p:nvPr/>
        </p:nvSpPr>
        <p:spPr>
          <a:xfrm>
            <a:off x="8550824" y="41790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" name="Google Shape;89;p8"/>
          <p:cNvGrpSpPr/>
          <p:nvPr/>
        </p:nvGrpSpPr>
        <p:grpSpPr>
          <a:xfrm rot="-6220424">
            <a:off x="191876" y="474628"/>
            <a:ext cx="602495" cy="353003"/>
            <a:chOff x="-1131628" y="1250953"/>
            <a:chExt cx="695437" cy="407447"/>
          </a:xfrm>
        </p:grpSpPr>
        <p:sp>
          <p:nvSpPr>
            <p:cNvPr id="90" name="Google Shape;90;p8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/>
          <p:nvPr>
            <p:ph type="title"/>
          </p:nvPr>
        </p:nvSpPr>
        <p:spPr>
          <a:xfrm>
            <a:off x="720000" y="672225"/>
            <a:ext cx="5147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5" name="Google Shape;95;p9"/>
          <p:cNvSpPr txBox="1"/>
          <p:nvPr>
            <p:ph idx="1" type="subTitle"/>
          </p:nvPr>
        </p:nvSpPr>
        <p:spPr>
          <a:xfrm>
            <a:off x="720000" y="1748800"/>
            <a:ext cx="42330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9"/>
          <p:cNvSpPr/>
          <p:nvPr/>
        </p:nvSpPr>
        <p:spPr>
          <a:xfrm>
            <a:off x="193225" y="424402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8305726" y="6011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8550824" y="41790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" name="Google Shape;99;p9"/>
          <p:cNvGrpSpPr/>
          <p:nvPr/>
        </p:nvGrpSpPr>
        <p:grpSpPr>
          <a:xfrm>
            <a:off x="8331835" y="2842950"/>
            <a:ext cx="357775" cy="295791"/>
            <a:chOff x="-783927" y="2108838"/>
            <a:chExt cx="357775" cy="295791"/>
          </a:xfrm>
        </p:grpSpPr>
        <p:sp>
          <p:nvSpPr>
            <p:cNvPr id="100" name="Google Shape;100;p9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/>
          <p:nvPr>
            <p:ph type="title"/>
          </p:nvPr>
        </p:nvSpPr>
        <p:spPr>
          <a:xfrm>
            <a:off x="865625" y="1425300"/>
            <a:ext cx="3135000" cy="22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4" name="Google Shape;104;p10"/>
          <p:cNvSpPr/>
          <p:nvPr/>
        </p:nvSpPr>
        <p:spPr>
          <a:xfrm>
            <a:off x="269375" y="424402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>
            <a:off x="8305726" y="6011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" name="Google Shape;106;p10"/>
          <p:cNvGrpSpPr/>
          <p:nvPr/>
        </p:nvGrpSpPr>
        <p:grpSpPr>
          <a:xfrm>
            <a:off x="8535885" y="2061900"/>
            <a:ext cx="357775" cy="295791"/>
            <a:chOff x="-783927" y="2108838"/>
            <a:chExt cx="357775" cy="295791"/>
          </a:xfrm>
        </p:grpSpPr>
        <p:sp>
          <p:nvSpPr>
            <p:cNvPr id="107" name="Google Shape;107;p10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theme" Target="../theme/theme1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ungee"/>
              <a:buNone/>
              <a:defRPr sz="35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Char char="●"/>
              <a:defRPr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ortal.cms.gov/MSTR2021/servlet/mstrWeb?evt=2048001&amp;src=mstrWeb.2048001&amp;documentID=203D830811E7EBD800000080EF356F31&amp;visMode=0&amp;currentViewMedia=1&amp;ru=1&amp;share=1&amp;hiddensections=header%2Cpath%2CdockTop%2CdockLeft%2Cfooter&amp;Server=V343069P&amp;Port=0&amp;Project=OIPDA-BI_Prod&amp;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ata.cms.gov/summary-statistics-on-use-and-payments/medicare-medicaid-spending-by-drug/medicare-part-d-spending-by-dru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9" name="Google Shape;769;p54"/>
          <p:cNvGrpSpPr/>
          <p:nvPr/>
        </p:nvGrpSpPr>
        <p:grpSpPr>
          <a:xfrm rot="-7140317">
            <a:off x="6787299" y="794905"/>
            <a:ext cx="643533" cy="377037"/>
            <a:chOff x="-1131628" y="1250953"/>
            <a:chExt cx="695437" cy="407447"/>
          </a:xfrm>
        </p:grpSpPr>
        <p:sp>
          <p:nvSpPr>
            <p:cNvPr id="770" name="Google Shape;770;p54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54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54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3" name="Google Shape;773;p54"/>
          <p:cNvSpPr txBox="1"/>
          <p:nvPr>
            <p:ph idx="4294967295" type="ctrTitle"/>
          </p:nvPr>
        </p:nvSpPr>
        <p:spPr>
          <a:xfrm>
            <a:off x="3450000" y="1317900"/>
            <a:ext cx="3594300" cy="25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Costs and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Coverage of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Diabetes 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Medications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74" name="Google Shape;774;p54"/>
          <p:cNvSpPr txBox="1"/>
          <p:nvPr>
            <p:ph idx="4294967295" type="subTitle"/>
          </p:nvPr>
        </p:nvSpPr>
        <p:spPr>
          <a:xfrm>
            <a:off x="3450000" y="3641025"/>
            <a:ext cx="4373100" cy="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Medicare Part D Drug Spending</a:t>
            </a:r>
            <a:endParaRPr/>
          </a:p>
        </p:txBody>
      </p:sp>
      <p:grpSp>
        <p:nvGrpSpPr>
          <p:cNvPr id="775" name="Google Shape;775;p54"/>
          <p:cNvGrpSpPr/>
          <p:nvPr/>
        </p:nvGrpSpPr>
        <p:grpSpPr>
          <a:xfrm>
            <a:off x="-114450" y="-16525"/>
            <a:ext cx="2899575" cy="5212075"/>
            <a:chOff x="-114450" y="-16525"/>
            <a:chExt cx="2899575" cy="5212075"/>
          </a:xfrm>
        </p:grpSpPr>
        <p:grpSp>
          <p:nvGrpSpPr>
            <p:cNvPr id="776" name="Google Shape;776;p54"/>
            <p:cNvGrpSpPr/>
            <p:nvPr/>
          </p:nvGrpSpPr>
          <p:grpSpPr>
            <a:xfrm>
              <a:off x="-114450" y="-16525"/>
              <a:ext cx="2899575" cy="5212075"/>
              <a:chOff x="-114450" y="-16525"/>
              <a:chExt cx="2899575" cy="5212075"/>
            </a:xfrm>
          </p:grpSpPr>
          <p:grpSp>
            <p:nvGrpSpPr>
              <p:cNvPr id="777" name="Google Shape;777;p54"/>
              <p:cNvGrpSpPr/>
              <p:nvPr/>
            </p:nvGrpSpPr>
            <p:grpSpPr>
              <a:xfrm>
                <a:off x="-114450" y="-16525"/>
                <a:ext cx="2899575" cy="5212075"/>
                <a:chOff x="2352700" y="238125"/>
                <a:chExt cx="2899575" cy="5212075"/>
              </a:xfrm>
            </p:grpSpPr>
            <p:sp>
              <p:nvSpPr>
                <p:cNvPr id="778" name="Google Shape;778;p54"/>
                <p:cNvSpPr/>
                <p:nvPr/>
              </p:nvSpPr>
              <p:spPr>
                <a:xfrm>
                  <a:off x="4344275" y="1712225"/>
                  <a:ext cx="254200" cy="1065225"/>
                </a:xfrm>
                <a:custGeom>
                  <a:rect b="b" l="l" r="r" t="t"/>
                  <a:pathLst>
                    <a:path extrusionOk="0" h="42609" w="10168">
                      <a:moveTo>
                        <a:pt x="4259" y="0"/>
                      </a:moveTo>
                      <a:cubicBezTo>
                        <a:pt x="1839" y="0"/>
                        <a:pt x="1" y="1847"/>
                        <a:pt x="60" y="4415"/>
                      </a:cubicBezTo>
                      <a:lnTo>
                        <a:pt x="894" y="37705"/>
                      </a:lnTo>
                      <a:cubicBezTo>
                        <a:pt x="961" y="40074"/>
                        <a:pt x="3096" y="42609"/>
                        <a:pt x="5664" y="42609"/>
                      </a:cubicBezTo>
                      <a:cubicBezTo>
                        <a:pt x="8166" y="42609"/>
                        <a:pt x="10168" y="40140"/>
                        <a:pt x="10134" y="37839"/>
                      </a:cubicBezTo>
                      <a:lnTo>
                        <a:pt x="10134" y="6249"/>
                      </a:lnTo>
                      <a:cubicBezTo>
                        <a:pt x="10134" y="3514"/>
                        <a:pt x="7899" y="545"/>
                        <a:pt x="5131" y="78"/>
                      </a:cubicBezTo>
                      <a:cubicBezTo>
                        <a:pt x="4833" y="26"/>
                        <a:pt x="4542" y="0"/>
                        <a:pt x="42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9" name="Google Shape;779;p54"/>
                <p:cNvSpPr/>
                <p:nvPr/>
              </p:nvSpPr>
              <p:spPr>
                <a:xfrm>
                  <a:off x="3886275" y="285650"/>
                  <a:ext cx="823950" cy="717200"/>
                </a:xfrm>
                <a:custGeom>
                  <a:rect b="b" l="l" r="r" t="t"/>
                  <a:pathLst>
                    <a:path extrusionOk="0" h="28688" w="32958">
                      <a:moveTo>
                        <a:pt x="1268" y="0"/>
                      </a:moveTo>
                      <a:cubicBezTo>
                        <a:pt x="1402" y="6071"/>
                        <a:pt x="1468" y="18247"/>
                        <a:pt x="1" y="28688"/>
                      </a:cubicBezTo>
                      <a:lnTo>
                        <a:pt x="32957" y="28688"/>
                      </a:lnTo>
                      <a:cubicBezTo>
                        <a:pt x="32957" y="28688"/>
                        <a:pt x="32124" y="21649"/>
                        <a:pt x="31657" y="13176"/>
                      </a:cubicBezTo>
                      <a:cubicBezTo>
                        <a:pt x="31456" y="8773"/>
                        <a:pt x="31623" y="4370"/>
                        <a:pt x="32124" y="0"/>
                      </a:cubicBez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0" name="Google Shape;780;p54"/>
                <p:cNvSpPr/>
                <p:nvPr/>
              </p:nvSpPr>
              <p:spPr>
                <a:xfrm>
                  <a:off x="3715325" y="720125"/>
                  <a:ext cx="1504750" cy="1382100"/>
                </a:xfrm>
                <a:custGeom>
                  <a:rect b="b" l="l" r="r" t="t"/>
                  <a:pathLst>
                    <a:path extrusionOk="0" h="55284" w="60190">
                      <a:moveTo>
                        <a:pt x="23617" y="0"/>
                      </a:moveTo>
                      <a:cubicBezTo>
                        <a:pt x="2369" y="0"/>
                        <a:pt x="0" y="12276"/>
                        <a:pt x="0" y="25252"/>
                      </a:cubicBezTo>
                      <a:cubicBezTo>
                        <a:pt x="0" y="35960"/>
                        <a:pt x="4070" y="33591"/>
                        <a:pt x="14744" y="38728"/>
                      </a:cubicBezTo>
                      <a:cubicBezTo>
                        <a:pt x="23784" y="43031"/>
                        <a:pt x="25218" y="44099"/>
                        <a:pt x="25452" y="53706"/>
                      </a:cubicBezTo>
                      <a:cubicBezTo>
                        <a:pt x="29054" y="55136"/>
                        <a:pt x="33162" y="55283"/>
                        <a:pt x="34701" y="55283"/>
                      </a:cubicBezTo>
                      <a:cubicBezTo>
                        <a:pt x="35099" y="55283"/>
                        <a:pt x="35326" y="55273"/>
                        <a:pt x="35326" y="55273"/>
                      </a:cubicBezTo>
                      <a:cubicBezTo>
                        <a:pt x="35326" y="55273"/>
                        <a:pt x="35159" y="36493"/>
                        <a:pt x="38828" y="30255"/>
                      </a:cubicBezTo>
                      <a:cubicBezTo>
                        <a:pt x="39888" y="28447"/>
                        <a:pt x="40751" y="27708"/>
                        <a:pt x="41553" y="27708"/>
                      </a:cubicBezTo>
                      <a:cubicBezTo>
                        <a:pt x="44864" y="27708"/>
                        <a:pt x="47146" y="40304"/>
                        <a:pt x="58075" y="42264"/>
                      </a:cubicBezTo>
                      <a:cubicBezTo>
                        <a:pt x="58173" y="42281"/>
                        <a:pt x="58271" y="42290"/>
                        <a:pt x="58366" y="42290"/>
                      </a:cubicBezTo>
                      <a:cubicBezTo>
                        <a:pt x="59373" y="42290"/>
                        <a:pt x="60190" y="41365"/>
                        <a:pt x="59977" y="40329"/>
                      </a:cubicBezTo>
                      <a:cubicBezTo>
                        <a:pt x="59610" y="38028"/>
                        <a:pt x="56441" y="31957"/>
                        <a:pt x="55440" y="29355"/>
                      </a:cubicBezTo>
                      <a:cubicBezTo>
                        <a:pt x="46167" y="5204"/>
                        <a:pt x="34992" y="0"/>
                        <a:pt x="2361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1" name="Google Shape;781;p54"/>
                <p:cNvSpPr/>
                <p:nvPr/>
              </p:nvSpPr>
              <p:spPr>
                <a:xfrm>
                  <a:off x="3715325" y="1068625"/>
                  <a:ext cx="759725" cy="946625"/>
                </a:xfrm>
                <a:custGeom>
                  <a:rect b="b" l="l" r="r" t="t"/>
                  <a:pathLst>
                    <a:path extrusionOk="0" h="37865" w="30389">
                      <a:moveTo>
                        <a:pt x="8048" y="1"/>
                      </a:moveTo>
                      <a:cubicBezTo>
                        <a:pt x="5973" y="1"/>
                        <a:pt x="4142" y="1089"/>
                        <a:pt x="3570" y="2806"/>
                      </a:cubicBezTo>
                      <a:lnTo>
                        <a:pt x="0" y="12213"/>
                      </a:lnTo>
                      <a:cubicBezTo>
                        <a:pt x="201" y="20552"/>
                        <a:pt x="3336" y="20152"/>
                        <a:pt x="10842" y="23054"/>
                      </a:cubicBezTo>
                      <a:cubicBezTo>
                        <a:pt x="12109" y="23421"/>
                        <a:pt x="13343" y="23921"/>
                        <a:pt x="14544" y="24488"/>
                      </a:cubicBezTo>
                      <a:cubicBezTo>
                        <a:pt x="17413" y="25889"/>
                        <a:pt x="19481" y="26956"/>
                        <a:pt x="21015" y="28091"/>
                      </a:cubicBezTo>
                      <a:cubicBezTo>
                        <a:pt x="24151" y="30259"/>
                        <a:pt x="25085" y="32527"/>
                        <a:pt x="25352" y="37864"/>
                      </a:cubicBezTo>
                      <a:cubicBezTo>
                        <a:pt x="26953" y="37097"/>
                        <a:pt x="28054" y="35596"/>
                        <a:pt x="28254" y="33828"/>
                      </a:cubicBezTo>
                      <a:lnTo>
                        <a:pt x="30122" y="7909"/>
                      </a:lnTo>
                      <a:cubicBezTo>
                        <a:pt x="30389" y="5574"/>
                        <a:pt x="28254" y="3373"/>
                        <a:pt x="25419" y="3073"/>
                      </a:cubicBezTo>
                      <a:cubicBezTo>
                        <a:pt x="25188" y="3045"/>
                        <a:pt x="24959" y="3031"/>
                        <a:pt x="24731" y="3031"/>
                      </a:cubicBezTo>
                      <a:cubicBezTo>
                        <a:pt x="23308" y="3031"/>
                        <a:pt x="21950" y="3563"/>
                        <a:pt x="20915" y="4540"/>
                      </a:cubicBezTo>
                      <a:cubicBezTo>
                        <a:pt x="20148" y="3173"/>
                        <a:pt x="18814" y="2239"/>
                        <a:pt x="17279" y="1939"/>
                      </a:cubicBezTo>
                      <a:cubicBezTo>
                        <a:pt x="16916" y="1862"/>
                        <a:pt x="16548" y="1825"/>
                        <a:pt x="16181" y="1825"/>
                      </a:cubicBezTo>
                      <a:cubicBezTo>
                        <a:pt x="15103" y="1825"/>
                        <a:pt x="14040" y="2150"/>
                        <a:pt x="13143" y="2772"/>
                      </a:cubicBezTo>
                      <a:cubicBezTo>
                        <a:pt x="12376" y="1572"/>
                        <a:pt x="11208" y="671"/>
                        <a:pt x="9841" y="271"/>
                      </a:cubicBezTo>
                      <a:cubicBezTo>
                        <a:pt x="9239" y="87"/>
                        <a:pt x="8634" y="1"/>
                        <a:pt x="8048" y="1"/>
                      </a:cubicBezTo>
                      <a:close/>
                    </a:path>
                  </a:pathLst>
                </a:custGeom>
                <a:solidFill>
                  <a:schemeClr val="accent1">
                    <a:alpha val="2123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2" name="Google Shape;782;p54"/>
                <p:cNvSpPr/>
                <p:nvPr/>
              </p:nvSpPr>
              <p:spPr>
                <a:xfrm>
                  <a:off x="5086300" y="1514025"/>
                  <a:ext cx="118450" cy="179775"/>
                </a:xfrm>
                <a:custGeom>
                  <a:rect b="b" l="l" r="r" t="t"/>
                  <a:pathLst>
                    <a:path extrusionOk="0" h="7191" w="4738">
                      <a:moveTo>
                        <a:pt x="1635" y="1"/>
                      </a:moveTo>
                      <a:cubicBezTo>
                        <a:pt x="501" y="768"/>
                        <a:pt x="1" y="2202"/>
                        <a:pt x="401" y="3536"/>
                      </a:cubicBezTo>
                      <a:cubicBezTo>
                        <a:pt x="906" y="5304"/>
                        <a:pt x="2785" y="7191"/>
                        <a:pt x="4455" y="7191"/>
                      </a:cubicBezTo>
                      <a:cubicBezTo>
                        <a:pt x="4550" y="7191"/>
                        <a:pt x="4644" y="7185"/>
                        <a:pt x="4737" y="7172"/>
                      </a:cubicBezTo>
                      <a:cubicBezTo>
                        <a:pt x="4070" y="5204"/>
                        <a:pt x="2702" y="2302"/>
                        <a:pt x="163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3" name="Google Shape;783;p54"/>
                <p:cNvSpPr/>
                <p:nvPr/>
              </p:nvSpPr>
              <p:spPr>
                <a:xfrm>
                  <a:off x="4114775" y="1174750"/>
                  <a:ext cx="320250" cy="854600"/>
                </a:xfrm>
                <a:custGeom>
                  <a:rect b="b" l="l" r="r" t="t"/>
                  <a:pathLst>
                    <a:path extrusionOk="0" h="34184" w="12810">
                      <a:moveTo>
                        <a:pt x="8177" y="1"/>
                      </a:moveTo>
                      <a:cubicBezTo>
                        <a:pt x="5976" y="1"/>
                        <a:pt x="4052" y="1629"/>
                        <a:pt x="3803" y="3865"/>
                      </a:cubicBezTo>
                      <a:lnTo>
                        <a:pt x="234" y="28649"/>
                      </a:lnTo>
                      <a:cubicBezTo>
                        <a:pt x="1" y="31418"/>
                        <a:pt x="2035" y="33886"/>
                        <a:pt x="4804" y="34153"/>
                      </a:cubicBezTo>
                      <a:cubicBezTo>
                        <a:pt x="4991" y="34173"/>
                        <a:pt x="5177" y="34183"/>
                        <a:pt x="5362" y="34183"/>
                      </a:cubicBezTo>
                      <a:cubicBezTo>
                        <a:pt x="7901" y="34183"/>
                        <a:pt x="10097" y="32298"/>
                        <a:pt x="10408" y="29716"/>
                      </a:cubicBezTo>
                      <a:lnTo>
                        <a:pt x="12609" y="4799"/>
                      </a:lnTo>
                      <a:cubicBezTo>
                        <a:pt x="12810" y="2397"/>
                        <a:pt x="11075" y="262"/>
                        <a:pt x="8673" y="29"/>
                      </a:cubicBezTo>
                      <a:cubicBezTo>
                        <a:pt x="8507" y="10"/>
                        <a:pt x="8341" y="1"/>
                        <a:pt x="8177" y="1"/>
                      </a:cubicBezTo>
                      <a:close/>
                    </a:path>
                  </a:pathLst>
                </a:custGeom>
                <a:solidFill>
                  <a:srgbClr val="FFCCA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4" name="Google Shape;784;p54"/>
                <p:cNvSpPr/>
                <p:nvPr/>
              </p:nvSpPr>
              <p:spPr>
                <a:xfrm>
                  <a:off x="4114775" y="1183800"/>
                  <a:ext cx="203500" cy="845300"/>
                </a:xfrm>
                <a:custGeom>
                  <a:rect b="b" l="l" r="r" t="t"/>
                  <a:pathLst>
                    <a:path extrusionOk="0" h="33812" w="8140">
                      <a:moveTo>
                        <a:pt x="6472" y="0"/>
                      </a:moveTo>
                      <a:cubicBezTo>
                        <a:pt x="5004" y="601"/>
                        <a:pt x="3970" y="1935"/>
                        <a:pt x="3803" y="3503"/>
                      </a:cubicBezTo>
                      <a:lnTo>
                        <a:pt x="234" y="28287"/>
                      </a:lnTo>
                      <a:cubicBezTo>
                        <a:pt x="1" y="31056"/>
                        <a:pt x="2035" y="33524"/>
                        <a:pt x="4804" y="33791"/>
                      </a:cubicBezTo>
                      <a:cubicBezTo>
                        <a:pt x="4963" y="33805"/>
                        <a:pt x="5123" y="33811"/>
                        <a:pt x="5283" y="33811"/>
                      </a:cubicBezTo>
                      <a:cubicBezTo>
                        <a:pt x="6295" y="33811"/>
                        <a:pt x="7304" y="33538"/>
                        <a:pt x="8140" y="32990"/>
                      </a:cubicBezTo>
                      <a:lnTo>
                        <a:pt x="8140" y="32990"/>
                      </a:lnTo>
                      <a:cubicBezTo>
                        <a:pt x="7495" y="33259"/>
                        <a:pt x="6785" y="33419"/>
                        <a:pt x="6063" y="33419"/>
                      </a:cubicBezTo>
                      <a:cubicBezTo>
                        <a:pt x="5888" y="33419"/>
                        <a:pt x="5713" y="33410"/>
                        <a:pt x="5538" y="33391"/>
                      </a:cubicBezTo>
                      <a:cubicBezTo>
                        <a:pt x="2769" y="33124"/>
                        <a:pt x="734" y="30655"/>
                        <a:pt x="1001" y="27887"/>
                      </a:cubicBezTo>
                      <a:lnTo>
                        <a:pt x="4537" y="3102"/>
                      </a:lnTo>
                      <a:cubicBezTo>
                        <a:pt x="4671" y="1835"/>
                        <a:pt x="5371" y="701"/>
                        <a:pt x="6472" y="0"/>
                      </a:cubicBezTo>
                      <a:close/>
                    </a:path>
                  </a:pathLst>
                </a:custGeom>
                <a:solidFill>
                  <a:schemeClr val="accent1">
                    <a:alpha val="2123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5" name="Google Shape;785;p54"/>
                <p:cNvSpPr/>
                <p:nvPr/>
              </p:nvSpPr>
              <p:spPr>
                <a:xfrm>
                  <a:off x="3887950" y="1154350"/>
                  <a:ext cx="345275" cy="748025"/>
                </a:xfrm>
                <a:custGeom>
                  <a:rect b="b" l="l" r="r" t="t"/>
                  <a:pathLst>
                    <a:path extrusionOk="0" h="29921" w="13811">
                      <a:moveTo>
                        <a:pt x="9309" y="0"/>
                      </a:moveTo>
                      <a:cubicBezTo>
                        <a:pt x="7384" y="0"/>
                        <a:pt x="5682" y="1347"/>
                        <a:pt x="5271" y="3313"/>
                      </a:cubicBezTo>
                      <a:lnTo>
                        <a:pt x="501" y="24261"/>
                      </a:lnTo>
                      <a:cubicBezTo>
                        <a:pt x="0" y="26830"/>
                        <a:pt x="1668" y="29332"/>
                        <a:pt x="4237" y="29832"/>
                      </a:cubicBezTo>
                      <a:cubicBezTo>
                        <a:pt x="4544" y="29892"/>
                        <a:pt x="4850" y="29921"/>
                        <a:pt x="5152" y="29921"/>
                      </a:cubicBezTo>
                      <a:cubicBezTo>
                        <a:pt x="7375" y="29921"/>
                        <a:pt x="9367" y="28357"/>
                        <a:pt x="9807" y="26096"/>
                      </a:cubicBezTo>
                      <a:lnTo>
                        <a:pt x="13377" y="4914"/>
                      </a:lnTo>
                      <a:cubicBezTo>
                        <a:pt x="13810" y="2679"/>
                        <a:pt x="12343" y="511"/>
                        <a:pt x="10108" y="77"/>
                      </a:cubicBezTo>
                      <a:cubicBezTo>
                        <a:pt x="9839" y="25"/>
                        <a:pt x="9572" y="0"/>
                        <a:pt x="9309" y="0"/>
                      </a:cubicBezTo>
                      <a:close/>
                    </a:path>
                  </a:pathLst>
                </a:custGeom>
                <a:solidFill>
                  <a:srgbClr val="FFCCA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6" name="Google Shape;786;p54"/>
                <p:cNvSpPr/>
                <p:nvPr/>
              </p:nvSpPr>
              <p:spPr>
                <a:xfrm>
                  <a:off x="3889625" y="1183800"/>
                  <a:ext cx="226850" cy="718900"/>
                </a:xfrm>
                <a:custGeom>
                  <a:rect b="b" l="l" r="r" t="t"/>
                  <a:pathLst>
                    <a:path extrusionOk="0" h="28756" w="9074">
                      <a:moveTo>
                        <a:pt x="6371" y="0"/>
                      </a:moveTo>
                      <a:lnTo>
                        <a:pt x="6371" y="0"/>
                      </a:lnTo>
                      <a:cubicBezTo>
                        <a:pt x="5771" y="567"/>
                        <a:pt x="5371" y="1334"/>
                        <a:pt x="5204" y="2135"/>
                      </a:cubicBezTo>
                      <a:lnTo>
                        <a:pt x="467" y="23083"/>
                      </a:lnTo>
                      <a:cubicBezTo>
                        <a:pt x="0" y="25318"/>
                        <a:pt x="1201" y="27520"/>
                        <a:pt x="3302" y="28387"/>
                      </a:cubicBezTo>
                      <a:cubicBezTo>
                        <a:pt x="3894" y="28635"/>
                        <a:pt x="4516" y="28755"/>
                        <a:pt x="5132" y="28755"/>
                      </a:cubicBezTo>
                      <a:cubicBezTo>
                        <a:pt x="6669" y="28755"/>
                        <a:pt x="8168" y="28010"/>
                        <a:pt x="9073" y="26652"/>
                      </a:cubicBezTo>
                      <a:lnTo>
                        <a:pt x="9073" y="26652"/>
                      </a:lnTo>
                      <a:cubicBezTo>
                        <a:pt x="8155" y="27598"/>
                        <a:pt x="6909" y="28105"/>
                        <a:pt x="5636" y="28105"/>
                      </a:cubicBezTo>
                      <a:cubicBezTo>
                        <a:pt x="5337" y="28105"/>
                        <a:pt x="5036" y="28077"/>
                        <a:pt x="4737" y="28020"/>
                      </a:cubicBezTo>
                      <a:cubicBezTo>
                        <a:pt x="2168" y="27486"/>
                        <a:pt x="500" y="25018"/>
                        <a:pt x="967" y="22449"/>
                      </a:cubicBezTo>
                      <a:lnTo>
                        <a:pt x="5771" y="1468"/>
                      </a:lnTo>
                      <a:cubicBezTo>
                        <a:pt x="5871" y="934"/>
                        <a:pt x="6071" y="434"/>
                        <a:pt x="6371" y="0"/>
                      </a:cubicBezTo>
                      <a:close/>
                    </a:path>
                  </a:pathLst>
                </a:custGeom>
                <a:solidFill>
                  <a:schemeClr val="accent1">
                    <a:alpha val="2123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7" name="Google Shape;787;p54"/>
                <p:cNvSpPr/>
                <p:nvPr/>
              </p:nvSpPr>
              <p:spPr>
                <a:xfrm>
                  <a:off x="3674450" y="1113375"/>
                  <a:ext cx="371975" cy="660650"/>
                </a:xfrm>
                <a:custGeom>
                  <a:rect b="b" l="l" r="r" t="t"/>
                  <a:pathLst>
                    <a:path extrusionOk="0" h="26426" w="14879">
                      <a:moveTo>
                        <a:pt x="10266" y="1"/>
                      </a:moveTo>
                      <a:cubicBezTo>
                        <a:pt x="8495" y="1"/>
                        <a:pt x="6883" y="1153"/>
                        <a:pt x="6339" y="2951"/>
                      </a:cubicBezTo>
                      <a:lnTo>
                        <a:pt x="768" y="20330"/>
                      </a:lnTo>
                      <a:cubicBezTo>
                        <a:pt x="1" y="22831"/>
                        <a:pt x="1435" y="25467"/>
                        <a:pt x="3937" y="26234"/>
                      </a:cubicBezTo>
                      <a:cubicBezTo>
                        <a:pt x="4380" y="26364"/>
                        <a:pt x="4829" y="26426"/>
                        <a:pt x="5271" y="26426"/>
                      </a:cubicBezTo>
                      <a:cubicBezTo>
                        <a:pt x="7324" y="26426"/>
                        <a:pt x="9238" y="25090"/>
                        <a:pt x="9841" y="23032"/>
                      </a:cubicBezTo>
                      <a:lnTo>
                        <a:pt x="14211" y="5319"/>
                      </a:lnTo>
                      <a:cubicBezTo>
                        <a:pt x="14878" y="3117"/>
                        <a:pt x="13644" y="849"/>
                        <a:pt x="11476" y="182"/>
                      </a:cubicBezTo>
                      <a:cubicBezTo>
                        <a:pt x="11071" y="59"/>
                        <a:pt x="10665" y="1"/>
                        <a:pt x="10266" y="1"/>
                      </a:cubicBezTo>
                      <a:close/>
                    </a:path>
                  </a:pathLst>
                </a:custGeom>
                <a:solidFill>
                  <a:srgbClr val="FFCCA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8" name="Google Shape;788;p54"/>
                <p:cNvSpPr/>
                <p:nvPr/>
              </p:nvSpPr>
              <p:spPr>
                <a:xfrm>
                  <a:off x="3882100" y="238125"/>
                  <a:ext cx="875650" cy="376125"/>
                </a:xfrm>
                <a:custGeom>
                  <a:rect b="b" l="l" r="r" t="t"/>
                  <a:pathLst>
                    <a:path extrusionOk="0" h="15045" w="35026">
                      <a:moveTo>
                        <a:pt x="1" y="0"/>
                      </a:moveTo>
                      <a:lnTo>
                        <a:pt x="1" y="15044"/>
                      </a:lnTo>
                      <a:lnTo>
                        <a:pt x="35026" y="13843"/>
                      </a:lnTo>
                      <a:lnTo>
                        <a:pt x="3402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9" name="Google Shape;789;p54"/>
                <p:cNvSpPr/>
                <p:nvPr/>
              </p:nvSpPr>
              <p:spPr>
                <a:xfrm>
                  <a:off x="3847925" y="238125"/>
                  <a:ext cx="942350" cy="256025"/>
                </a:xfrm>
                <a:custGeom>
                  <a:rect b="b" l="l" r="r" t="t"/>
                  <a:pathLst>
                    <a:path extrusionOk="0" h="10241" w="37694">
                      <a:moveTo>
                        <a:pt x="0" y="0"/>
                      </a:moveTo>
                      <a:lnTo>
                        <a:pt x="0" y="10241"/>
                      </a:lnTo>
                      <a:lnTo>
                        <a:pt x="37694" y="7539"/>
                      </a:lnTo>
                      <a:lnTo>
                        <a:pt x="3769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0" name="Google Shape;790;p54"/>
                <p:cNvSpPr/>
                <p:nvPr/>
              </p:nvSpPr>
              <p:spPr>
                <a:xfrm>
                  <a:off x="3859600" y="1149150"/>
                  <a:ext cx="150125" cy="121850"/>
                </a:xfrm>
                <a:custGeom>
                  <a:rect b="b" l="l" r="r" t="t"/>
                  <a:pathLst>
                    <a:path extrusionOk="0" h="4874" w="6005">
                      <a:moveTo>
                        <a:pt x="2556" y="1"/>
                      </a:moveTo>
                      <a:cubicBezTo>
                        <a:pt x="1489" y="1"/>
                        <a:pt x="499" y="750"/>
                        <a:pt x="267" y="1853"/>
                      </a:cubicBezTo>
                      <a:cubicBezTo>
                        <a:pt x="0" y="3087"/>
                        <a:pt x="801" y="4355"/>
                        <a:pt x="2035" y="4622"/>
                      </a:cubicBezTo>
                      <a:lnTo>
                        <a:pt x="2936" y="4822"/>
                      </a:lnTo>
                      <a:cubicBezTo>
                        <a:pt x="3100" y="4856"/>
                        <a:pt x="3265" y="4873"/>
                        <a:pt x="3427" y="4873"/>
                      </a:cubicBezTo>
                      <a:cubicBezTo>
                        <a:pt x="4515" y="4873"/>
                        <a:pt x="5505" y="4124"/>
                        <a:pt x="5738" y="3021"/>
                      </a:cubicBezTo>
                      <a:cubicBezTo>
                        <a:pt x="6005" y="1753"/>
                        <a:pt x="5204" y="519"/>
                        <a:pt x="3936" y="252"/>
                      </a:cubicBezTo>
                      <a:lnTo>
                        <a:pt x="3036" y="52"/>
                      </a:lnTo>
                      <a:cubicBezTo>
                        <a:pt x="2876" y="17"/>
                        <a:pt x="2715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1" name="Google Shape;791;p54"/>
                <p:cNvSpPr/>
                <p:nvPr/>
              </p:nvSpPr>
              <p:spPr>
                <a:xfrm>
                  <a:off x="4046400" y="1192225"/>
                  <a:ext cx="148450" cy="121000"/>
                </a:xfrm>
                <a:custGeom>
                  <a:rect b="b" l="l" r="r" t="t"/>
                  <a:pathLst>
                    <a:path extrusionOk="0" h="4840" w="5938">
                      <a:moveTo>
                        <a:pt x="2559" y="0"/>
                      </a:moveTo>
                      <a:cubicBezTo>
                        <a:pt x="1432" y="0"/>
                        <a:pt x="411" y="790"/>
                        <a:pt x="200" y="1931"/>
                      </a:cubicBezTo>
                      <a:cubicBezTo>
                        <a:pt x="0" y="3199"/>
                        <a:pt x="834" y="4400"/>
                        <a:pt x="2102" y="4633"/>
                      </a:cubicBezTo>
                      <a:lnTo>
                        <a:pt x="3002" y="4800"/>
                      </a:lnTo>
                      <a:cubicBezTo>
                        <a:pt x="3146" y="4827"/>
                        <a:pt x="3288" y="4839"/>
                        <a:pt x="3429" y="4839"/>
                      </a:cubicBezTo>
                      <a:cubicBezTo>
                        <a:pt x="4529" y="4839"/>
                        <a:pt x="5497" y="4056"/>
                        <a:pt x="5704" y="2932"/>
                      </a:cubicBezTo>
                      <a:cubicBezTo>
                        <a:pt x="5938" y="1665"/>
                        <a:pt x="5104" y="430"/>
                        <a:pt x="3836" y="197"/>
                      </a:cubicBezTo>
                      <a:lnTo>
                        <a:pt x="2936" y="30"/>
                      </a:lnTo>
                      <a:cubicBezTo>
                        <a:pt x="2809" y="10"/>
                        <a:pt x="2683" y="0"/>
                        <a:pt x="255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2" name="Google Shape;792;p54"/>
                <p:cNvSpPr/>
                <p:nvPr/>
              </p:nvSpPr>
              <p:spPr>
                <a:xfrm>
                  <a:off x="4242375" y="1217700"/>
                  <a:ext cx="164300" cy="134850"/>
                </a:xfrm>
                <a:custGeom>
                  <a:rect b="b" l="l" r="r" t="t"/>
                  <a:pathLst>
                    <a:path extrusionOk="0" h="5394" w="6572">
                      <a:moveTo>
                        <a:pt x="2782" y="0"/>
                      </a:moveTo>
                      <a:cubicBezTo>
                        <a:pt x="1424" y="0"/>
                        <a:pt x="291" y="998"/>
                        <a:pt x="134" y="2380"/>
                      </a:cubicBezTo>
                      <a:cubicBezTo>
                        <a:pt x="0" y="3814"/>
                        <a:pt x="1034" y="5115"/>
                        <a:pt x="2502" y="5249"/>
                      </a:cubicBezTo>
                      <a:lnTo>
                        <a:pt x="3536" y="5382"/>
                      </a:lnTo>
                      <a:cubicBezTo>
                        <a:pt x="3619" y="5390"/>
                        <a:pt x="3702" y="5394"/>
                        <a:pt x="3784" y="5394"/>
                      </a:cubicBezTo>
                      <a:cubicBezTo>
                        <a:pt x="5147" y="5394"/>
                        <a:pt x="6312" y="4367"/>
                        <a:pt x="6438" y="3014"/>
                      </a:cubicBezTo>
                      <a:cubicBezTo>
                        <a:pt x="6571" y="1546"/>
                        <a:pt x="5537" y="279"/>
                        <a:pt x="4070" y="112"/>
                      </a:cubicBezTo>
                      <a:lnTo>
                        <a:pt x="3036" y="12"/>
                      </a:lnTo>
                      <a:cubicBezTo>
                        <a:pt x="2950" y="4"/>
                        <a:pt x="2865" y="0"/>
                        <a:pt x="278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3" name="Google Shape;793;p54"/>
                <p:cNvSpPr/>
                <p:nvPr/>
              </p:nvSpPr>
              <p:spPr>
                <a:xfrm>
                  <a:off x="3358400" y="4161750"/>
                  <a:ext cx="1074125" cy="1067450"/>
                </a:xfrm>
                <a:custGeom>
                  <a:rect b="b" l="l" r="r" t="t"/>
                  <a:pathLst>
                    <a:path extrusionOk="0" h="42698" w="42965">
                      <a:moveTo>
                        <a:pt x="19881" y="1"/>
                      </a:moveTo>
                      <a:cubicBezTo>
                        <a:pt x="19881" y="1"/>
                        <a:pt x="15445" y="5538"/>
                        <a:pt x="9708" y="11809"/>
                      </a:cubicBezTo>
                      <a:cubicBezTo>
                        <a:pt x="6705" y="15011"/>
                        <a:pt x="3470" y="17980"/>
                        <a:pt x="1" y="20682"/>
                      </a:cubicBezTo>
                      <a:lnTo>
                        <a:pt x="21616" y="42698"/>
                      </a:lnTo>
                      <a:cubicBezTo>
                        <a:pt x="25852" y="38328"/>
                        <a:pt x="34492" y="29789"/>
                        <a:pt x="42965" y="23518"/>
                      </a:cubicBezTo>
                      <a:lnTo>
                        <a:pt x="19881" y="1"/>
                      </a:ln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4" name="Google Shape;794;p54"/>
                <p:cNvSpPr/>
                <p:nvPr/>
              </p:nvSpPr>
              <p:spPr>
                <a:xfrm>
                  <a:off x="4577600" y="3220450"/>
                  <a:ext cx="674675" cy="507625"/>
                </a:xfrm>
                <a:custGeom>
                  <a:rect b="b" l="l" r="r" t="t"/>
                  <a:pathLst>
                    <a:path extrusionOk="0" h="20305" w="26987">
                      <a:moveTo>
                        <a:pt x="22041" y="0"/>
                      </a:moveTo>
                      <a:cubicBezTo>
                        <a:pt x="20776" y="0"/>
                        <a:pt x="19410" y="428"/>
                        <a:pt x="18214" y="1293"/>
                      </a:cubicBezTo>
                      <a:lnTo>
                        <a:pt x="3970" y="10300"/>
                      </a:lnTo>
                      <a:cubicBezTo>
                        <a:pt x="1001" y="12435"/>
                        <a:pt x="1" y="16104"/>
                        <a:pt x="1702" y="18439"/>
                      </a:cubicBezTo>
                      <a:cubicBezTo>
                        <a:pt x="2586" y="19676"/>
                        <a:pt x="4069" y="20305"/>
                        <a:pt x="5709" y="20305"/>
                      </a:cubicBezTo>
                      <a:cubicBezTo>
                        <a:pt x="7165" y="20305"/>
                        <a:pt x="8745" y="19810"/>
                        <a:pt x="10141" y="18806"/>
                      </a:cubicBezTo>
                      <a:lnTo>
                        <a:pt x="23551" y="8665"/>
                      </a:lnTo>
                      <a:cubicBezTo>
                        <a:pt x="26119" y="6797"/>
                        <a:pt x="26987" y="3628"/>
                        <a:pt x="25519" y="1594"/>
                      </a:cubicBezTo>
                      <a:cubicBezTo>
                        <a:pt x="24744" y="536"/>
                        <a:pt x="23456" y="0"/>
                        <a:pt x="2204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5" name="Google Shape;795;p54"/>
                <p:cNvSpPr/>
                <p:nvPr/>
              </p:nvSpPr>
              <p:spPr>
                <a:xfrm>
                  <a:off x="4577600" y="3342825"/>
                  <a:ext cx="313575" cy="385950"/>
                </a:xfrm>
                <a:custGeom>
                  <a:rect b="b" l="l" r="r" t="t"/>
                  <a:pathLst>
                    <a:path extrusionOk="0" h="15438" w="12543">
                      <a:moveTo>
                        <a:pt x="12543" y="1"/>
                      </a:moveTo>
                      <a:lnTo>
                        <a:pt x="3970" y="5438"/>
                      </a:lnTo>
                      <a:cubicBezTo>
                        <a:pt x="1001" y="7573"/>
                        <a:pt x="1" y="11242"/>
                        <a:pt x="1702" y="13577"/>
                      </a:cubicBezTo>
                      <a:cubicBezTo>
                        <a:pt x="2582" y="14810"/>
                        <a:pt x="4057" y="15438"/>
                        <a:pt x="5690" y="15438"/>
                      </a:cubicBezTo>
                      <a:cubicBezTo>
                        <a:pt x="7151" y="15438"/>
                        <a:pt x="8739" y="14935"/>
                        <a:pt x="10141" y="13911"/>
                      </a:cubicBezTo>
                      <a:lnTo>
                        <a:pt x="12543" y="12110"/>
                      </a:lnTo>
                      <a:lnTo>
                        <a:pt x="12543" y="1"/>
                      </a:ln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6" name="Google Shape;796;p54"/>
                <p:cNvSpPr/>
                <p:nvPr/>
              </p:nvSpPr>
              <p:spPr>
                <a:xfrm>
                  <a:off x="3708650" y="3240475"/>
                  <a:ext cx="1254250" cy="1601650"/>
                </a:xfrm>
                <a:custGeom>
                  <a:rect b="b" l="l" r="r" t="t"/>
                  <a:pathLst>
                    <a:path extrusionOk="0" h="64066" w="50170">
                      <a:moveTo>
                        <a:pt x="11125" y="0"/>
                      </a:moveTo>
                      <a:cubicBezTo>
                        <a:pt x="10608" y="0"/>
                        <a:pt x="10091" y="242"/>
                        <a:pt x="9774" y="726"/>
                      </a:cubicBezTo>
                      <a:cubicBezTo>
                        <a:pt x="8407" y="2627"/>
                        <a:pt x="7039" y="9299"/>
                        <a:pt x="6305" y="12001"/>
                      </a:cubicBezTo>
                      <a:cubicBezTo>
                        <a:pt x="368" y="33583"/>
                        <a:pt x="1" y="47026"/>
                        <a:pt x="7973" y="55165"/>
                      </a:cubicBezTo>
                      <a:cubicBezTo>
                        <a:pt x="14289" y="61609"/>
                        <a:pt x="19806" y="64066"/>
                        <a:pt x="24771" y="64066"/>
                      </a:cubicBezTo>
                      <a:cubicBezTo>
                        <a:pt x="31499" y="64066"/>
                        <a:pt x="37214" y="59552"/>
                        <a:pt x="42531" y="54331"/>
                      </a:cubicBezTo>
                      <a:cubicBezTo>
                        <a:pt x="50170" y="46792"/>
                        <a:pt x="45633" y="45558"/>
                        <a:pt x="41797" y="34317"/>
                      </a:cubicBezTo>
                      <a:cubicBezTo>
                        <a:pt x="38561" y="24843"/>
                        <a:pt x="38295" y="23042"/>
                        <a:pt x="44966" y="16170"/>
                      </a:cubicBezTo>
                      <a:cubicBezTo>
                        <a:pt x="43296" y="12144"/>
                        <a:pt x="36933" y="11931"/>
                        <a:pt x="35604" y="11931"/>
                      </a:cubicBezTo>
                      <a:cubicBezTo>
                        <a:pt x="35446" y="11931"/>
                        <a:pt x="35359" y="11934"/>
                        <a:pt x="35359" y="11934"/>
                      </a:cubicBezTo>
                      <a:cubicBezTo>
                        <a:pt x="35359" y="11934"/>
                        <a:pt x="24918" y="19439"/>
                        <a:pt x="18514" y="22008"/>
                      </a:cubicBezTo>
                      <a:cubicBezTo>
                        <a:pt x="17311" y="22494"/>
                        <a:pt x="16424" y="22720"/>
                        <a:pt x="15780" y="22720"/>
                      </a:cubicBezTo>
                      <a:cubicBezTo>
                        <a:pt x="11080" y="22720"/>
                        <a:pt x="19311" y="10729"/>
                        <a:pt x="12476" y="726"/>
                      </a:cubicBezTo>
                      <a:cubicBezTo>
                        <a:pt x="12159" y="242"/>
                        <a:pt x="11642" y="0"/>
                        <a:pt x="111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7" name="Google Shape;797;p54"/>
                <p:cNvSpPr/>
                <p:nvPr/>
              </p:nvSpPr>
              <p:spPr>
                <a:xfrm>
                  <a:off x="4072088" y="3571356"/>
                  <a:ext cx="824775" cy="1027500"/>
                </a:xfrm>
                <a:custGeom>
                  <a:rect b="b" l="l" r="r" t="t"/>
                  <a:pathLst>
                    <a:path extrusionOk="0" h="41100" w="32991">
                      <a:moveTo>
                        <a:pt x="23162" y="1"/>
                      </a:moveTo>
                      <a:cubicBezTo>
                        <a:pt x="23004" y="1"/>
                        <a:pt x="22917" y="4"/>
                        <a:pt x="22917" y="4"/>
                      </a:cubicBezTo>
                      <a:cubicBezTo>
                        <a:pt x="22917" y="4"/>
                        <a:pt x="12476" y="7509"/>
                        <a:pt x="6072" y="10044"/>
                      </a:cubicBezTo>
                      <a:cubicBezTo>
                        <a:pt x="4873" y="10529"/>
                        <a:pt x="3989" y="10753"/>
                        <a:pt x="3347" y="10753"/>
                      </a:cubicBezTo>
                      <a:cubicBezTo>
                        <a:pt x="2398" y="10753"/>
                        <a:pt x="1975" y="10265"/>
                        <a:pt x="1835" y="9410"/>
                      </a:cubicBezTo>
                      <a:lnTo>
                        <a:pt x="134" y="34495"/>
                      </a:lnTo>
                      <a:cubicBezTo>
                        <a:pt x="1" y="38064"/>
                        <a:pt x="2836" y="41033"/>
                        <a:pt x="6405" y="41100"/>
                      </a:cubicBezTo>
                      <a:lnTo>
                        <a:pt x="26486" y="39899"/>
                      </a:lnTo>
                      <a:cubicBezTo>
                        <a:pt x="30089" y="39832"/>
                        <a:pt x="32991" y="36863"/>
                        <a:pt x="32958" y="33227"/>
                      </a:cubicBezTo>
                      <a:lnTo>
                        <a:pt x="32958" y="30892"/>
                      </a:lnTo>
                      <a:cubicBezTo>
                        <a:pt x="32024" y="28757"/>
                        <a:pt x="30656" y="26122"/>
                        <a:pt x="29355" y="22353"/>
                      </a:cubicBezTo>
                      <a:cubicBezTo>
                        <a:pt x="26119" y="12913"/>
                        <a:pt x="25853" y="11112"/>
                        <a:pt x="32524" y="4240"/>
                      </a:cubicBezTo>
                      <a:cubicBezTo>
                        <a:pt x="30854" y="214"/>
                        <a:pt x="24491" y="1"/>
                        <a:pt x="23162" y="1"/>
                      </a:cubicBezTo>
                      <a:close/>
                    </a:path>
                  </a:pathLst>
                </a:custGeom>
                <a:solidFill>
                  <a:schemeClr val="accent1">
                    <a:alpha val="2123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8" name="Google Shape;798;p54"/>
                <p:cNvSpPr/>
                <p:nvPr/>
              </p:nvSpPr>
              <p:spPr>
                <a:xfrm>
                  <a:off x="4444175" y="4256000"/>
                  <a:ext cx="470350" cy="413325"/>
                </a:xfrm>
                <a:custGeom>
                  <a:rect b="b" l="l" r="r" t="t"/>
                  <a:pathLst>
                    <a:path extrusionOk="0" h="16533" w="18814">
                      <a:moveTo>
                        <a:pt x="14945" y="0"/>
                      </a:moveTo>
                      <a:lnTo>
                        <a:pt x="2669" y="7639"/>
                      </a:lnTo>
                      <a:cubicBezTo>
                        <a:pt x="634" y="8706"/>
                        <a:pt x="1" y="11475"/>
                        <a:pt x="1235" y="13810"/>
                      </a:cubicBezTo>
                      <a:cubicBezTo>
                        <a:pt x="2139" y="15520"/>
                        <a:pt x="3794" y="16532"/>
                        <a:pt x="5402" y="16532"/>
                      </a:cubicBezTo>
                      <a:cubicBezTo>
                        <a:pt x="5989" y="16532"/>
                        <a:pt x="6570" y="16397"/>
                        <a:pt x="7106" y="16112"/>
                      </a:cubicBezTo>
                      <a:lnTo>
                        <a:pt x="14211" y="12576"/>
                      </a:lnTo>
                      <a:cubicBezTo>
                        <a:pt x="18814" y="7605"/>
                        <a:pt x="17446" y="5437"/>
                        <a:pt x="14945" y="0"/>
                      </a:cubicBez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9" name="Google Shape;799;p54"/>
                <p:cNvSpPr/>
                <p:nvPr/>
              </p:nvSpPr>
              <p:spPr>
                <a:xfrm>
                  <a:off x="4116450" y="3220250"/>
                  <a:ext cx="697175" cy="1265100"/>
                </a:xfrm>
                <a:custGeom>
                  <a:rect b="b" l="l" r="r" t="t"/>
                  <a:pathLst>
                    <a:path extrusionOk="0" h="50604" w="27887">
                      <a:moveTo>
                        <a:pt x="5871" y="0"/>
                      </a:moveTo>
                      <a:cubicBezTo>
                        <a:pt x="2635" y="0"/>
                        <a:pt x="0" y="2602"/>
                        <a:pt x="0" y="5871"/>
                      </a:cubicBezTo>
                      <a:lnTo>
                        <a:pt x="0" y="44732"/>
                      </a:lnTo>
                      <a:cubicBezTo>
                        <a:pt x="0" y="47968"/>
                        <a:pt x="2635" y="50603"/>
                        <a:pt x="5871" y="50603"/>
                      </a:cubicBezTo>
                      <a:lnTo>
                        <a:pt x="22049" y="50603"/>
                      </a:lnTo>
                      <a:cubicBezTo>
                        <a:pt x="25285" y="50603"/>
                        <a:pt x="27887" y="47968"/>
                        <a:pt x="27887" y="44732"/>
                      </a:cubicBezTo>
                      <a:lnTo>
                        <a:pt x="27887" y="5871"/>
                      </a:lnTo>
                      <a:cubicBezTo>
                        <a:pt x="27887" y="2602"/>
                        <a:pt x="25285" y="0"/>
                        <a:pt x="2204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0" name="Google Shape;800;p54"/>
                <p:cNvSpPr/>
                <p:nvPr/>
              </p:nvSpPr>
              <p:spPr>
                <a:xfrm>
                  <a:off x="4162325" y="4205075"/>
                  <a:ext cx="253525" cy="244400"/>
                </a:xfrm>
                <a:custGeom>
                  <a:rect b="b" l="l" r="r" t="t"/>
                  <a:pathLst>
                    <a:path extrusionOk="0" h="9776" w="10141">
                      <a:moveTo>
                        <a:pt x="1212" y="1"/>
                      </a:moveTo>
                      <a:cubicBezTo>
                        <a:pt x="537" y="1"/>
                        <a:pt x="1" y="588"/>
                        <a:pt x="33" y="1270"/>
                      </a:cubicBezTo>
                      <a:lnTo>
                        <a:pt x="33" y="4839"/>
                      </a:lnTo>
                      <a:cubicBezTo>
                        <a:pt x="33" y="7574"/>
                        <a:pt x="2235" y="9776"/>
                        <a:pt x="4970" y="9776"/>
                      </a:cubicBezTo>
                      <a:lnTo>
                        <a:pt x="8906" y="9776"/>
                      </a:lnTo>
                      <a:cubicBezTo>
                        <a:pt x="9573" y="9776"/>
                        <a:pt x="10140" y="9209"/>
                        <a:pt x="10140" y="8542"/>
                      </a:cubicBezTo>
                      <a:lnTo>
                        <a:pt x="10140" y="1236"/>
                      </a:lnTo>
                      <a:cubicBezTo>
                        <a:pt x="10140" y="536"/>
                        <a:pt x="9573" y="2"/>
                        <a:pt x="8906" y="2"/>
                      </a:cubicBezTo>
                      <a:lnTo>
                        <a:pt x="1267" y="2"/>
                      </a:lnTo>
                      <a:cubicBezTo>
                        <a:pt x="1249" y="1"/>
                        <a:pt x="1230" y="1"/>
                        <a:pt x="12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1" name="Google Shape;801;p54"/>
                <p:cNvSpPr/>
                <p:nvPr/>
              </p:nvSpPr>
              <p:spPr>
                <a:xfrm>
                  <a:off x="4304900" y="3752300"/>
                  <a:ext cx="337775" cy="337750"/>
                </a:xfrm>
                <a:custGeom>
                  <a:rect b="b" l="l" r="r" t="t"/>
                  <a:pathLst>
                    <a:path extrusionOk="0" h="13510" w="13511">
                      <a:moveTo>
                        <a:pt x="6739" y="0"/>
                      </a:moveTo>
                      <a:cubicBezTo>
                        <a:pt x="3036" y="0"/>
                        <a:pt x="1" y="3002"/>
                        <a:pt x="1" y="6738"/>
                      </a:cubicBezTo>
                      <a:cubicBezTo>
                        <a:pt x="1" y="10474"/>
                        <a:pt x="3036" y="13510"/>
                        <a:pt x="6739" y="13510"/>
                      </a:cubicBezTo>
                      <a:cubicBezTo>
                        <a:pt x="10475" y="13510"/>
                        <a:pt x="13511" y="10474"/>
                        <a:pt x="13511" y="6738"/>
                      </a:cubicBezTo>
                      <a:cubicBezTo>
                        <a:pt x="13511" y="3002"/>
                        <a:pt x="10475" y="0"/>
                        <a:pt x="67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2" name="Google Shape;802;p54"/>
                <p:cNvSpPr/>
                <p:nvPr/>
              </p:nvSpPr>
              <p:spPr>
                <a:xfrm>
                  <a:off x="4361625" y="3809825"/>
                  <a:ext cx="120925" cy="121800"/>
                </a:xfrm>
                <a:custGeom>
                  <a:rect b="b" l="l" r="r" t="t"/>
                  <a:pathLst>
                    <a:path extrusionOk="0" h="4872" w="4837">
                      <a:moveTo>
                        <a:pt x="2402" y="1"/>
                      </a:moveTo>
                      <a:cubicBezTo>
                        <a:pt x="1068" y="1"/>
                        <a:pt x="0" y="1102"/>
                        <a:pt x="0" y="2436"/>
                      </a:cubicBezTo>
                      <a:cubicBezTo>
                        <a:pt x="0" y="3770"/>
                        <a:pt x="1068" y="4871"/>
                        <a:pt x="2402" y="4871"/>
                      </a:cubicBezTo>
                      <a:cubicBezTo>
                        <a:pt x="3736" y="4871"/>
                        <a:pt x="4837" y="3770"/>
                        <a:pt x="4837" y="2436"/>
                      </a:cubicBezTo>
                      <a:cubicBezTo>
                        <a:pt x="4837" y="1102"/>
                        <a:pt x="3736" y="1"/>
                        <a:pt x="24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3" name="Google Shape;803;p54"/>
                <p:cNvSpPr/>
                <p:nvPr/>
              </p:nvSpPr>
              <p:spPr>
                <a:xfrm>
                  <a:off x="4320750" y="3220250"/>
                  <a:ext cx="306075" cy="69250"/>
                </a:xfrm>
                <a:custGeom>
                  <a:rect b="b" l="l" r="r" t="t"/>
                  <a:pathLst>
                    <a:path extrusionOk="0" h="2770" w="12243">
                      <a:moveTo>
                        <a:pt x="1" y="0"/>
                      </a:moveTo>
                      <a:lnTo>
                        <a:pt x="1" y="1435"/>
                      </a:lnTo>
                      <a:cubicBezTo>
                        <a:pt x="1" y="2169"/>
                        <a:pt x="601" y="2769"/>
                        <a:pt x="1335" y="2769"/>
                      </a:cubicBezTo>
                      <a:lnTo>
                        <a:pt x="10908" y="2769"/>
                      </a:lnTo>
                      <a:cubicBezTo>
                        <a:pt x="11642" y="2769"/>
                        <a:pt x="12243" y="2169"/>
                        <a:pt x="12243" y="1435"/>
                      </a:cubicBezTo>
                      <a:lnTo>
                        <a:pt x="1224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4" name="Google Shape;804;p54"/>
                <p:cNvSpPr/>
                <p:nvPr/>
              </p:nvSpPr>
              <p:spPr>
                <a:xfrm>
                  <a:off x="3883775" y="3291975"/>
                  <a:ext cx="94250" cy="186075"/>
                </a:xfrm>
                <a:custGeom>
                  <a:rect b="b" l="l" r="r" t="t"/>
                  <a:pathLst>
                    <a:path extrusionOk="0" h="7443" w="3770">
                      <a:moveTo>
                        <a:pt x="2102" y="0"/>
                      </a:moveTo>
                      <a:cubicBezTo>
                        <a:pt x="1435" y="1668"/>
                        <a:pt x="901" y="3403"/>
                        <a:pt x="501" y="5137"/>
                      </a:cubicBezTo>
                      <a:cubicBezTo>
                        <a:pt x="334" y="5938"/>
                        <a:pt x="167" y="6738"/>
                        <a:pt x="1" y="7439"/>
                      </a:cubicBezTo>
                      <a:cubicBezTo>
                        <a:pt x="52" y="7441"/>
                        <a:pt x="103" y="7443"/>
                        <a:pt x="153" y="7443"/>
                      </a:cubicBezTo>
                      <a:cubicBezTo>
                        <a:pt x="1462" y="7443"/>
                        <a:pt x="2655" y="6623"/>
                        <a:pt x="3136" y="5371"/>
                      </a:cubicBezTo>
                      <a:cubicBezTo>
                        <a:pt x="3770" y="3636"/>
                        <a:pt x="3436" y="1001"/>
                        <a:pt x="210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5" name="Google Shape;805;p54"/>
                <p:cNvSpPr/>
                <p:nvPr/>
              </p:nvSpPr>
              <p:spPr>
                <a:xfrm>
                  <a:off x="4350775" y="3642025"/>
                  <a:ext cx="733050" cy="552275"/>
                </a:xfrm>
                <a:custGeom>
                  <a:rect b="b" l="l" r="r" t="t"/>
                  <a:pathLst>
                    <a:path extrusionOk="0" h="22091" w="29322">
                      <a:moveTo>
                        <a:pt x="23267" y="1"/>
                      </a:moveTo>
                      <a:cubicBezTo>
                        <a:pt x="22399" y="1"/>
                        <a:pt x="21539" y="245"/>
                        <a:pt x="20782" y="775"/>
                      </a:cubicBezTo>
                      <a:lnTo>
                        <a:pt x="2436" y="14052"/>
                      </a:lnTo>
                      <a:cubicBezTo>
                        <a:pt x="468" y="15453"/>
                        <a:pt x="1" y="18154"/>
                        <a:pt x="1368" y="20156"/>
                      </a:cubicBezTo>
                      <a:cubicBezTo>
                        <a:pt x="2227" y="21413"/>
                        <a:pt x="3612" y="22091"/>
                        <a:pt x="5020" y="22091"/>
                      </a:cubicBezTo>
                      <a:cubicBezTo>
                        <a:pt x="5853" y="22091"/>
                        <a:pt x="6695" y="21853"/>
                        <a:pt x="7439" y="21357"/>
                      </a:cubicBezTo>
                      <a:lnTo>
                        <a:pt x="26486" y="9515"/>
                      </a:lnTo>
                      <a:cubicBezTo>
                        <a:pt x="28788" y="7880"/>
                        <a:pt x="29321" y="4745"/>
                        <a:pt x="27754" y="2477"/>
                      </a:cubicBezTo>
                      <a:cubicBezTo>
                        <a:pt x="26695" y="932"/>
                        <a:pt x="24964" y="1"/>
                        <a:pt x="2326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6" name="Google Shape;806;p54"/>
                <p:cNvSpPr/>
                <p:nvPr/>
              </p:nvSpPr>
              <p:spPr>
                <a:xfrm>
                  <a:off x="4364950" y="3931700"/>
                  <a:ext cx="701350" cy="531050"/>
                </a:xfrm>
                <a:custGeom>
                  <a:rect b="b" l="l" r="r" t="t"/>
                  <a:pathLst>
                    <a:path extrusionOk="0" h="21242" w="28054">
                      <a:moveTo>
                        <a:pt x="21890" y="1"/>
                      </a:moveTo>
                      <a:cubicBezTo>
                        <a:pt x="21195" y="1"/>
                        <a:pt x="20518" y="174"/>
                        <a:pt x="19915" y="563"/>
                      </a:cubicBezTo>
                      <a:lnTo>
                        <a:pt x="2436" y="13673"/>
                      </a:lnTo>
                      <a:cubicBezTo>
                        <a:pt x="534" y="14940"/>
                        <a:pt x="1" y="17475"/>
                        <a:pt x="1268" y="19377"/>
                      </a:cubicBezTo>
                      <a:cubicBezTo>
                        <a:pt x="2053" y="20586"/>
                        <a:pt x="3378" y="21242"/>
                        <a:pt x="4727" y="21242"/>
                      </a:cubicBezTo>
                      <a:cubicBezTo>
                        <a:pt x="5499" y="21242"/>
                        <a:pt x="6280" y="21027"/>
                        <a:pt x="6972" y="20577"/>
                      </a:cubicBezTo>
                      <a:lnTo>
                        <a:pt x="25252" y="9303"/>
                      </a:lnTo>
                      <a:cubicBezTo>
                        <a:pt x="27454" y="7868"/>
                        <a:pt x="28054" y="4933"/>
                        <a:pt x="26620" y="2731"/>
                      </a:cubicBezTo>
                      <a:cubicBezTo>
                        <a:pt x="25608" y="1166"/>
                        <a:pt x="23693" y="1"/>
                        <a:pt x="2189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7" name="Google Shape;807;p54"/>
                <p:cNvSpPr/>
                <p:nvPr/>
              </p:nvSpPr>
              <p:spPr>
                <a:xfrm>
                  <a:off x="4475875" y="4222150"/>
                  <a:ext cx="596275" cy="411450"/>
                </a:xfrm>
                <a:custGeom>
                  <a:rect b="b" l="l" r="r" t="t"/>
                  <a:pathLst>
                    <a:path extrusionOk="0" h="16458" w="23851">
                      <a:moveTo>
                        <a:pt x="18429" y="0"/>
                      </a:moveTo>
                      <a:cubicBezTo>
                        <a:pt x="17682" y="0"/>
                        <a:pt x="16922" y="178"/>
                        <a:pt x="16212" y="553"/>
                      </a:cubicBezTo>
                      <a:lnTo>
                        <a:pt x="2802" y="8693"/>
                      </a:lnTo>
                      <a:cubicBezTo>
                        <a:pt x="801" y="9760"/>
                        <a:pt x="0" y="12262"/>
                        <a:pt x="1068" y="14263"/>
                      </a:cubicBezTo>
                      <a:cubicBezTo>
                        <a:pt x="1813" y="15662"/>
                        <a:pt x="3243" y="16458"/>
                        <a:pt x="4719" y="16458"/>
                      </a:cubicBezTo>
                      <a:cubicBezTo>
                        <a:pt x="5356" y="16458"/>
                        <a:pt x="6002" y="16309"/>
                        <a:pt x="6605" y="15998"/>
                      </a:cubicBezTo>
                      <a:lnTo>
                        <a:pt x="20648" y="8959"/>
                      </a:lnTo>
                      <a:cubicBezTo>
                        <a:pt x="22950" y="7725"/>
                        <a:pt x="23850" y="4857"/>
                        <a:pt x="22616" y="2555"/>
                      </a:cubicBezTo>
                      <a:cubicBezTo>
                        <a:pt x="21781" y="930"/>
                        <a:pt x="20138" y="0"/>
                        <a:pt x="1842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8" name="Google Shape;808;p54"/>
                <p:cNvSpPr/>
                <p:nvPr/>
              </p:nvSpPr>
              <p:spPr>
                <a:xfrm>
                  <a:off x="3294200" y="4417775"/>
                  <a:ext cx="863975" cy="870650"/>
                </a:xfrm>
                <a:custGeom>
                  <a:rect b="b" l="l" r="r" t="t"/>
                  <a:pathLst>
                    <a:path extrusionOk="0" h="34826" w="34559">
                      <a:moveTo>
                        <a:pt x="10741" y="0"/>
                      </a:moveTo>
                      <a:lnTo>
                        <a:pt x="0" y="10541"/>
                      </a:lnTo>
                      <a:lnTo>
                        <a:pt x="23817" y="34825"/>
                      </a:lnTo>
                      <a:lnTo>
                        <a:pt x="34558" y="24284"/>
                      </a:lnTo>
                      <a:lnTo>
                        <a:pt x="107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9" name="Google Shape;809;p54"/>
                <p:cNvSpPr/>
                <p:nvPr/>
              </p:nvSpPr>
              <p:spPr>
                <a:xfrm>
                  <a:off x="2352700" y="4537850"/>
                  <a:ext cx="1791300" cy="912350"/>
                </a:xfrm>
                <a:custGeom>
                  <a:rect b="b" l="l" r="r" t="t"/>
                  <a:pathLst>
                    <a:path extrusionOk="0" h="36494" w="71652">
                      <a:moveTo>
                        <a:pt x="40229" y="1"/>
                      </a:moveTo>
                      <a:lnTo>
                        <a:pt x="0" y="36494"/>
                      </a:lnTo>
                      <a:lnTo>
                        <a:pt x="59542" y="36494"/>
                      </a:lnTo>
                      <a:lnTo>
                        <a:pt x="71651" y="22717"/>
                      </a:lnTo>
                      <a:lnTo>
                        <a:pt x="4022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0" name="Google Shape;810;p54"/>
                <p:cNvSpPr/>
                <p:nvPr/>
              </p:nvSpPr>
              <p:spPr>
                <a:xfrm>
                  <a:off x="4514225" y="4465675"/>
                  <a:ext cx="145125" cy="136050"/>
                </a:xfrm>
                <a:custGeom>
                  <a:rect b="b" l="l" r="r" t="t"/>
                  <a:pathLst>
                    <a:path extrusionOk="0" h="5442" w="5805">
                      <a:moveTo>
                        <a:pt x="2655" y="0"/>
                      </a:moveTo>
                      <a:cubicBezTo>
                        <a:pt x="2227" y="0"/>
                        <a:pt x="1793" y="115"/>
                        <a:pt x="1402" y="353"/>
                      </a:cubicBezTo>
                      <a:cubicBezTo>
                        <a:pt x="334" y="1053"/>
                        <a:pt x="1" y="2488"/>
                        <a:pt x="668" y="3588"/>
                      </a:cubicBezTo>
                      <a:lnTo>
                        <a:pt x="1168" y="4356"/>
                      </a:lnTo>
                      <a:cubicBezTo>
                        <a:pt x="1619" y="5065"/>
                        <a:pt x="2375" y="5442"/>
                        <a:pt x="3150" y="5442"/>
                      </a:cubicBezTo>
                      <a:cubicBezTo>
                        <a:pt x="3578" y="5442"/>
                        <a:pt x="4012" y="5327"/>
                        <a:pt x="4404" y="5089"/>
                      </a:cubicBezTo>
                      <a:cubicBezTo>
                        <a:pt x="5471" y="4389"/>
                        <a:pt x="5805" y="2955"/>
                        <a:pt x="5138" y="1887"/>
                      </a:cubicBezTo>
                      <a:lnTo>
                        <a:pt x="4637" y="1086"/>
                      </a:lnTo>
                      <a:cubicBezTo>
                        <a:pt x="4186" y="377"/>
                        <a:pt x="3430" y="0"/>
                        <a:pt x="265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1" name="Google Shape;811;p54"/>
                <p:cNvSpPr/>
                <p:nvPr/>
              </p:nvSpPr>
              <p:spPr>
                <a:xfrm>
                  <a:off x="4407475" y="4295950"/>
                  <a:ext cx="145125" cy="135725"/>
                </a:xfrm>
                <a:custGeom>
                  <a:rect b="b" l="l" r="r" t="t"/>
                  <a:pathLst>
                    <a:path extrusionOk="0" h="5429" w="5805">
                      <a:moveTo>
                        <a:pt x="2627" y="0"/>
                      </a:moveTo>
                      <a:cubicBezTo>
                        <a:pt x="2182" y="0"/>
                        <a:pt x="1733" y="130"/>
                        <a:pt x="1335" y="403"/>
                      </a:cubicBezTo>
                      <a:cubicBezTo>
                        <a:pt x="268" y="1137"/>
                        <a:pt x="1" y="2572"/>
                        <a:pt x="701" y="3639"/>
                      </a:cubicBezTo>
                      <a:lnTo>
                        <a:pt x="1235" y="4406"/>
                      </a:lnTo>
                      <a:cubicBezTo>
                        <a:pt x="1694" y="5074"/>
                        <a:pt x="2428" y="5429"/>
                        <a:pt x="3174" y="5429"/>
                      </a:cubicBezTo>
                      <a:cubicBezTo>
                        <a:pt x="3621" y="5429"/>
                        <a:pt x="4071" y="5302"/>
                        <a:pt x="4471" y="5040"/>
                      </a:cubicBezTo>
                      <a:cubicBezTo>
                        <a:pt x="5538" y="4306"/>
                        <a:pt x="5805" y="2839"/>
                        <a:pt x="5104" y="1804"/>
                      </a:cubicBezTo>
                      <a:lnTo>
                        <a:pt x="4571" y="1037"/>
                      </a:lnTo>
                      <a:cubicBezTo>
                        <a:pt x="4110" y="368"/>
                        <a:pt x="3375" y="0"/>
                        <a:pt x="262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2" name="Google Shape;812;p54"/>
                <p:cNvSpPr/>
                <p:nvPr/>
              </p:nvSpPr>
              <p:spPr>
                <a:xfrm>
                  <a:off x="4390800" y="4003175"/>
                  <a:ext cx="165150" cy="153725"/>
                </a:xfrm>
                <a:custGeom>
                  <a:rect b="b" l="l" r="r" t="t"/>
                  <a:pathLst>
                    <a:path extrusionOk="0" h="6149" w="6606">
                      <a:moveTo>
                        <a:pt x="3002" y="1"/>
                      </a:moveTo>
                      <a:cubicBezTo>
                        <a:pt x="2484" y="1"/>
                        <a:pt x="1961" y="154"/>
                        <a:pt x="1502" y="473"/>
                      </a:cubicBezTo>
                      <a:cubicBezTo>
                        <a:pt x="301" y="1307"/>
                        <a:pt x="1" y="2941"/>
                        <a:pt x="835" y="4142"/>
                      </a:cubicBezTo>
                      <a:lnTo>
                        <a:pt x="1435" y="5009"/>
                      </a:lnTo>
                      <a:cubicBezTo>
                        <a:pt x="1950" y="5751"/>
                        <a:pt x="2770" y="6149"/>
                        <a:pt x="3604" y="6149"/>
                      </a:cubicBezTo>
                      <a:cubicBezTo>
                        <a:pt x="4122" y="6149"/>
                        <a:pt x="4645" y="5996"/>
                        <a:pt x="5104" y="5677"/>
                      </a:cubicBezTo>
                      <a:cubicBezTo>
                        <a:pt x="6305" y="4843"/>
                        <a:pt x="6605" y="3208"/>
                        <a:pt x="5771" y="2007"/>
                      </a:cubicBezTo>
                      <a:lnTo>
                        <a:pt x="5171" y="1140"/>
                      </a:lnTo>
                      <a:cubicBezTo>
                        <a:pt x="4656" y="399"/>
                        <a:pt x="3837" y="1"/>
                        <a:pt x="300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3" name="Google Shape;813;p54"/>
                <p:cNvSpPr/>
                <p:nvPr/>
              </p:nvSpPr>
              <p:spPr>
                <a:xfrm>
                  <a:off x="4344100" y="3043450"/>
                  <a:ext cx="259375" cy="212675"/>
                </a:xfrm>
                <a:custGeom>
                  <a:rect b="b" l="l" r="r" t="t"/>
                  <a:pathLst>
                    <a:path extrusionOk="0" h="8507" w="10375">
                      <a:moveTo>
                        <a:pt x="1602" y="1"/>
                      </a:moveTo>
                      <a:lnTo>
                        <a:pt x="1" y="2302"/>
                      </a:lnTo>
                      <a:lnTo>
                        <a:pt x="1" y="8507"/>
                      </a:lnTo>
                      <a:lnTo>
                        <a:pt x="10375" y="8507"/>
                      </a:lnTo>
                      <a:lnTo>
                        <a:pt x="10375" y="2302"/>
                      </a:lnTo>
                      <a:lnTo>
                        <a:pt x="877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4" name="Google Shape;814;p54"/>
                <p:cNvSpPr/>
                <p:nvPr/>
              </p:nvSpPr>
              <p:spPr>
                <a:xfrm>
                  <a:off x="4435825" y="3043450"/>
                  <a:ext cx="75925" cy="94275"/>
                </a:xfrm>
                <a:custGeom>
                  <a:rect b="b" l="l" r="r" t="t"/>
                  <a:pathLst>
                    <a:path extrusionOk="0" h="3771" w="3037">
                      <a:moveTo>
                        <a:pt x="1" y="1"/>
                      </a:moveTo>
                      <a:lnTo>
                        <a:pt x="1" y="3770"/>
                      </a:lnTo>
                      <a:lnTo>
                        <a:pt x="3036" y="3770"/>
                      </a:lnTo>
                      <a:lnTo>
                        <a:pt x="303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5" name="Google Shape;815;p54"/>
                <p:cNvSpPr/>
                <p:nvPr/>
              </p:nvSpPr>
              <p:spPr>
                <a:xfrm>
                  <a:off x="4179825" y="3366175"/>
                  <a:ext cx="570425" cy="330275"/>
                </a:xfrm>
                <a:custGeom>
                  <a:rect b="b" l="l" r="r" t="t"/>
                  <a:pathLst>
                    <a:path extrusionOk="0" h="13211" w="22817">
                      <a:moveTo>
                        <a:pt x="1201" y="1"/>
                      </a:moveTo>
                      <a:cubicBezTo>
                        <a:pt x="534" y="1"/>
                        <a:pt x="0" y="501"/>
                        <a:pt x="0" y="1168"/>
                      </a:cubicBezTo>
                      <a:lnTo>
                        <a:pt x="0" y="12043"/>
                      </a:lnTo>
                      <a:cubicBezTo>
                        <a:pt x="0" y="12710"/>
                        <a:pt x="534" y="13210"/>
                        <a:pt x="1201" y="13210"/>
                      </a:cubicBezTo>
                      <a:lnTo>
                        <a:pt x="21649" y="13210"/>
                      </a:lnTo>
                      <a:cubicBezTo>
                        <a:pt x="22316" y="13210"/>
                        <a:pt x="22817" y="12710"/>
                        <a:pt x="22817" y="12043"/>
                      </a:cubicBezTo>
                      <a:lnTo>
                        <a:pt x="22817" y="1168"/>
                      </a:lnTo>
                      <a:cubicBezTo>
                        <a:pt x="22817" y="501"/>
                        <a:pt x="22316" y="1"/>
                        <a:pt x="2164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6" name="Google Shape;816;p54"/>
                <p:cNvSpPr/>
                <p:nvPr/>
              </p:nvSpPr>
              <p:spPr>
                <a:xfrm>
                  <a:off x="4199000" y="3385375"/>
                  <a:ext cx="532900" cy="292725"/>
                </a:xfrm>
                <a:custGeom>
                  <a:rect b="b" l="l" r="r" t="t"/>
                  <a:pathLst>
                    <a:path extrusionOk="0" h="11709" w="21316">
                      <a:moveTo>
                        <a:pt x="1068" y="0"/>
                      </a:moveTo>
                      <a:cubicBezTo>
                        <a:pt x="468" y="0"/>
                        <a:pt x="1" y="467"/>
                        <a:pt x="1" y="1068"/>
                      </a:cubicBezTo>
                      <a:lnTo>
                        <a:pt x="1" y="10608"/>
                      </a:lnTo>
                      <a:cubicBezTo>
                        <a:pt x="1" y="11208"/>
                        <a:pt x="468" y="11709"/>
                        <a:pt x="1068" y="11709"/>
                      </a:cubicBezTo>
                      <a:lnTo>
                        <a:pt x="20248" y="11709"/>
                      </a:lnTo>
                      <a:cubicBezTo>
                        <a:pt x="20849" y="11709"/>
                        <a:pt x="21316" y="11208"/>
                        <a:pt x="21316" y="10608"/>
                      </a:cubicBezTo>
                      <a:lnTo>
                        <a:pt x="21316" y="1068"/>
                      </a:lnTo>
                      <a:cubicBezTo>
                        <a:pt x="21316" y="467"/>
                        <a:pt x="20849" y="0"/>
                        <a:pt x="2024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7" name="Google Shape;817;p54"/>
                <p:cNvSpPr/>
                <p:nvPr/>
              </p:nvSpPr>
              <p:spPr>
                <a:xfrm>
                  <a:off x="4277400" y="3428725"/>
                  <a:ext cx="27525" cy="99275"/>
                </a:xfrm>
                <a:custGeom>
                  <a:rect b="b" l="l" r="r" t="t"/>
                  <a:pathLst>
                    <a:path extrusionOk="0" h="3971" w="1101">
                      <a:moveTo>
                        <a:pt x="534" y="1"/>
                      </a:moveTo>
                      <a:cubicBezTo>
                        <a:pt x="234" y="1"/>
                        <a:pt x="0" y="234"/>
                        <a:pt x="0" y="534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67" y="3970"/>
                        <a:pt x="1101" y="3703"/>
                        <a:pt x="1101" y="3403"/>
                      </a:cubicBezTo>
                      <a:lnTo>
                        <a:pt x="1101" y="534"/>
                      </a:lnTo>
                      <a:cubicBezTo>
                        <a:pt x="1101" y="234"/>
                        <a:pt x="867" y="1"/>
                        <a:pt x="53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8" name="Google Shape;818;p54"/>
                <p:cNvSpPr/>
                <p:nvPr/>
              </p:nvSpPr>
              <p:spPr>
                <a:xfrm>
                  <a:off x="4277400" y="3539650"/>
                  <a:ext cx="27525" cy="99250"/>
                </a:xfrm>
                <a:custGeom>
                  <a:rect b="b" l="l" r="r" t="t"/>
                  <a:pathLst>
                    <a:path extrusionOk="0" h="3970" w="1101">
                      <a:moveTo>
                        <a:pt x="534" y="0"/>
                      </a:moveTo>
                      <a:cubicBezTo>
                        <a:pt x="234" y="0"/>
                        <a:pt x="0" y="234"/>
                        <a:pt x="0" y="567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67" y="3970"/>
                        <a:pt x="1101" y="3703"/>
                        <a:pt x="1101" y="3403"/>
                      </a:cubicBezTo>
                      <a:lnTo>
                        <a:pt x="1101" y="567"/>
                      </a:lnTo>
                      <a:cubicBezTo>
                        <a:pt x="1101" y="234"/>
                        <a:pt x="867" y="0"/>
                        <a:pt x="5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9" name="Google Shape;819;p54"/>
                <p:cNvSpPr/>
                <p:nvPr/>
              </p:nvSpPr>
              <p:spPr>
                <a:xfrm>
                  <a:off x="4669325" y="3428725"/>
                  <a:ext cx="27550" cy="99275"/>
                </a:xfrm>
                <a:custGeom>
                  <a:rect b="b" l="l" r="r" t="t"/>
                  <a:pathLst>
                    <a:path extrusionOk="0" h="3971" w="1102">
                      <a:moveTo>
                        <a:pt x="568" y="1"/>
                      </a:moveTo>
                      <a:cubicBezTo>
                        <a:pt x="234" y="1"/>
                        <a:pt x="1" y="234"/>
                        <a:pt x="1" y="534"/>
                      </a:cubicBezTo>
                      <a:lnTo>
                        <a:pt x="1" y="3403"/>
                      </a:lnTo>
                      <a:cubicBezTo>
                        <a:pt x="1" y="3703"/>
                        <a:pt x="234" y="3970"/>
                        <a:pt x="568" y="3970"/>
                      </a:cubicBezTo>
                      <a:cubicBezTo>
                        <a:pt x="868" y="3970"/>
                        <a:pt x="1102" y="3703"/>
                        <a:pt x="1102" y="3403"/>
                      </a:cubicBezTo>
                      <a:lnTo>
                        <a:pt x="1102" y="534"/>
                      </a:lnTo>
                      <a:cubicBezTo>
                        <a:pt x="1102" y="234"/>
                        <a:pt x="868" y="1"/>
                        <a:pt x="56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0" name="Google Shape;820;p54"/>
                <p:cNvSpPr/>
                <p:nvPr/>
              </p:nvSpPr>
              <p:spPr>
                <a:xfrm>
                  <a:off x="4669325" y="3539650"/>
                  <a:ext cx="27550" cy="99250"/>
                </a:xfrm>
                <a:custGeom>
                  <a:rect b="b" l="l" r="r" t="t"/>
                  <a:pathLst>
                    <a:path extrusionOk="0" h="3970" w="1102">
                      <a:moveTo>
                        <a:pt x="568" y="0"/>
                      </a:moveTo>
                      <a:cubicBezTo>
                        <a:pt x="234" y="0"/>
                        <a:pt x="1" y="234"/>
                        <a:pt x="1" y="567"/>
                      </a:cubicBezTo>
                      <a:lnTo>
                        <a:pt x="1" y="3403"/>
                      </a:lnTo>
                      <a:cubicBezTo>
                        <a:pt x="1" y="3703"/>
                        <a:pt x="234" y="3970"/>
                        <a:pt x="568" y="3970"/>
                      </a:cubicBezTo>
                      <a:cubicBezTo>
                        <a:pt x="868" y="3970"/>
                        <a:pt x="1102" y="3703"/>
                        <a:pt x="1102" y="3403"/>
                      </a:cubicBezTo>
                      <a:lnTo>
                        <a:pt x="1102" y="567"/>
                      </a:lnTo>
                      <a:cubicBezTo>
                        <a:pt x="1102" y="234"/>
                        <a:pt x="868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1" name="Google Shape;821;p54"/>
                <p:cNvSpPr/>
                <p:nvPr/>
              </p:nvSpPr>
              <p:spPr>
                <a:xfrm>
                  <a:off x="4541750" y="3428725"/>
                  <a:ext cx="28375" cy="99275"/>
                </a:xfrm>
                <a:custGeom>
                  <a:rect b="b" l="l" r="r" t="t"/>
                  <a:pathLst>
                    <a:path extrusionOk="0" h="3971" w="1135">
                      <a:moveTo>
                        <a:pt x="567" y="1"/>
                      </a:moveTo>
                      <a:cubicBezTo>
                        <a:pt x="267" y="1"/>
                        <a:pt x="0" y="234"/>
                        <a:pt x="0" y="534"/>
                      </a:cubicBezTo>
                      <a:lnTo>
                        <a:pt x="0" y="3403"/>
                      </a:lnTo>
                      <a:cubicBezTo>
                        <a:pt x="0" y="3703"/>
                        <a:pt x="267" y="3970"/>
                        <a:pt x="567" y="3970"/>
                      </a:cubicBezTo>
                      <a:cubicBezTo>
                        <a:pt x="868" y="3970"/>
                        <a:pt x="1101" y="3703"/>
                        <a:pt x="1134" y="3403"/>
                      </a:cubicBezTo>
                      <a:lnTo>
                        <a:pt x="1134" y="534"/>
                      </a:lnTo>
                      <a:cubicBezTo>
                        <a:pt x="1134" y="234"/>
                        <a:pt x="868" y="1"/>
                        <a:pt x="56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2" name="Google Shape;822;p54"/>
                <p:cNvSpPr/>
                <p:nvPr/>
              </p:nvSpPr>
              <p:spPr>
                <a:xfrm>
                  <a:off x="4570100" y="3517125"/>
                  <a:ext cx="99250" cy="28375"/>
                </a:xfrm>
                <a:custGeom>
                  <a:rect b="b" l="l" r="r" t="t"/>
                  <a:pathLst>
                    <a:path extrusionOk="0" h="1135" w="3970">
                      <a:moveTo>
                        <a:pt x="534" y="1"/>
                      </a:moveTo>
                      <a:cubicBezTo>
                        <a:pt x="234" y="1"/>
                        <a:pt x="0" y="267"/>
                        <a:pt x="0" y="568"/>
                      </a:cubicBezTo>
                      <a:cubicBezTo>
                        <a:pt x="0" y="868"/>
                        <a:pt x="234" y="1135"/>
                        <a:pt x="534" y="1135"/>
                      </a:cubicBezTo>
                      <a:lnTo>
                        <a:pt x="3403" y="1135"/>
                      </a:lnTo>
                      <a:cubicBezTo>
                        <a:pt x="3703" y="1135"/>
                        <a:pt x="3970" y="868"/>
                        <a:pt x="3970" y="568"/>
                      </a:cubicBezTo>
                      <a:cubicBezTo>
                        <a:pt x="3970" y="267"/>
                        <a:pt x="3703" y="1"/>
                        <a:pt x="340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3" name="Google Shape;823;p54"/>
                <p:cNvSpPr/>
                <p:nvPr/>
              </p:nvSpPr>
              <p:spPr>
                <a:xfrm>
                  <a:off x="4485875" y="3428725"/>
                  <a:ext cx="27550" cy="99275"/>
                </a:xfrm>
                <a:custGeom>
                  <a:rect b="b" l="l" r="r" t="t"/>
                  <a:pathLst>
                    <a:path extrusionOk="0" h="3971" w="1102">
                      <a:moveTo>
                        <a:pt x="534" y="1"/>
                      </a:moveTo>
                      <a:cubicBezTo>
                        <a:pt x="234" y="1"/>
                        <a:pt x="0" y="234"/>
                        <a:pt x="0" y="534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34" y="3970"/>
                        <a:pt x="1101" y="3703"/>
                        <a:pt x="1101" y="3403"/>
                      </a:cubicBezTo>
                      <a:lnTo>
                        <a:pt x="1101" y="534"/>
                      </a:lnTo>
                      <a:cubicBezTo>
                        <a:pt x="1101" y="234"/>
                        <a:pt x="834" y="1"/>
                        <a:pt x="53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4" name="Google Shape;824;p54"/>
                <p:cNvSpPr/>
                <p:nvPr/>
              </p:nvSpPr>
              <p:spPr>
                <a:xfrm>
                  <a:off x="4485875" y="3539650"/>
                  <a:ext cx="27550" cy="99250"/>
                </a:xfrm>
                <a:custGeom>
                  <a:rect b="b" l="l" r="r" t="t"/>
                  <a:pathLst>
                    <a:path extrusionOk="0" h="3970" w="1102">
                      <a:moveTo>
                        <a:pt x="534" y="0"/>
                      </a:moveTo>
                      <a:cubicBezTo>
                        <a:pt x="234" y="0"/>
                        <a:pt x="0" y="234"/>
                        <a:pt x="0" y="567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34" y="3970"/>
                        <a:pt x="1101" y="3703"/>
                        <a:pt x="1101" y="3403"/>
                      </a:cubicBezTo>
                      <a:lnTo>
                        <a:pt x="1101" y="567"/>
                      </a:lnTo>
                      <a:cubicBezTo>
                        <a:pt x="1101" y="234"/>
                        <a:pt x="834" y="0"/>
                        <a:pt x="5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5" name="Google Shape;825;p54"/>
                <p:cNvSpPr/>
                <p:nvPr/>
              </p:nvSpPr>
              <p:spPr>
                <a:xfrm>
                  <a:off x="4358275" y="3539650"/>
                  <a:ext cx="27550" cy="99250"/>
                </a:xfrm>
                <a:custGeom>
                  <a:rect b="b" l="l" r="r" t="t"/>
                  <a:pathLst>
                    <a:path extrusionOk="0" h="3970" w="1102">
                      <a:moveTo>
                        <a:pt x="568" y="0"/>
                      </a:moveTo>
                      <a:cubicBezTo>
                        <a:pt x="234" y="0"/>
                        <a:pt x="1" y="234"/>
                        <a:pt x="1" y="567"/>
                      </a:cubicBezTo>
                      <a:lnTo>
                        <a:pt x="1" y="3403"/>
                      </a:lnTo>
                      <a:cubicBezTo>
                        <a:pt x="1" y="3703"/>
                        <a:pt x="234" y="3970"/>
                        <a:pt x="568" y="3970"/>
                      </a:cubicBezTo>
                      <a:cubicBezTo>
                        <a:pt x="868" y="3970"/>
                        <a:pt x="1102" y="3703"/>
                        <a:pt x="1102" y="3403"/>
                      </a:cubicBezTo>
                      <a:lnTo>
                        <a:pt x="1102" y="567"/>
                      </a:lnTo>
                      <a:cubicBezTo>
                        <a:pt x="1102" y="234"/>
                        <a:pt x="868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6" name="Google Shape;826;p54"/>
                <p:cNvSpPr/>
                <p:nvPr/>
              </p:nvSpPr>
              <p:spPr>
                <a:xfrm>
                  <a:off x="4358275" y="3428725"/>
                  <a:ext cx="27550" cy="99275"/>
                </a:xfrm>
                <a:custGeom>
                  <a:rect b="b" l="l" r="r" t="t"/>
                  <a:pathLst>
                    <a:path extrusionOk="0" h="3971" w="1102">
                      <a:moveTo>
                        <a:pt x="568" y="1"/>
                      </a:moveTo>
                      <a:cubicBezTo>
                        <a:pt x="234" y="1"/>
                        <a:pt x="1" y="234"/>
                        <a:pt x="1" y="534"/>
                      </a:cubicBezTo>
                      <a:lnTo>
                        <a:pt x="1" y="3403"/>
                      </a:lnTo>
                      <a:cubicBezTo>
                        <a:pt x="1" y="3703"/>
                        <a:pt x="234" y="3970"/>
                        <a:pt x="568" y="3970"/>
                      </a:cubicBezTo>
                      <a:cubicBezTo>
                        <a:pt x="868" y="3970"/>
                        <a:pt x="1102" y="3703"/>
                        <a:pt x="1102" y="3403"/>
                      </a:cubicBezTo>
                      <a:lnTo>
                        <a:pt x="1102" y="534"/>
                      </a:lnTo>
                      <a:cubicBezTo>
                        <a:pt x="1102" y="234"/>
                        <a:pt x="868" y="1"/>
                        <a:pt x="56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7" name="Google Shape;827;p54"/>
                <p:cNvSpPr/>
                <p:nvPr/>
              </p:nvSpPr>
              <p:spPr>
                <a:xfrm>
                  <a:off x="4385800" y="3624700"/>
                  <a:ext cx="99275" cy="28375"/>
                </a:xfrm>
                <a:custGeom>
                  <a:rect b="b" l="l" r="r" t="t"/>
                  <a:pathLst>
                    <a:path extrusionOk="0" h="1135" w="3971">
                      <a:moveTo>
                        <a:pt x="568" y="1"/>
                      </a:moveTo>
                      <a:cubicBezTo>
                        <a:pt x="267" y="1"/>
                        <a:pt x="1" y="267"/>
                        <a:pt x="1" y="568"/>
                      </a:cubicBezTo>
                      <a:cubicBezTo>
                        <a:pt x="1" y="868"/>
                        <a:pt x="267" y="1135"/>
                        <a:pt x="568" y="1135"/>
                      </a:cubicBezTo>
                      <a:lnTo>
                        <a:pt x="3436" y="1135"/>
                      </a:lnTo>
                      <a:cubicBezTo>
                        <a:pt x="3737" y="1135"/>
                        <a:pt x="3970" y="868"/>
                        <a:pt x="3970" y="568"/>
                      </a:cubicBezTo>
                      <a:cubicBezTo>
                        <a:pt x="3970" y="267"/>
                        <a:pt x="3737" y="1"/>
                        <a:pt x="34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8" name="Google Shape;828;p54"/>
                <p:cNvSpPr/>
                <p:nvPr/>
              </p:nvSpPr>
              <p:spPr>
                <a:xfrm>
                  <a:off x="4385800" y="3409550"/>
                  <a:ext cx="99275" cy="28375"/>
                </a:xfrm>
                <a:custGeom>
                  <a:rect b="b" l="l" r="r" t="t"/>
                  <a:pathLst>
                    <a:path extrusionOk="0" h="1135" w="3971">
                      <a:moveTo>
                        <a:pt x="568" y="0"/>
                      </a:moveTo>
                      <a:cubicBezTo>
                        <a:pt x="267" y="0"/>
                        <a:pt x="1" y="267"/>
                        <a:pt x="1" y="568"/>
                      </a:cubicBezTo>
                      <a:cubicBezTo>
                        <a:pt x="1" y="868"/>
                        <a:pt x="267" y="1135"/>
                        <a:pt x="568" y="1135"/>
                      </a:cubicBezTo>
                      <a:lnTo>
                        <a:pt x="3436" y="1135"/>
                      </a:lnTo>
                      <a:cubicBezTo>
                        <a:pt x="3737" y="1135"/>
                        <a:pt x="3970" y="868"/>
                        <a:pt x="3970" y="568"/>
                      </a:cubicBezTo>
                      <a:cubicBezTo>
                        <a:pt x="3970" y="267"/>
                        <a:pt x="3737" y="0"/>
                        <a:pt x="34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9" name="Google Shape;829;p54"/>
                <p:cNvSpPr/>
                <p:nvPr/>
              </p:nvSpPr>
              <p:spPr>
                <a:xfrm>
                  <a:off x="4384125" y="2676525"/>
                  <a:ext cx="179325" cy="313575"/>
                </a:xfrm>
                <a:custGeom>
                  <a:rect b="b" l="l" r="r" t="t"/>
                  <a:pathLst>
                    <a:path extrusionOk="0" h="12543" w="7173">
                      <a:moveTo>
                        <a:pt x="3603" y="0"/>
                      </a:moveTo>
                      <a:cubicBezTo>
                        <a:pt x="3603" y="0"/>
                        <a:pt x="1" y="6939"/>
                        <a:pt x="1" y="8940"/>
                      </a:cubicBezTo>
                      <a:cubicBezTo>
                        <a:pt x="1" y="10942"/>
                        <a:pt x="1602" y="12543"/>
                        <a:pt x="3603" y="12543"/>
                      </a:cubicBezTo>
                      <a:cubicBezTo>
                        <a:pt x="5571" y="12543"/>
                        <a:pt x="7173" y="10942"/>
                        <a:pt x="7173" y="8940"/>
                      </a:cubicBezTo>
                      <a:cubicBezTo>
                        <a:pt x="7173" y="6939"/>
                        <a:pt x="3603" y="0"/>
                        <a:pt x="36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0" name="Google Shape;830;p54"/>
                <p:cNvSpPr/>
                <p:nvPr/>
              </p:nvSpPr>
              <p:spPr>
                <a:xfrm>
                  <a:off x="4455025" y="2747400"/>
                  <a:ext cx="12525" cy="26725"/>
                </a:xfrm>
                <a:custGeom>
                  <a:rect b="b" l="l" r="r" t="t"/>
                  <a:pathLst>
                    <a:path extrusionOk="0" fill="none" h="1069" w="501">
                      <a:moveTo>
                        <a:pt x="0" y="1068"/>
                      </a:moveTo>
                      <a:cubicBezTo>
                        <a:pt x="300" y="434"/>
                        <a:pt x="501" y="1"/>
                        <a:pt x="501" y="1"/>
                      </a:cubicBezTo>
                    </a:path>
                  </a:pathLst>
                </a:custGeom>
                <a:solidFill>
                  <a:schemeClr val="dk1"/>
                </a:solidFill>
                <a:ln cap="rnd" cmpd="sng" w="20850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1" name="Google Shape;831;p54"/>
                <p:cNvSpPr/>
                <p:nvPr/>
              </p:nvSpPr>
              <p:spPr>
                <a:xfrm>
                  <a:off x="4412475" y="2829975"/>
                  <a:ext cx="19225" cy="102600"/>
                </a:xfrm>
                <a:custGeom>
                  <a:rect b="b" l="l" r="r" t="t"/>
                  <a:pathLst>
                    <a:path extrusionOk="0" fill="none" h="4104" w="769">
                      <a:moveTo>
                        <a:pt x="501" y="4103"/>
                      </a:moveTo>
                      <a:cubicBezTo>
                        <a:pt x="168" y="3703"/>
                        <a:pt x="1" y="3169"/>
                        <a:pt x="1" y="2635"/>
                      </a:cubicBezTo>
                      <a:cubicBezTo>
                        <a:pt x="134" y="1735"/>
                        <a:pt x="368" y="834"/>
                        <a:pt x="768" y="0"/>
                      </a:cubicBezTo>
                    </a:path>
                  </a:pathLst>
                </a:custGeom>
                <a:solidFill>
                  <a:schemeClr val="dk1"/>
                </a:solidFill>
                <a:ln cap="rnd" cmpd="sng" w="20850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32" name="Google Shape;832;p54"/>
              <p:cNvSpPr/>
              <p:nvPr/>
            </p:nvSpPr>
            <p:spPr>
              <a:xfrm>
                <a:off x="1902918" y="3402800"/>
                <a:ext cx="511675" cy="976825"/>
              </a:xfrm>
              <a:custGeom>
                <a:rect b="b" l="l" r="r" t="t"/>
                <a:pathLst>
                  <a:path extrusionOk="0" h="39073" w="20467">
                    <a:moveTo>
                      <a:pt x="20467" y="0"/>
                    </a:moveTo>
                    <a:cubicBezTo>
                      <a:pt x="18038" y="1762"/>
                      <a:pt x="9116" y="8255"/>
                      <a:pt x="5893" y="10573"/>
                    </a:cubicBezTo>
                    <a:cubicBezTo>
                      <a:pt x="2670" y="12891"/>
                      <a:pt x="2099" y="12970"/>
                      <a:pt x="1131" y="13907"/>
                    </a:cubicBezTo>
                    <a:cubicBezTo>
                      <a:pt x="163" y="14844"/>
                      <a:pt x="210" y="15352"/>
                      <a:pt x="83" y="16193"/>
                    </a:cubicBezTo>
                    <a:cubicBezTo>
                      <a:pt x="-44" y="17034"/>
                      <a:pt x="4" y="18161"/>
                      <a:pt x="369" y="18955"/>
                    </a:cubicBezTo>
                    <a:cubicBezTo>
                      <a:pt x="734" y="19749"/>
                      <a:pt x="1496" y="20574"/>
                      <a:pt x="2274" y="20955"/>
                    </a:cubicBezTo>
                    <a:cubicBezTo>
                      <a:pt x="3052" y="21336"/>
                      <a:pt x="3560" y="21733"/>
                      <a:pt x="5036" y="21241"/>
                    </a:cubicBezTo>
                    <a:cubicBezTo>
                      <a:pt x="6512" y="20749"/>
                      <a:pt x="10624" y="18162"/>
                      <a:pt x="11132" y="18003"/>
                    </a:cubicBezTo>
                    <a:cubicBezTo>
                      <a:pt x="11640" y="17844"/>
                      <a:pt x="9513" y="19226"/>
                      <a:pt x="8084" y="20289"/>
                    </a:cubicBezTo>
                    <a:cubicBezTo>
                      <a:pt x="6655" y="21353"/>
                      <a:pt x="3782" y="23289"/>
                      <a:pt x="2560" y="24384"/>
                    </a:cubicBezTo>
                    <a:cubicBezTo>
                      <a:pt x="1338" y="25479"/>
                      <a:pt x="1052" y="25956"/>
                      <a:pt x="750" y="26861"/>
                    </a:cubicBezTo>
                    <a:cubicBezTo>
                      <a:pt x="448" y="27766"/>
                      <a:pt x="448" y="28957"/>
                      <a:pt x="750" y="29814"/>
                    </a:cubicBezTo>
                    <a:cubicBezTo>
                      <a:pt x="1052" y="30671"/>
                      <a:pt x="1703" y="31687"/>
                      <a:pt x="2560" y="32004"/>
                    </a:cubicBezTo>
                    <a:cubicBezTo>
                      <a:pt x="3417" y="32322"/>
                      <a:pt x="4068" y="32529"/>
                      <a:pt x="5893" y="31719"/>
                    </a:cubicBezTo>
                    <a:cubicBezTo>
                      <a:pt x="7719" y="30910"/>
                      <a:pt x="11465" y="28370"/>
                      <a:pt x="13513" y="27147"/>
                    </a:cubicBezTo>
                    <a:cubicBezTo>
                      <a:pt x="15561" y="25925"/>
                      <a:pt x="19499" y="23527"/>
                      <a:pt x="18181" y="24384"/>
                    </a:cubicBezTo>
                    <a:cubicBezTo>
                      <a:pt x="16864" y="25241"/>
                      <a:pt x="7783" y="30115"/>
                      <a:pt x="5608" y="32290"/>
                    </a:cubicBezTo>
                    <a:cubicBezTo>
                      <a:pt x="3433" y="34465"/>
                      <a:pt x="4782" y="36307"/>
                      <a:pt x="5131" y="37434"/>
                    </a:cubicBezTo>
                    <a:cubicBezTo>
                      <a:pt x="5480" y="38561"/>
                      <a:pt x="6528" y="38974"/>
                      <a:pt x="7703" y="39053"/>
                    </a:cubicBezTo>
                    <a:cubicBezTo>
                      <a:pt x="8878" y="39132"/>
                      <a:pt x="10339" y="38640"/>
                      <a:pt x="12180" y="37910"/>
                    </a:cubicBezTo>
                    <a:cubicBezTo>
                      <a:pt x="14022" y="37180"/>
                      <a:pt x="17657" y="35211"/>
                      <a:pt x="18752" y="34671"/>
                    </a:cubicBezTo>
                  </a:path>
                </a:pathLst>
              </a:cu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33" name="Google Shape;833;p54"/>
              <p:cNvSpPr/>
              <p:nvPr/>
            </p:nvSpPr>
            <p:spPr>
              <a:xfrm>
                <a:off x="1402550" y="3481400"/>
                <a:ext cx="202000" cy="595300"/>
              </a:xfrm>
              <a:custGeom>
                <a:rect b="b" l="l" r="r" t="t"/>
                <a:pathLst>
                  <a:path extrusionOk="0" h="23812" w="8080">
                    <a:moveTo>
                      <a:pt x="8001" y="0"/>
                    </a:moveTo>
                    <a:cubicBezTo>
                      <a:pt x="8001" y="635"/>
                      <a:pt x="8160" y="1207"/>
                      <a:pt x="8001" y="3810"/>
                    </a:cubicBezTo>
                    <a:cubicBezTo>
                      <a:pt x="7842" y="6414"/>
                      <a:pt x="7827" y="12621"/>
                      <a:pt x="7049" y="15621"/>
                    </a:cubicBezTo>
                    <a:cubicBezTo>
                      <a:pt x="6271" y="18621"/>
                      <a:pt x="4509" y="20447"/>
                      <a:pt x="3334" y="21812"/>
                    </a:cubicBezTo>
                    <a:cubicBezTo>
                      <a:pt x="2159" y="23177"/>
                      <a:pt x="556" y="23479"/>
                      <a:pt x="0" y="23812"/>
                    </a:cubicBezTo>
                  </a:path>
                </a:pathLst>
              </a:cu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834" name="Google Shape;834;p54"/>
            <p:cNvSpPr/>
            <p:nvPr/>
          </p:nvSpPr>
          <p:spPr>
            <a:xfrm>
              <a:off x="2093127" y="704844"/>
              <a:ext cx="195250" cy="452450"/>
            </a:xfrm>
            <a:custGeom>
              <a:rect b="b" l="l" r="r" t="t"/>
              <a:pathLst>
                <a:path extrusionOk="0" h="18098" w="7810">
                  <a:moveTo>
                    <a:pt x="7810" y="18098"/>
                  </a:moveTo>
                  <a:cubicBezTo>
                    <a:pt x="7540" y="17844"/>
                    <a:pt x="6810" y="17241"/>
                    <a:pt x="6191" y="16574"/>
                  </a:cubicBezTo>
                  <a:cubicBezTo>
                    <a:pt x="5572" y="15907"/>
                    <a:pt x="4841" y="15208"/>
                    <a:pt x="4095" y="14097"/>
                  </a:cubicBezTo>
                  <a:cubicBezTo>
                    <a:pt x="3349" y="12986"/>
                    <a:pt x="2286" y="11081"/>
                    <a:pt x="1714" y="9906"/>
                  </a:cubicBezTo>
                  <a:cubicBezTo>
                    <a:pt x="1143" y="8731"/>
                    <a:pt x="936" y="8240"/>
                    <a:pt x="666" y="7049"/>
                  </a:cubicBezTo>
                  <a:cubicBezTo>
                    <a:pt x="396" y="5859"/>
                    <a:pt x="190" y="3938"/>
                    <a:pt x="95" y="2763"/>
                  </a:cubicBezTo>
                  <a:cubicBezTo>
                    <a:pt x="0" y="1588"/>
                    <a:pt x="95" y="461"/>
                    <a:pt x="95" y="0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35" name="Google Shape;835;p54"/>
            <p:cNvSpPr/>
            <p:nvPr/>
          </p:nvSpPr>
          <p:spPr>
            <a:xfrm>
              <a:off x="1224994" y="1121575"/>
              <a:ext cx="718100" cy="655325"/>
            </a:xfrm>
            <a:custGeom>
              <a:rect b="b" l="l" r="r" t="t"/>
              <a:pathLst>
                <a:path extrusionOk="0" h="26213" w="28724">
                  <a:moveTo>
                    <a:pt x="3483" y="0"/>
                  </a:moveTo>
                  <a:cubicBezTo>
                    <a:pt x="2991" y="1381"/>
                    <a:pt x="1102" y="6287"/>
                    <a:pt x="530" y="8287"/>
                  </a:cubicBezTo>
                  <a:cubicBezTo>
                    <a:pt x="-41" y="10287"/>
                    <a:pt x="-57" y="10953"/>
                    <a:pt x="54" y="12001"/>
                  </a:cubicBezTo>
                  <a:cubicBezTo>
                    <a:pt x="165" y="13049"/>
                    <a:pt x="594" y="13938"/>
                    <a:pt x="1197" y="14573"/>
                  </a:cubicBezTo>
                  <a:cubicBezTo>
                    <a:pt x="1800" y="15208"/>
                    <a:pt x="2816" y="15621"/>
                    <a:pt x="3673" y="15811"/>
                  </a:cubicBezTo>
                  <a:cubicBezTo>
                    <a:pt x="4530" y="16002"/>
                    <a:pt x="5467" y="16161"/>
                    <a:pt x="6340" y="15716"/>
                  </a:cubicBezTo>
                  <a:cubicBezTo>
                    <a:pt x="7213" y="15272"/>
                    <a:pt x="8579" y="12985"/>
                    <a:pt x="8912" y="13144"/>
                  </a:cubicBezTo>
                  <a:cubicBezTo>
                    <a:pt x="9246" y="13303"/>
                    <a:pt x="8246" y="15590"/>
                    <a:pt x="8341" y="16669"/>
                  </a:cubicBezTo>
                  <a:cubicBezTo>
                    <a:pt x="8436" y="17749"/>
                    <a:pt x="8738" y="18859"/>
                    <a:pt x="9484" y="19621"/>
                  </a:cubicBezTo>
                  <a:cubicBezTo>
                    <a:pt x="10230" y="20383"/>
                    <a:pt x="11738" y="21130"/>
                    <a:pt x="12817" y="21241"/>
                  </a:cubicBezTo>
                  <a:cubicBezTo>
                    <a:pt x="13897" y="21352"/>
                    <a:pt x="15151" y="20876"/>
                    <a:pt x="15961" y="20288"/>
                  </a:cubicBezTo>
                  <a:cubicBezTo>
                    <a:pt x="16771" y="19701"/>
                    <a:pt x="17485" y="17446"/>
                    <a:pt x="17675" y="17716"/>
                  </a:cubicBezTo>
                  <a:cubicBezTo>
                    <a:pt x="17866" y="17986"/>
                    <a:pt x="16898" y="20701"/>
                    <a:pt x="17104" y="21907"/>
                  </a:cubicBezTo>
                  <a:cubicBezTo>
                    <a:pt x="17310" y="23114"/>
                    <a:pt x="18008" y="24241"/>
                    <a:pt x="18913" y="24955"/>
                  </a:cubicBezTo>
                  <a:cubicBezTo>
                    <a:pt x="19818" y="25670"/>
                    <a:pt x="21295" y="26337"/>
                    <a:pt x="22533" y="26194"/>
                  </a:cubicBezTo>
                  <a:cubicBezTo>
                    <a:pt x="23771" y="26051"/>
                    <a:pt x="25565" y="25130"/>
                    <a:pt x="26343" y="24098"/>
                  </a:cubicBezTo>
                  <a:cubicBezTo>
                    <a:pt x="27121" y="23066"/>
                    <a:pt x="26803" y="23177"/>
                    <a:pt x="27200" y="20002"/>
                  </a:cubicBezTo>
                  <a:cubicBezTo>
                    <a:pt x="27597" y="16827"/>
                    <a:pt x="28470" y="7540"/>
                    <a:pt x="28724" y="5048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836" name="Google Shape;836;p54"/>
          <p:cNvSpPr txBox="1"/>
          <p:nvPr/>
        </p:nvSpPr>
        <p:spPr>
          <a:xfrm>
            <a:off x="3450000" y="4148300"/>
            <a:ext cx="28995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Preksha Shah</a:t>
            </a:r>
            <a:endParaRPr i="1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Mohammad Awad</a:t>
            </a:r>
            <a:endParaRPr i="1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63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one</a:t>
            </a:r>
            <a:endParaRPr/>
          </a:p>
        </p:txBody>
      </p:sp>
      <p:pic>
        <p:nvPicPr>
          <p:cNvPr id="961" name="Google Shape;96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5600" y="1097650"/>
            <a:ext cx="4969026" cy="2862675"/>
          </a:xfrm>
          <a:prstGeom prst="rect">
            <a:avLst/>
          </a:prstGeom>
          <a:noFill/>
          <a:ln>
            <a:noFill/>
          </a:ln>
        </p:spPr>
      </p:pic>
      <p:sp>
        <p:nvSpPr>
          <p:cNvPr id="962" name="Google Shape;962;p63"/>
          <p:cNvSpPr txBox="1"/>
          <p:nvPr/>
        </p:nvSpPr>
        <p:spPr>
          <a:xfrm>
            <a:off x="764125" y="1097650"/>
            <a:ext cx="2514300" cy="28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iro"/>
              <a:buChar char="-"/>
            </a:pPr>
            <a:r>
              <a:rPr lang="en" sz="15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1/29 of Generic Medications are related to </a:t>
            </a:r>
            <a:r>
              <a:rPr lang="en" sz="15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Diabetes.</a:t>
            </a:r>
            <a:r>
              <a:rPr lang="en" sz="15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endParaRPr sz="15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iro"/>
              <a:buChar char="-"/>
            </a:pPr>
            <a:r>
              <a:rPr lang="en" sz="15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Total Annual Spending is consistently increasing on diabetic medications.</a:t>
            </a:r>
            <a:endParaRPr sz="15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iro"/>
              <a:buChar char="-"/>
            </a:pPr>
            <a:r>
              <a:rPr lang="en" sz="15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Average spending per drug shows a slight decrease</a:t>
            </a:r>
            <a:endParaRPr sz="15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64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Objective two</a:t>
            </a:r>
            <a:endParaRPr sz="2800"/>
          </a:p>
        </p:txBody>
      </p:sp>
      <p:sp>
        <p:nvSpPr>
          <p:cNvPr id="968" name="Google Shape;968;p64"/>
          <p:cNvSpPr txBox="1"/>
          <p:nvPr/>
        </p:nvSpPr>
        <p:spPr>
          <a:xfrm>
            <a:off x="1129425" y="3338275"/>
            <a:ext cx="64179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-"/>
            </a:pP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97% of the total spending is due to the outliers</a:t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-"/>
            </a:pP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These are the top 5 manufacturers that are responsible </a:t>
            </a: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for</a:t>
            </a: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outlier spending patterns</a:t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969" name="Google Shape;96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425" y="961850"/>
            <a:ext cx="2983200" cy="2356099"/>
          </a:xfrm>
          <a:prstGeom prst="rect">
            <a:avLst/>
          </a:prstGeom>
          <a:noFill/>
          <a:ln>
            <a:noFill/>
          </a:ln>
        </p:spPr>
      </p:pic>
      <p:sp>
        <p:nvSpPr>
          <p:cNvPr id="970" name="Google Shape;970;p64"/>
          <p:cNvSpPr txBox="1"/>
          <p:nvPr/>
        </p:nvSpPr>
        <p:spPr>
          <a:xfrm>
            <a:off x="731800" y="3024775"/>
            <a:ext cx="32895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971" name="Google Shape;971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4124" y="961850"/>
            <a:ext cx="2983199" cy="235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65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two</a:t>
            </a:r>
            <a:endParaRPr/>
          </a:p>
        </p:txBody>
      </p:sp>
      <p:pic>
        <p:nvPicPr>
          <p:cNvPr id="977" name="Google Shape;97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1575" y="941525"/>
            <a:ext cx="3745101" cy="2704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8" name="Google Shape;978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200" y="941525"/>
            <a:ext cx="3745100" cy="27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979" name="Google Shape;979;p65"/>
          <p:cNvSpPr txBox="1"/>
          <p:nvPr/>
        </p:nvSpPr>
        <p:spPr>
          <a:xfrm>
            <a:off x="764125" y="3796000"/>
            <a:ext cx="730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The top 5 manufacturers also have a monopoly in the certain drugs they create hence charge exceptionally high amounts.  </a:t>
            </a:r>
            <a:endParaRPr sz="18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66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three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5" name="Google Shape;985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7103" y="1163425"/>
            <a:ext cx="4827526" cy="2616925"/>
          </a:xfrm>
          <a:prstGeom prst="rect">
            <a:avLst/>
          </a:prstGeom>
          <a:noFill/>
          <a:ln>
            <a:noFill/>
          </a:ln>
        </p:spPr>
      </p:pic>
      <p:sp>
        <p:nvSpPr>
          <p:cNvPr id="986" name="Google Shape;986;p66"/>
          <p:cNvSpPr txBox="1"/>
          <p:nvPr/>
        </p:nvSpPr>
        <p:spPr>
          <a:xfrm>
            <a:off x="832150" y="1157100"/>
            <a:ext cx="2559900" cy="27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- </a:t>
            </a: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Majority of the drug spending is associated with drugs that have only one manufacturer.</a:t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- The total drug spending tends to decrease as the number of manufacturers increase.</a:t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- Overall, there appears to be a significant correlation between the number of drug manufacturers and total drug spending, with single manufacturer scenarios dominating the total spending.</a:t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67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Objective four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992" name="Google Shape;992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725" y="941525"/>
            <a:ext cx="4489900" cy="2656650"/>
          </a:xfrm>
          <a:prstGeom prst="rect">
            <a:avLst/>
          </a:prstGeom>
          <a:noFill/>
          <a:ln>
            <a:noFill/>
          </a:ln>
        </p:spPr>
      </p:pic>
      <p:sp>
        <p:nvSpPr>
          <p:cNvPr id="993" name="Google Shape;993;p67"/>
          <p:cNvSpPr txBox="1"/>
          <p:nvPr/>
        </p:nvSpPr>
        <p:spPr>
          <a:xfrm>
            <a:off x="1154475" y="941450"/>
            <a:ext cx="2281500" cy="3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The average spending for the overall Medicare Part D has increased while the average spending for diabetic medication has decreased overtime.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Considering that they form only 3.45% of the overall prescription drugs the average spending is still 135% more in 2017 and 107% more in 2021 than the overall average spending.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68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Future prospects</a:t>
            </a:r>
            <a:endParaRPr sz="2800"/>
          </a:p>
        </p:txBody>
      </p:sp>
      <p:sp>
        <p:nvSpPr>
          <p:cNvPr id="999" name="Google Shape;999;p68"/>
          <p:cNvSpPr txBox="1"/>
          <p:nvPr/>
        </p:nvSpPr>
        <p:spPr>
          <a:xfrm>
            <a:off x="713225" y="1246325"/>
            <a:ext cx="7122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Medicare :</a:t>
            </a: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</a:pP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Use Case - Reproducible, future scope to use updated data to make real-time decision.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</a:pP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CMS has a </a:t>
            </a:r>
            <a:r>
              <a:rPr lang="en" u="sng">
                <a:solidFill>
                  <a:schemeClr val="hlink"/>
                </a:solidFill>
                <a:latin typeface="Cairo"/>
                <a:ea typeface="Cairo"/>
                <a:cs typeface="Cairo"/>
                <a:sym typeface="Cairo"/>
                <a:hlinkClick r:id="rId3"/>
              </a:rPr>
              <a:t>dashboard</a:t>
            </a: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this can be integrated into it.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</a:pP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Improve real time decisions made regarding coverage, price negotiation.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Pharmaceuticals :</a:t>
            </a: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</a:pP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Key-Partnerships for companies who provide drugs at lower costs in comparison to the market.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</a:pP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An opportunity to research and innovate in the drug space with limited manufacturers and higher spending.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69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Future prospects</a:t>
            </a:r>
            <a:endParaRPr sz="2800"/>
          </a:p>
        </p:txBody>
      </p:sp>
      <p:sp>
        <p:nvSpPr>
          <p:cNvPr id="1005" name="Google Shape;1005;p69"/>
          <p:cNvSpPr txBox="1"/>
          <p:nvPr/>
        </p:nvSpPr>
        <p:spPr>
          <a:xfrm>
            <a:off x="713225" y="1253175"/>
            <a:ext cx="7721400" cy="29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PolicyMakers: 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</a:pP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Policy reforms to cap the costs for diabetes based medications.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</a:pP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Monitor and manage provider prescription practices to foster transition to Value-Based Care.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</a:pP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Reforms on current regulatory barriers that limit generic and biosimilar development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</a:pP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Overall improvement of healthcare access and reduce burden on US healthcare system.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Patients: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</a:pP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Low values, as they have no power over costs, are not the payer. 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</a:pP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They can use the interpretation to make informed decisions on pushing policy reforms and bills, election choices as well as selecting insurance plans.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70"/>
          <p:cNvSpPr txBox="1"/>
          <p:nvPr>
            <p:ph type="title"/>
          </p:nvPr>
        </p:nvSpPr>
        <p:spPr>
          <a:xfrm>
            <a:off x="711300" y="1964550"/>
            <a:ext cx="7721400" cy="12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55"/>
          <p:cNvSpPr txBox="1"/>
          <p:nvPr>
            <p:ph idx="15"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 walkthrough</a:t>
            </a:r>
            <a:endParaRPr sz="2800"/>
          </a:p>
        </p:txBody>
      </p:sp>
      <p:sp>
        <p:nvSpPr>
          <p:cNvPr id="842" name="Google Shape;842;p55"/>
          <p:cNvSpPr txBox="1"/>
          <p:nvPr>
            <p:ph idx="3" type="title"/>
          </p:nvPr>
        </p:nvSpPr>
        <p:spPr>
          <a:xfrm>
            <a:off x="5093750" y="1892900"/>
            <a:ext cx="2694000" cy="8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Data Acquisition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And Pre-Processing</a:t>
            </a:r>
            <a:endParaRPr sz="1700"/>
          </a:p>
        </p:txBody>
      </p:sp>
      <p:sp>
        <p:nvSpPr>
          <p:cNvPr id="843" name="Google Shape;843;p55"/>
          <p:cNvSpPr txBox="1"/>
          <p:nvPr>
            <p:ph idx="4" type="title"/>
          </p:nvPr>
        </p:nvSpPr>
        <p:spPr>
          <a:xfrm>
            <a:off x="5902998" y="1249813"/>
            <a:ext cx="914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44" name="Google Shape;844;p55"/>
          <p:cNvSpPr txBox="1"/>
          <p:nvPr>
            <p:ph type="title"/>
          </p:nvPr>
        </p:nvSpPr>
        <p:spPr>
          <a:xfrm>
            <a:off x="1517352" y="1892900"/>
            <a:ext cx="25329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Overview</a:t>
            </a:r>
            <a:endParaRPr sz="1700"/>
          </a:p>
        </p:txBody>
      </p:sp>
      <p:sp>
        <p:nvSpPr>
          <p:cNvPr id="845" name="Google Shape;845;p55"/>
          <p:cNvSpPr txBox="1"/>
          <p:nvPr>
            <p:ph idx="2" type="title"/>
          </p:nvPr>
        </p:nvSpPr>
        <p:spPr>
          <a:xfrm>
            <a:off x="2326602" y="1249800"/>
            <a:ext cx="914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46" name="Google Shape;846;p55"/>
          <p:cNvSpPr txBox="1"/>
          <p:nvPr>
            <p:ph idx="6" type="title"/>
          </p:nvPr>
        </p:nvSpPr>
        <p:spPr>
          <a:xfrm>
            <a:off x="1518852" y="3681875"/>
            <a:ext cx="25299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ANALYSIS</a:t>
            </a:r>
            <a:endParaRPr sz="1700"/>
          </a:p>
        </p:txBody>
      </p:sp>
      <p:sp>
        <p:nvSpPr>
          <p:cNvPr id="847" name="Google Shape;847;p55"/>
          <p:cNvSpPr txBox="1"/>
          <p:nvPr>
            <p:ph idx="7" type="title"/>
          </p:nvPr>
        </p:nvSpPr>
        <p:spPr>
          <a:xfrm>
            <a:off x="2326602" y="3038800"/>
            <a:ext cx="914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48" name="Google Shape;848;p55"/>
          <p:cNvSpPr txBox="1"/>
          <p:nvPr>
            <p:ph idx="9" type="title"/>
          </p:nvPr>
        </p:nvSpPr>
        <p:spPr>
          <a:xfrm>
            <a:off x="5093898" y="3681872"/>
            <a:ext cx="25326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Key INSights</a:t>
            </a:r>
            <a:endParaRPr sz="1700"/>
          </a:p>
        </p:txBody>
      </p:sp>
      <p:sp>
        <p:nvSpPr>
          <p:cNvPr id="849" name="Google Shape;849;p55"/>
          <p:cNvSpPr txBox="1"/>
          <p:nvPr>
            <p:ph idx="13" type="title"/>
          </p:nvPr>
        </p:nvSpPr>
        <p:spPr>
          <a:xfrm>
            <a:off x="5902998" y="3038800"/>
            <a:ext cx="914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56"/>
          <p:cNvSpPr txBox="1"/>
          <p:nvPr>
            <p:ph idx="1" type="body"/>
          </p:nvPr>
        </p:nvSpPr>
        <p:spPr>
          <a:xfrm>
            <a:off x="713225" y="1266775"/>
            <a:ext cx="7721400" cy="900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Medicare is the federal health insurance program for people who are 65 or older, certain younger people with disabilities, and people with End-Stage Renal Disease.</a:t>
            </a:r>
            <a:endParaRPr sz="1600"/>
          </a:p>
        </p:txBody>
      </p:sp>
      <p:sp>
        <p:nvSpPr>
          <p:cNvPr id="855" name="Google Shape;855;p56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Understanding Medicare</a:t>
            </a:r>
            <a:endParaRPr sz="2800"/>
          </a:p>
        </p:txBody>
      </p:sp>
      <p:sp>
        <p:nvSpPr>
          <p:cNvPr id="856" name="Google Shape;856;p56"/>
          <p:cNvSpPr/>
          <p:nvPr/>
        </p:nvSpPr>
        <p:spPr>
          <a:xfrm>
            <a:off x="2871888" y="2232200"/>
            <a:ext cx="3126900" cy="3129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Medicare</a:t>
            </a:r>
            <a:endParaRPr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857" name="Google Shape;857;p56"/>
          <p:cNvSpPr/>
          <p:nvPr/>
        </p:nvSpPr>
        <p:spPr>
          <a:xfrm>
            <a:off x="5060450" y="2814800"/>
            <a:ext cx="2051700" cy="435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Additional Coverage</a:t>
            </a:r>
            <a:endParaRPr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858" name="Google Shape;858;p56"/>
          <p:cNvSpPr/>
          <p:nvPr/>
        </p:nvSpPr>
        <p:spPr>
          <a:xfrm>
            <a:off x="1569958" y="2814784"/>
            <a:ext cx="2438400" cy="435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Original / Traditional</a:t>
            </a:r>
            <a:endParaRPr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cxnSp>
        <p:nvCxnSpPr>
          <p:cNvPr id="859" name="Google Shape;859;p56"/>
          <p:cNvCxnSpPr>
            <a:stCxn id="856" idx="2"/>
            <a:endCxn id="857" idx="0"/>
          </p:cNvCxnSpPr>
          <p:nvPr/>
        </p:nvCxnSpPr>
        <p:spPr>
          <a:xfrm flipH="1" rot="-5400000">
            <a:off x="5125938" y="1854500"/>
            <a:ext cx="269700" cy="16509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oval"/>
          </a:ln>
        </p:spPr>
      </p:cxnSp>
      <p:cxnSp>
        <p:nvCxnSpPr>
          <p:cNvPr id="860" name="Google Shape;860;p56"/>
          <p:cNvCxnSpPr>
            <a:stCxn id="858" idx="0"/>
            <a:endCxn id="856" idx="2"/>
          </p:cNvCxnSpPr>
          <p:nvPr/>
        </p:nvCxnSpPr>
        <p:spPr>
          <a:xfrm rot="-5400000">
            <a:off x="3477358" y="1856884"/>
            <a:ext cx="269700" cy="16461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oval"/>
            <a:tailEnd len="sm" w="sm" type="none"/>
          </a:ln>
        </p:spPr>
      </p:cxnSp>
      <p:cxnSp>
        <p:nvCxnSpPr>
          <p:cNvPr id="861" name="Google Shape;861;p56"/>
          <p:cNvCxnSpPr>
            <a:stCxn id="858" idx="2"/>
            <a:endCxn id="862" idx="0"/>
          </p:cNvCxnSpPr>
          <p:nvPr/>
        </p:nvCxnSpPr>
        <p:spPr>
          <a:xfrm flipH="1" rot="-5400000">
            <a:off x="3055408" y="2984134"/>
            <a:ext cx="281400" cy="813900"/>
          </a:xfrm>
          <a:prstGeom prst="bentConnector3">
            <a:avLst>
              <a:gd fmla="val 50028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oval"/>
          </a:ln>
        </p:spPr>
      </p:cxnSp>
      <p:cxnSp>
        <p:nvCxnSpPr>
          <p:cNvPr id="863" name="Google Shape;863;p56"/>
          <p:cNvCxnSpPr>
            <a:stCxn id="864" idx="0"/>
            <a:endCxn id="858" idx="2"/>
          </p:cNvCxnSpPr>
          <p:nvPr/>
        </p:nvCxnSpPr>
        <p:spPr>
          <a:xfrm rot="-5400000">
            <a:off x="2274262" y="3012461"/>
            <a:ext cx="276900" cy="753000"/>
          </a:xfrm>
          <a:prstGeom prst="bentConnector3">
            <a:avLst>
              <a:gd fmla="val 50019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oval"/>
            <a:tailEnd len="sm" w="sm" type="none"/>
          </a:ln>
        </p:spPr>
      </p:cxnSp>
      <p:cxnSp>
        <p:nvCxnSpPr>
          <p:cNvPr id="865" name="Google Shape;865;p56"/>
          <p:cNvCxnSpPr>
            <a:stCxn id="857" idx="2"/>
            <a:endCxn id="866" idx="0"/>
          </p:cNvCxnSpPr>
          <p:nvPr/>
        </p:nvCxnSpPr>
        <p:spPr>
          <a:xfrm flipH="1" rot="-5400000">
            <a:off x="6356150" y="2980550"/>
            <a:ext cx="276900" cy="816600"/>
          </a:xfrm>
          <a:prstGeom prst="bentConnector3">
            <a:avLst>
              <a:gd fmla="val 50023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oval"/>
          </a:ln>
        </p:spPr>
      </p:cxnSp>
      <p:cxnSp>
        <p:nvCxnSpPr>
          <p:cNvPr id="867" name="Google Shape;867;p56"/>
          <p:cNvCxnSpPr>
            <a:stCxn id="868" idx="0"/>
            <a:endCxn id="857" idx="2"/>
          </p:cNvCxnSpPr>
          <p:nvPr/>
        </p:nvCxnSpPr>
        <p:spPr>
          <a:xfrm rot="-5400000">
            <a:off x="5531271" y="2972261"/>
            <a:ext cx="276900" cy="833400"/>
          </a:xfrm>
          <a:prstGeom prst="bentConnector3">
            <a:avLst>
              <a:gd fmla="val 50017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oval"/>
            <a:tailEnd len="sm" w="sm" type="none"/>
          </a:ln>
        </p:spPr>
      </p:cxnSp>
      <p:sp>
        <p:nvSpPr>
          <p:cNvPr id="864" name="Google Shape;864;p56"/>
          <p:cNvSpPr txBox="1"/>
          <p:nvPr/>
        </p:nvSpPr>
        <p:spPr>
          <a:xfrm>
            <a:off x="1630762" y="3527411"/>
            <a:ext cx="81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Part A</a:t>
            </a:r>
            <a:endParaRPr sz="18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862" name="Google Shape;862;p56"/>
          <p:cNvSpPr txBox="1"/>
          <p:nvPr/>
        </p:nvSpPr>
        <p:spPr>
          <a:xfrm>
            <a:off x="3197751" y="3531924"/>
            <a:ext cx="81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Part B</a:t>
            </a:r>
            <a:endParaRPr sz="18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cxnSp>
        <p:nvCxnSpPr>
          <p:cNvPr id="869" name="Google Shape;869;p56"/>
          <p:cNvCxnSpPr>
            <a:stCxn id="864" idx="2"/>
            <a:endCxn id="870" idx="0"/>
          </p:cNvCxnSpPr>
          <p:nvPr/>
        </p:nvCxnSpPr>
        <p:spPr>
          <a:xfrm>
            <a:off x="2036212" y="3989111"/>
            <a:ext cx="0" cy="67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56"/>
          <p:cNvCxnSpPr>
            <a:stCxn id="868" idx="2"/>
            <a:endCxn id="872" idx="0"/>
          </p:cNvCxnSpPr>
          <p:nvPr/>
        </p:nvCxnSpPr>
        <p:spPr>
          <a:xfrm>
            <a:off x="5253021" y="3989111"/>
            <a:ext cx="0" cy="67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8" name="Google Shape;868;p56"/>
          <p:cNvSpPr txBox="1"/>
          <p:nvPr/>
        </p:nvSpPr>
        <p:spPr>
          <a:xfrm>
            <a:off x="4847571" y="3527411"/>
            <a:ext cx="81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Part C</a:t>
            </a:r>
            <a:endParaRPr sz="18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cxnSp>
        <p:nvCxnSpPr>
          <p:cNvPr id="873" name="Google Shape;873;p56"/>
          <p:cNvCxnSpPr>
            <a:stCxn id="866" idx="2"/>
            <a:endCxn id="874" idx="0"/>
          </p:cNvCxnSpPr>
          <p:nvPr/>
        </p:nvCxnSpPr>
        <p:spPr>
          <a:xfrm>
            <a:off x="6902842" y="3989111"/>
            <a:ext cx="0" cy="99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6" name="Google Shape;866;p56"/>
          <p:cNvSpPr txBox="1"/>
          <p:nvPr/>
        </p:nvSpPr>
        <p:spPr>
          <a:xfrm>
            <a:off x="6497392" y="3527411"/>
            <a:ext cx="81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Part D</a:t>
            </a:r>
            <a:endParaRPr sz="18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870" name="Google Shape;870;p56"/>
          <p:cNvSpPr txBox="1"/>
          <p:nvPr/>
        </p:nvSpPr>
        <p:spPr>
          <a:xfrm>
            <a:off x="1524400" y="4056407"/>
            <a:ext cx="102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Hospital Insurance</a:t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872" name="Google Shape;872;p56"/>
          <p:cNvSpPr txBox="1"/>
          <p:nvPr/>
        </p:nvSpPr>
        <p:spPr>
          <a:xfrm>
            <a:off x="4741209" y="4056407"/>
            <a:ext cx="102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Plans via Private Insurance</a:t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874" name="Google Shape;874;p56"/>
          <p:cNvSpPr txBox="1"/>
          <p:nvPr/>
        </p:nvSpPr>
        <p:spPr>
          <a:xfrm>
            <a:off x="6391001" y="4088800"/>
            <a:ext cx="102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Prescription</a:t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Drugs</a:t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cxnSp>
        <p:nvCxnSpPr>
          <p:cNvPr id="875" name="Google Shape;875;p56"/>
          <p:cNvCxnSpPr>
            <a:stCxn id="876" idx="2"/>
            <a:endCxn id="877" idx="0"/>
          </p:cNvCxnSpPr>
          <p:nvPr/>
        </p:nvCxnSpPr>
        <p:spPr>
          <a:xfrm>
            <a:off x="3603200" y="4006982"/>
            <a:ext cx="0" cy="67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7" name="Google Shape;877;p56"/>
          <p:cNvSpPr txBox="1"/>
          <p:nvPr/>
        </p:nvSpPr>
        <p:spPr>
          <a:xfrm>
            <a:off x="3091400" y="4074182"/>
            <a:ext cx="102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Medical</a:t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Insurance</a:t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57"/>
          <p:cNvSpPr txBox="1"/>
          <p:nvPr>
            <p:ph type="title"/>
          </p:nvPr>
        </p:nvSpPr>
        <p:spPr>
          <a:xfrm>
            <a:off x="4968575" y="3546225"/>
            <a:ext cx="3447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61%</a:t>
            </a:r>
            <a:endParaRPr sz="2800"/>
          </a:p>
        </p:txBody>
      </p:sp>
      <p:sp>
        <p:nvSpPr>
          <p:cNvPr id="883" name="Google Shape;883;p57"/>
          <p:cNvSpPr txBox="1"/>
          <p:nvPr>
            <p:ph idx="1" type="subTitle"/>
          </p:nvPr>
        </p:nvSpPr>
        <p:spPr>
          <a:xfrm>
            <a:off x="728125" y="3993000"/>
            <a:ext cx="34473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500"/>
              </a:spcAft>
              <a:buNone/>
            </a:pPr>
            <a:r>
              <a:rPr lang="en"/>
              <a:t>Cost of </a:t>
            </a:r>
            <a:r>
              <a:rPr lang="en"/>
              <a:t>diabetes</a:t>
            </a:r>
            <a:r>
              <a:rPr lang="en"/>
              <a:t> in 2022 (Parker et al., 2023)</a:t>
            </a:r>
            <a:endParaRPr sz="1600"/>
          </a:p>
        </p:txBody>
      </p:sp>
      <p:sp>
        <p:nvSpPr>
          <p:cNvPr id="884" name="Google Shape;884;p57"/>
          <p:cNvSpPr txBox="1"/>
          <p:nvPr>
            <p:ph idx="2" type="subTitle"/>
          </p:nvPr>
        </p:nvSpPr>
        <p:spPr>
          <a:xfrm>
            <a:off x="4968575" y="3993000"/>
            <a:ext cx="3447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Diabetes costs paid by Medicare (CDC 2020)</a:t>
            </a:r>
            <a:endParaRPr/>
          </a:p>
        </p:txBody>
      </p:sp>
      <p:sp>
        <p:nvSpPr>
          <p:cNvPr id="885" name="Google Shape;885;p57"/>
          <p:cNvSpPr txBox="1"/>
          <p:nvPr>
            <p:ph idx="3" type="title"/>
          </p:nvPr>
        </p:nvSpPr>
        <p:spPr>
          <a:xfrm>
            <a:off x="728125" y="3546225"/>
            <a:ext cx="3447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$412.9B</a:t>
            </a:r>
            <a:endParaRPr/>
          </a:p>
        </p:txBody>
      </p:sp>
      <p:sp>
        <p:nvSpPr>
          <p:cNvPr id="886" name="Google Shape;886;p57"/>
          <p:cNvSpPr txBox="1"/>
          <p:nvPr>
            <p:ph idx="4" type="subTitle"/>
          </p:nvPr>
        </p:nvSpPr>
        <p:spPr>
          <a:xfrm>
            <a:off x="730050" y="1724813"/>
            <a:ext cx="3447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 aged 65 and above have diabetes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(ADA, 2023)</a:t>
            </a:r>
            <a:endParaRPr/>
          </a:p>
        </p:txBody>
      </p:sp>
      <p:sp>
        <p:nvSpPr>
          <p:cNvPr id="887" name="Google Shape;887;p57"/>
          <p:cNvSpPr txBox="1"/>
          <p:nvPr>
            <p:ph idx="5" type="subTitle"/>
          </p:nvPr>
        </p:nvSpPr>
        <p:spPr>
          <a:xfrm>
            <a:off x="4970500" y="1724813"/>
            <a:ext cx="3447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Leading cause of death in US</a:t>
            </a:r>
            <a:endParaRPr/>
          </a:p>
        </p:txBody>
      </p:sp>
      <p:sp>
        <p:nvSpPr>
          <p:cNvPr id="888" name="Google Shape;888;p57"/>
          <p:cNvSpPr txBox="1"/>
          <p:nvPr>
            <p:ph idx="6" type="title"/>
          </p:nvPr>
        </p:nvSpPr>
        <p:spPr>
          <a:xfrm>
            <a:off x="4970500" y="1278038"/>
            <a:ext cx="3447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7th</a:t>
            </a:r>
            <a:endParaRPr/>
          </a:p>
        </p:txBody>
      </p:sp>
      <p:sp>
        <p:nvSpPr>
          <p:cNvPr id="889" name="Google Shape;889;p57"/>
          <p:cNvSpPr txBox="1"/>
          <p:nvPr>
            <p:ph idx="7" type="title"/>
          </p:nvPr>
        </p:nvSpPr>
        <p:spPr>
          <a:xfrm>
            <a:off x="730050" y="1278038"/>
            <a:ext cx="3447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30%</a:t>
            </a:r>
            <a:endParaRPr/>
          </a:p>
        </p:txBody>
      </p:sp>
      <p:sp>
        <p:nvSpPr>
          <p:cNvPr id="890" name="Google Shape;890;p57"/>
          <p:cNvSpPr txBox="1"/>
          <p:nvPr>
            <p:ph idx="8"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Why Diabetes?</a:t>
            </a:r>
            <a:endParaRPr sz="2800"/>
          </a:p>
        </p:txBody>
      </p:sp>
      <p:sp>
        <p:nvSpPr>
          <p:cNvPr id="891" name="Google Shape;891;p57"/>
          <p:cNvSpPr txBox="1"/>
          <p:nvPr>
            <p:ph idx="4" type="subTitle"/>
          </p:nvPr>
        </p:nvSpPr>
        <p:spPr>
          <a:xfrm>
            <a:off x="2850275" y="2858900"/>
            <a:ext cx="3447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Healthcare dollar spent is towards diabetes</a:t>
            </a:r>
            <a:endParaRPr/>
          </a:p>
        </p:txBody>
      </p:sp>
      <p:sp>
        <p:nvSpPr>
          <p:cNvPr id="892" name="Google Shape;892;p57"/>
          <p:cNvSpPr txBox="1"/>
          <p:nvPr>
            <p:ph idx="7" type="title"/>
          </p:nvPr>
        </p:nvSpPr>
        <p:spPr>
          <a:xfrm>
            <a:off x="2850275" y="2412125"/>
            <a:ext cx="3447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of 4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58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Project Purpose</a:t>
            </a:r>
            <a:endParaRPr sz="2800"/>
          </a:p>
        </p:txBody>
      </p:sp>
      <p:sp>
        <p:nvSpPr>
          <p:cNvPr id="898" name="Google Shape;898;p58"/>
          <p:cNvSpPr/>
          <p:nvPr/>
        </p:nvSpPr>
        <p:spPr>
          <a:xfrm>
            <a:off x="4792136" y="1897668"/>
            <a:ext cx="3571200" cy="128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899" name="Google Shape;89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124" y="1871350"/>
            <a:ext cx="773612" cy="1285868"/>
          </a:xfrm>
          <a:prstGeom prst="rect">
            <a:avLst/>
          </a:prstGeom>
          <a:noFill/>
          <a:ln>
            <a:noFill/>
          </a:ln>
        </p:spPr>
      </p:pic>
      <p:sp>
        <p:nvSpPr>
          <p:cNvPr id="900" name="Google Shape;900;p58"/>
          <p:cNvSpPr txBox="1"/>
          <p:nvPr/>
        </p:nvSpPr>
        <p:spPr>
          <a:xfrm>
            <a:off x="5641332" y="2057283"/>
            <a:ext cx="2649600" cy="9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Medicare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Pharmaceuticals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Policymakers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Plan Beneficiary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901" name="Google Shape;901;p58"/>
          <p:cNvSpPr/>
          <p:nvPr/>
        </p:nvSpPr>
        <p:spPr>
          <a:xfrm>
            <a:off x="713236" y="3022543"/>
            <a:ext cx="3571200" cy="128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Overarching Objective</a:t>
            </a:r>
            <a:endParaRPr b="1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Improve the program's effectiveness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Increase its financial sustainability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Raise beneficiary care standards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902" name="Google Shape;902;p58"/>
          <p:cNvSpPr/>
          <p:nvPr/>
        </p:nvSpPr>
        <p:spPr>
          <a:xfrm>
            <a:off x="713236" y="1034330"/>
            <a:ext cx="3571200" cy="128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903" name="Google Shape;90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91025" y="1332824"/>
            <a:ext cx="688822" cy="688801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Google Shape;904;p58"/>
          <p:cNvSpPr txBox="1"/>
          <p:nvPr/>
        </p:nvSpPr>
        <p:spPr>
          <a:xfrm>
            <a:off x="1896525" y="1250325"/>
            <a:ext cx="20067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Explore the financial dimensions of diabetes medications 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59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910" name="Google Shape;910;p59"/>
          <p:cNvSpPr/>
          <p:nvPr/>
        </p:nvSpPr>
        <p:spPr>
          <a:xfrm>
            <a:off x="834125" y="2027850"/>
            <a:ext cx="7479600" cy="15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911" name="Google Shape;91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375" y="2086475"/>
            <a:ext cx="282324" cy="28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2" name="Google Shape;91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375" y="2444038"/>
            <a:ext cx="282324" cy="28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3" name="Google Shape;91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375" y="2801600"/>
            <a:ext cx="282324" cy="28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4" name="Google Shape;91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375" y="3159163"/>
            <a:ext cx="282324" cy="28232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59"/>
          <p:cNvSpPr txBox="1"/>
          <p:nvPr/>
        </p:nvSpPr>
        <p:spPr>
          <a:xfrm>
            <a:off x="1383425" y="2016450"/>
            <a:ext cx="65835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Proportion of diabetes medication in Part D drugs dataset.</a:t>
            </a:r>
            <a:endParaRPr sz="18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916" name="Google Shape;916;p59"/>
          <p:cNvSpPr txBox="1"/>
          <p:nvPr/>
        </p:nvSpPr>
        <p:spPr>
          <a:xfrm>
            <a:off x="1383425" y="2370775"/>
            <a:ext cx="65835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Identify outlier spending patterns  that may affect program budget</a:t>
            </a:r>
            <a:endParaRPr sz="18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917" name="Google Shape;917;p59"/>
          <p:cNvSpPr txBox="1"/>
          <p:nvPr/>
        </p:nvSpPr>
        <p:spPr>
          <a:xfrm>
            <a:off x="1383425" y="2726375"/>
            <a:ext cx="65835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Number of drug manufacturers and spending within that category</a:t>
            </a:r>
            <a:endParaRPr sz="18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918" name="Google Shape;918;p59"/>
          <p:cNvSpPr txBox="1"/>
          <p:nvPr/>
        </p:nvSpPr>
        <p:spPr>
          <a:xfrm>
            <a:off x="1383425" y="3081963"/>
            <a:ext cx="65835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Annual trends in spending for diabetes medication from 2017-21</a:t>
            </a:r>
            <a:endParaRPr sz="18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60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Data Acquisition</a:t>
            </a:r>
            <a:endParaRPr sz="2800"/>
          </a:p>
        </p:txBody>
      </p:sp>
      <p:sp>
        <p:nvSpPr>
          <p:cNvPr id="924" name="Google Shape;924;p60"/>
          <p:cNvSpPr txBox="1"/>
          <p:nvPr>
            <p:ph idx="1" type="body"/>
          </p:nvPr>
        </p:nvSpPr>
        <p:spPr>
          <a:xfrm>
            <a:off x="6100225" y="1266925"/>
            <a:ext cx="2334300" cy="28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ungee"/>
                <a:ea typeface="Bungee"/>
                <a:cs typeface="Bungee"/>
                <a:sym typeface="Bungee"/>
              </a:rPr>
              <a:t>Collection Methods</a:t>
            </a:r>
            <a:endParaRPr sz="1800">
              <a:latin typeface="Bungee"/>
              <a:ea typeface="Bungee"/>
              <a:cs typeface="Bungee"/>
              <a:sym typeface="Bung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ungee"/>
              <a:ea typeface="Bungee"/>
              <a:cs typeface="Bungee"/>
              <a:sym typeface="Bunge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Group by: Brand and Generic Name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/>
              <a:t>Aggregation: across strengths, dosage and routes of administration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800"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925" name="Google Shape;925;p60"/>
          <p:cNvSpPr txBox="1"/>
          <p:nvPr>
            <p:ph idx="2" type="body"/>
          </p:nvPr>
        </p:nvSpPr>
        <p:spPr>
          <a:xfrm>
            <a:off x="880100" y="1176425"/>
            <a:ext cx="1983300" cy="28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ungee"/>
                <a:ea typeface="Bungee"/>
                <a:cs typeface="Bungee"/>
                <a:sym typeface="Bungee"/>
              </a:rPr>
              <a:t>Data</a:t>
            </a:r>
            <a:endParaRPr sz="1800">
              <a:latin typeface="Bungee"/>
              <a:ea typeface="Bungee"/>
              <a:cs typeface="Bungee"/>
              <a:sym typeface="Bung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ungee"/>
              <a:ea typeface="Bungee"/>
              <a:cs typeface="Bungee"/>
              <a:sym typeface="Bunge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Centers for Medicare &amp; Medicaid Services 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Publicly available </a:t>
            </a:r>
            <a:r>
              <a:rPr lang="en" sz="14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dataset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. 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It has 13,751 rows and 46 columns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60"/>
          <p:cNvSpPr/>
          <p:nvPr/>
        </p:nvSpPr>
        <p:spPr>
          <a:xfrm>
            <a:off x="3117250" y="2017173"/>
            <a:ext cx="1154700" cy="869700"/>
          </a:xfrm>
          <a:prstGeom prst="flowChartInternalStorag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927" name="Google Shape;927;p60"/>
          <p:cNvSpPr/>
          <p:nvPr/>
        </p:nvSpPr>
        <p:spPr>
          <a:xfrm>
            <a:off x="4938200" y="2362475"/>
            <a:ext cx="1035025" cy="869700"/>
          </a:xfrm>
          <a:prstGeom prst="flowChartInternalStorag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cxnSp>
        <p:nvCxnSpPr>
          <p:cNvPr id="928" name="Google Shape;928;p60"/>
          <p:cNvCxnSpPr>
            <a:stCxn id="926" idx="3"/>
            <a:endCxn id="927" idx="1"/>
          </p:cNvCxnSpPr>
          <p:nvPr/>
        </p:nvCxnSpPr>
        <p:spPr>
          <a:xfrm>
            <a:off x="4271950" y="2452023"/>
            <a:ext cx="666300" cy="3453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29" name="Google Shape;929;p60"/>
          <p:cNvSpPr txBox="1"/>
          <p:nvPr/>
        </p:nvSpPr>
        <p:spPr>
          <a:xfrm>
            <a:off x="4536794" y="2191058"/>
            <a:ext cx="4518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NDC</a:t>
            </a:r>
            <a:endParaRPr sz="11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930" name="Google Shape;930;p60"/>
          <p:cNvSpPr txBox="1"/>
          <p:nvPr/>
        </p:nvSpPr>
        <p:spPr>
          <a:xfrm>
            <a:off x="3200740" y="2080361"/>
            <a:ext cx="924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PDE Data</a:t>
            </a:r>
            <a:endParaRPr sz="15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931" name="Google Shape;931;p60"/>
          <p:cNvSpPr txBox="1"/>
          <p:nvPr/>
        </p:nvSpPr>
        <p:spPr>
          <a:xfrm>
            <a:off x="4988600" y="2452025"/>
            <a:ext cx="12255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Commercial  </a:t>
            </a: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Data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932" name="Google Shape;932;p60"/>
          <p:cNvSpPr txBox="1"/>
          <p:nvPr/>
        </p:nvSpPr>
        <p:spPr>
          <a:xfrm>
            <a:off x="3371350" y="3627975"/>
            <a:ext cx="2467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PDE: Prescription Drug Event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NDC: National Drug Codes</a:t>
            </a:r>
            <a:endParaRPr sz="18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61"/>
          <p:cNvSpPr/>
          <p:nvPr/>
        </p:nvSpPr>
        <p:spPr>
          <a:xfrm>
            <a:off x="3132125" y="3620350"/>
            <a:ext cx="5302500" cy="76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938" name="Google Shape;938;p61"/>
          <p:cNvSpPr/>
          <p:nvPr/>
        </p:nvSpPr>
        <p:spPr>
          <a:xfrm>
            <a:off x="3132125" y="2117375"/>
            <a:ext cx="5302500" cy="136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939" name="Google Shape;939;p61"/>
          <p:cNvSpPr/>
          <p:nvPr/>
        </p:nvSpPr>
        <p:spPr>
          <a:xfrm>
            <a:off x="3132125" y="1213500"/>
            <a:ext cx="5302500" cy="76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940" name="Google Shape;940;p61"/>
          <p:cNvSpPr txBox="1"/>
          <p:nvPr>
            <p:ph idx="1" type="body"/>
          </p:nvPr>
        </p:nvSpPr>
        <p:spPr>
          <a:xfrm>
            <a:off x="3132125" y="1123500"/>
            <a:ext cx="5302500" cy="28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Based on official resource within the CMS website. Drugs that did not make it to this list are likewise not filtered in our diabetes specific medication.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Duplication of data due to additional rows that represented overall metrics for each drug brand.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Decided to split the original and diabetes specific dataset into two. So a total of four datasets.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Redacted data cleaned on case by case basis. It did not make sense to drop entire rows just because some column values have NaN.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41" name="Google Shape;941;p61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Cleaning and Pre-processing</a:t>
            </a:r>
            <a:endParaRPr sz="2800"/>
          </a:p>
        </p:txBody>
      </p:sp>
      <p:sp>
        <p:nvSpPr>
          <p:cNvPr id="942" name="Google Shape;942;p61"/>
          <p:cNvSpPr txBox="1"/>
          <p:nvPr/>
        </p:nvSpPr>
        <p:spPr>
          <a:xfrm>
            <a:off x="957450" y="1230200"/>
            <a:ext cx="2174700" cy="3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Filtered Diabetes Medication</a:t>
            </a:r>
            <a:endParaRPr sz="18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Misrepresentation</a:t>
            </a: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and Duplicate Data Entries</a:t>
            </a:r>
            <a:endParaRPr sz="18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Handling Missing Values</a:t>
            </a:r>
            <a:endParaRPr sz="18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62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Data Analysis Techniques </a:t>
            </a:r>
            <a:endParaRPr/>
          </a:p>
        </p:txBody>
      </p:sp>
      <p:sp>
        <p:nvSpPr>
          <p:cNvPr id="948" name="Google Shape;948;p62"/>
          <p:cNvSpPr txBox="1"/>
          <p:nvPr/>
        </p:nvSpPr>
        <p:spPr>
          <a:xfrm>
            <a:off x="1024525" y="1254500"/>
            <a:ext cx="2265000" cy="30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Data Segmentation and Grouping</a:t>
            </a:r>
            <a:endParaRPr sz="18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Outlier Detection </a:t>
            </a:r>
            <a:endParaRPr sz="18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Comparative Analysis</a:t>
            </a:r>
            <a:endParaRPr sz="18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949" name="Google Shape;949;p62"/>
          <p:cNvSpPr txBox="1"/>
          <p:nvPr/>
        </p:nvSpPr>
        <p:spPr>
          <a:xfrm>
            <a:off x="3902875" y="1038475"/>
            <a:ext cx="4857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950" name="Google Shape;950;p62"/>
          <p:cNvSpPr/>
          <p:nvPr/>
        </p:nvSpPr>
        <p:spPr>
          <a:xfrm>
            <a:off x="3289525" y="1296350"/>
            <a:ext cx="5227200" cy="66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951" name="Google Shape;951;p62"/>
          <p:cNvSpPr/>
          <p:nvPr/>
        </p:nvSpPr>
        <p:spPr>
          <a:xfrm>
            <a:off x="3289525" y="2432450"/>
            <a:ext cx="5227200" cy="66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952" name="Google Shape;952;p62"/>
          <p:cNvSpPr/>
          <p:nvPr/>
        </p:nvSpPr>
        <p:spPr>
          <a:xfrm>
            <a:off x="3289525" y="3610400"/>
            <a:ext cx="5227200" cy="66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953" name="Google Shape;953;p62"/>
          <p:cNvSpPr txBox="1"/>
          <p:nvPr/>
        </p:nvSpPr>
        <p:spPr>
          <a:xfrm>
            <a:off x="3373250" y="1212700"/>
            <a:ext cx="50613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Splitting the dataset based on the manufacturer name to analyze data more specifically</a:t>
            </a:r>
            <a:endParaRPr sz="10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Grouping data by ‘Generic Name’ and calculating aggregated values, such as total </a:t>
            </a:r>
            <a:r>
              <a:rPr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manufactures</a:t>
            </a:r>
            <a:r>
              <a:rPr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and spending to help identify trends and patterns </a:t>
            </a:r>
            <a:endParaRPr sz="10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954" name="Google Shape;954;p62"/>
          <p:cNvSpPr txBox="1"/>
          <p:nvPr/>
        </p:nvSpPr>
        <p:spPr>
          <a:xfrm>
            <a:off x="3289525" y="2411675"/>
            <a:ext cx="50613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Implementing the Interquartile Range method to identify </a:t>
            </a:r>
            <a:r>
              <a:rPr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outliers</a:t>
            </a:r>
            <a:r>
              <a:rPr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in spending data. This helps in understanding spending patterns and identifying unusual or large values that indicate issues such as overpricing or monopolistic practices</a:t>
            </a:r>
            <a:endParaRPr sz="10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955" name="Google Shape;955;p62"/>
          <p:cNvSpPr txBox="1"/>
          <p:nvPr/>
        </p:nvSpPr>
        <p:spPr>
          <a:xfrm>
            <a:off x="3289525" y="3610400"/>
            <a:ext cx="50613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Comparing total spending on diabetic drugs against overall spending to understand the </a:t>
            </a:r>
            <a:r>
              <a:rPr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proportion</a:t>
            </a:r>
            <a:r>
              <a:rPr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and significance of diabetic medication spending throughout the years.</a:t>
            </a:r>
            <a:endParaRPr sz="10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rld Diabetes Day by Slidesgo">
  <a:themeElements>
    <a:clrScheme name="Simple Light">
      <a:dk1>
        <a:srgbClr val="F6EFE4"/>
      </a:dk1>
      <a:lt1>
        <a:srgbClr val="103C60"/>
      </a:lt1>
      <a:dk2>
        <a:srgbClr val="8CD8E1"/>
      </a:dk2>
      <a:lt2>
        <a:srgbClr val="53A2B9"/>
      </a:lt2>
      <a:accent1>
        <a:srgbClr val="FE5145"/>
      </a:accent1>
      <a:accent2>
        <a:srgbClr val="1C5F5D"/>
      </a:accent2>
      <a:accent3>
        <a:srgbClr val="F6BC9B"/>
      </a:accent3>
      <a:accent4>
        <a:srgbClr val="F08F58"/>
      </a:accent4>
      <a:accent5>
        <a:srgbClr val="FFFFFF"/>
      </a:accent5>
      <a:accent6>
        <a:srgbClr val="FFFFFF"/>
      </a:accent6>
      <a:hlink>
        <a:srgbClr val="F6EFE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