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45" r:id="rId1"/>
  </p:sldMasterIdLst>
  <p:notesMasterIdLst>
    <p:notesMasterId r:id="rId20"/>
  </p:notesMasterIdLst>
  <p:sldIdLst>
    <p:sldId id="256" r:id="rId2"/>
    <p:sldId id="266" r:id="rId3"/>
    <p:sldId id="257" r:id="rId4"/>
    <p:sldId id="261" r:id="rId5"/>
    <p:sldId id="267" r:id="rId6"/>
    <p:sldId id="260" r:id="rId7"/>
    <p:sldId id="273" r:id="rId8"/>
    <p:sldId id="269" r:id="rId9"/>
    <p:sldId id="258" r:id="rId10"/>
    <p:sldId id="259" r:id="rId11"/>
    <p:sldId id="268" r:id="rId12"/>
    <p:sldId id="270" r:id="rId13"/>
    <p:sldId id="271" r:id="rId14"/>
    <p:sldId id="272" r:id="rId15"/>
    <p:sldId id="265" r:id="rId16"/>
    <p:sldId id="262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AA4"/>
    <a:srgbClr val="3B5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 snapToObjects="1">
      <p:cViewPr>
        <p:scale>
          <a:sx n="135" d="100"/>
          <a:sy n="135" d="100"/>
        </p:scale>
        <p:origin x="-9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2436-D377-CC4F-BA5D-96C6CA6E2ED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0D41-F940-4B41-A50E-C6D3FA7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D41-F940-4B41-A50E-C6D3FA78C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1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87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5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6122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26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13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334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17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2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6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0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2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4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14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6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52" r:id="rId7"/>
    <p:sldLayoutId id="2147485153" r:id="rId8"/>
    <p:sldLayoutId id="2147485154" r:id="rId9"/>
    <p:sldLayoutId id="2147485155" r:id="rId10"/>
    <p:sldLayoutId id="2147485156" r:id="rId11"/>
    <p:sldLayoutId id="2147485157" r:id="rId12"/>
    <p:sldLayoutId id="2147485158" r:id="rId13"/>
    <p:sldLayoutId id="2147485159" r:id="rId14"/>
    <p:sldLayoutId id="2147485160" r:id="rId15"/>
    <p:sldLayoutId id="2147485161" r:id="rId16"/>
    <p:sldLayoutId id="214748516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icheongweng/MITx-15.071x-The-Analytics-Edge/blob/master/data/parole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Parole Violation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2133" y="2526384"/>
            <a:ext cx="7704667" cy="3473432"/>
          </a:xfrm>
        </p:spPr>
        <p:txBody>
          <a:bodyPr/>
          <a:lstStyle/>
          <a:p>
            <a:r>
              <a:rPr lang="en-US" dirty="0" smtClean="0"/>
              <a:t>Taken 409 instances out of 675 sample and used logistic regression on these instances</a:t>
            </a:r>
          </a:p>
          <a:p>
            <a:r>
              <a:rPr lang="en-US" dirty="0" smtClean="0"/>
              <a:t>Taken another 409 samples randomly from 675 samples and used them as test sample</a:t>
            </a:r>
          </a:p>
          <a:p>
            <a:r>
              <a:rPr lang="en-US" dirty="0" smtClean="0"/>
              <a:t>No missing values were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1) Read file using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2) Categorized X and y with the variables that were chosen to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9" y="3728563"/>
            <a:ext cx="5473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3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3) Instantiated </a:t>
            </a:r>
            <a:r>
              <a:rPr lang="en-US" dirty="0" err="1"/>
              <a:t>LogisticRegression</a:t>
            </a:r>
            <a:r>
              <a:rPr lang="en-US" dirty="0"/>
              <a:t> class available in </a:t>
            </a:r>
            <a:r>
              <a:rPr lang="en-US" dirty="0" err="1"/>
              <a:t>Sklearn.linear_model</a:t>
            </a:r>
            <a:endParaRPr lang="en-US" dirty="0"/>
          </a:p>
          <a:p>
            <a:r>
              <a:rPr lang="en-US" dirty="0"/>
              <a:t>4) Called predict function from </a:t>
            </a:r>
            <a:r>
              <a:rPr lang="en-US" dirty="0" err="1"/>
              <a:t>LogisticRegression</a:t>
            </a:r>
            <a:r>
              <a:rPr lang="en-US" dirty="0"/>
              <a:t> on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0" y="4006392"/>
            <a:ext cx="6677583" cy="14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/>
              <a:t>Also used decision Tree for predicting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5" y="3337089"/>
            <a:ext cx="7216020" cy="13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Process/accuracy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Calculated </a:t>
            </a:r>
            <a:r>
              <a:rPr lang="en-US" dirty="0"/>
              <a:t>the accuracy of the prediction using </a:t>
            </a:r>
            <a:r>
              <a:rPr lang="en-US" dirty="0" err="1" smtClean="0"/>
              <a:t>metrics.classifictionreport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7" y="3469064"/>
            <a:ext cx="6381946" cy="21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Predicted data from both logistic regression and decision tree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28" y="2366963"/>
            <a:ext cx="5480544" cy="3424237"/>
          </a:xfrm>
        </p:spPr>
      </p:pic>
    </p:spTree>
    <p:extLst>
      <p:ext uri="{BB962C8B-B14F-4D97-AF65-F5344CB8AC3E}">
        <p14:creationId xmlns:p14="http://schemas.microsoft.com/office/powerpoint/2010/main" val="142522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both logistic regression and decision tree, I got 88% accuracy.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29" y="3770722"/>
            <a:ext cx="6612871" cy="21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use cross 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37" y="2111604"/>
            <a:ext cx="4281317" cy="2757965"/>
          </a:xfrm>
        </p:spPr>
      </p:pic>
    </p:spTree>
    <p:extLst>
      <p:ext uri="{BB962C8B-B14F-4D97-AF65-F5344CB8AC3E}">
        <p14:creationId xmlns:p14="http://schemas.microsoft.com/office/powerpoint/2010/main" val="15611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parole violation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815431"/>
            <a:ext cx="7124700" cy="2527300"/>
          </a:xfrm>
        </p:spPr>
      </p:pic>
      <p:sp>
        <p:nvSpPr>
          <p:cNvPr id="6" name="TextBox 5"/>
          <p:cNvSpPr txBox="1"/>
          <p:nvPr/>
        </p:nvSpPr>
        <p:spPr>
          <a:xfrm>
            <a:off x="1421091" y="2921720"/>
            <a:ext cx="16113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mtClean="0"/>
              <a:t>Wikipedia definition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764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Taken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github.com/chicheongweng/MITx-15.071x-The-Analytics-Edge/blob/master/data/parole.csv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smtClean="0"/>
              <a:t>409 </a:t>
            </a:r>
            <a:r>
              <a:rPr lang="en-US" dirty="0" err="1" smtClean="0"/>
              <a:t>instaces</a:t>
            </a:r>
            <a:r>
              <a:rPr lang="en-US" dirty="0" smtClean="0"/>
              <a:t> out of 675 </a:t>
            </a:r>
            <a:r>
              <a:rPr lang="en-US" dirty="0" smtClean="0"/>
              <a:t>available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Parole violation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0" y="2029426"/>
            <a:ext cx="5856391" cy="3906237"/>
          </a:xfrm>
        </p:spPr>
      </p:pic>
    </p:spTree>
    <p:extLst>
      <p:ext uri="{BB962C8B-B14F-4D97-AF65-F5344CB8AC3E}">
        <p14:creationId xmlns:p14="http://schemas.microsoft.com/office/powerpoint/2010/main" val="7439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sex: Male 1, Female 0</a:t>
            </a:r>
          </a:p>
          <a:p>
            <a:r>
              <a:rPr lang="en-US" dirty="0"/>
              <a:t>Race: (1,2,3) Not necessary for our prediction</a:t>
            </a:r>
          </a:p>
          <a:p>
            <a:r>
              <a:rPr lang="en-US" dirty="0"/>
              <a:t>Age: Integer</a:t>
            </a:r>
          </a:p>
          <a:p>
            <a:r>
              <a:rPr lang="en-US" dirty="0"/>
              <a:t>State: (1,2,3)Not necessary for our prediction</a:t>
            </a:r>
          </a:p>
          <a:p>
            <a:r>
              <a:rPr lang="en-US" dirty="0" err="1"/>
              <a:t>Max.sentence</a:t>
            </a:r>
            <a:r>
              <a:rPr lang="en-US" dirty="0"/>
              <a:t>: integer</a:t>
            </a:r>
          </a:p>
          <a:p>
            <a:r>
              <a:rPr lang="en-US" dirty="0" err="1"/>
              <a:t>Multiple.offenses</a:t>
            </a:r>
            <a:r>
              <a:rPr lang="en-US" dirty="0"/>
              <a:t>: binary</a:t>
            </a:r>
          </a:p>
          <a:p>
            <a:r>
              <a:rPr lang="en-US" dirty="0"/>
              <a:t>Crime: integer</a:t>
            </a:r>
          </a:p>
          <a:p>
            <a:r>
              <a:rPr lang="en-US" dirty="0"/>
              <a:t>Violator: True(1), False(0)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2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taken into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Sex, </a:t>
            </a:r>
            <a:r>
              <a:rPr lang="en-US" dirty="0" err="1" smtClean="0"/>
              <a:t>Multipleoffenses</a:t>
            </a:r>
            <a:r>
              <a:rPr lang="en-US" dirty="0" smtClean="0"/>
              <a:t> </a:t>
            </a:r>
            <a:r>
              <a:rPr lang="en-US" dirty="0" smtClean="0"/>
              <a:t>(Boolean </a:t>
            </a:r>
            <a:r>
              <a:rPr lang="en-US" dirty="0" smtClean="0"/>
              <a:t>value), Violator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These??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Sex: Because of difference in prison experience between men and </a:t>
            </a:r>
            <a:r>
              <a:rPr lang="en-US" dirty="0"/>
              <a:t>women (Source: http://</a:t>
            </a:r>
            <a:r>
              <a:rPr lang="en-US" dirty="0" err="1"/>
              <a:t>www.americanjail.org</a:t>
            </a:r>
            <a:r>
              <a:rPr lang="en-US" dirty="0"/>
              <a:t>/10-facts-about-women-in-jails</a:t>
            </a:r>
            <a:r>
              <a:rPr lang="en-US" dirty="0" smtClean="0"/>
              <a:t>/)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Multiple offenses: the more offenses you have, the more likely you are desperate to violate parole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ignored and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Race		(Race not defined properly in dataset given)</a:t>
            </a:r>
          </a:p>
          <a:p>
            <a:r>
              <a:rPr lang="en-US" dirty="0" smtClean="0"/>
              <a:t>Age		(Difficult to convert to binary values)</a:t>
            </a:r>
          </a:p>
          <a:p>
            <a:r>
              <a:rPr lang="en-US" dirty="0" smtClean="0"/>
              <a:t>State		(difficult to convert to binary values)</a:t>
            </a:r>
          </a:p>
          <a:p>
            <a:r>
              <a:rPr lang="en-US" dirty="0" smtClean="0"/>
              <a:t>Time served	(difficult to convert to binary values)</a:t>
            </a:r>
          </a:p>
          <a:p>
            <a:r>
              <a:rPr lang="en-US" dirty="0" smtClean="0"/>
              <a:t>Max sentence: ( very similar to time served and multiple offenses)</a:t>
            </a:r>
          </a:p>
          <a:p>
            <a:r>
              <a:rPr lang="en-US" dirty="0" smtClean="0"/>
              <a:t>Crimes (similar to multiple offenses)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Let’s treat this as a classification problem by focusing on three variables sex, </a:t>
            </a:r>
            <a:r>
              <a:rPr lang="en-US" dirty="0" err="1"/>
              <a:t>multiple.offenses</a:t>
            </a:r>
            <a:r>
              <a:rPr lang="en-US" dirty="0"/>
              <a:t> and </a:t>
            </a:r>
            <a:r>
              <a:rPr lang="en-US" dirty="0" err="1"/>
              <a:t>violater</a:t>
            </a:r>
            <a:r>
              <a:rPr lang="en-US" dirty="0"/>
              <a:t>. Since they are in binary form, it will be easier to use logistic regression function </a:t>
            </a:r>
            <a:r>
              <a:rPr lang="en-US" dirty="0" smtClean="0"/>
              <a:t>and decision tree on </a:t>
            </a:r>
            <a:r>
              <a:rPr lang="en-US" dirty="0"/>
              <a:t>those variables.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accent3">
                <a:lumMod val="75000"/>
              </a:schemeClr>
            </a:gs>
            <a:gs pos="95000">
              <a:schemeClr val="bg1"/>
            </a:gs>
            <a:gs pos="100000">
              <a:schemeClr val="bg1"/>
            </a:gs>
            <a:gs pos="85000">
              <a:schemeClr val="accent1">
                <a:lumMod val="75000"/>
              </a:schemeClr>
            </a:gs>
            <a:gs pos="100000">
              <a:srgbClr val="00B0F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SCIPY</a:t>
            </a:r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5" y="4079146"/>
            <a:ext cx="6479041" cy="145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38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177</TotalTime>
  <Words>227</Words>
  <Application>Microsoft Macintosh PowerPoint</Application>
  <PresentationFormat>On-screen Show (4:3)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Tw Cen MT</vt:lpstr>
      <vt:lpstr>Arial</vt:lpstr>
      <vt:lpstr>Droplet</vt:lpstr>
      <vt:lpstr>Logistic Regression</vt:lpstr>
      <vt:lpstr>What is parole violation</vt:lpstr>
      <vt:lpstr>Dataset Taken FROM</vt:lpstr>
      <vt:lpstr>Parole violation dataset</vt:lpstr>
      <vt:lpstr>Description of variables</vt:lpstr>
      <vt:lpstr>Variables taken into consideration</vt:lpstr>
      <vt:lpstr>Variables ignored and reasons</vt:lpstr>
      <vt:lpstr>Problem statement</vt:lpstr>
      <vt:lpstr>Libraries Used</vt:lpstr>
      <vt:lpstr>Testing and training dataset</vt:lpstr>
      <vt:lpstr>Process/Reading data</vt:lpstr>
      <vt:lpstr>Process/Logistic regression</vt:lpstr>
      <vt:lpstr>Process/Decision tree</vt:lpstr>
      <vt:lpstr>Process/accuracy calculation</vt:lpstr>
      <vt:lpstr> Predicted data from both logistic regression and decision tree </vt:lpstr>
      <vt:lpstr>Result</vt:lpstr>
      <vt:lpstr>What’s next?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Koirala, Preksha</dc:creator>
  <cp:lastModifiedBy>Koirala, Preksha</cp:lastModifiedBy>
  <cp:revision>14</cp:revision>
  <dcterms:created xsi:type="dcterms:W3CDTF">2016-04-16T21:25:49Z</dcterms:created>
  <dcterms:modified xsi:type="dcterms:W3CDTF">2016-04-23T06:25:02Z</dcterms:modified>
</cp:coreProperties>
</file>