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64" r:id="rId1"/>
  </p:sldMasterIdLst>
  <p:notesMasterIdLst>
    <p:notesMasterId r:id="rId13"/>
  </p:notesMasterIdLst>
  <p:sldIdLst>
    <p:sldId id="256" r:id="rId2"/>
    <p:sldId id="266" r:id="rId3"/>
    <p:sldId id="257" r:id="rId4"/>
    <p:sldId id="261" r:id="rId5"/>
    <p:sldId id="258" r:id="rId6"/>
    <p:sldId id="260" r:id="rId7"/>
    <p:sldId id="259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6"/>
  </p:normalViewPr>
  <p:slideViewPr>
    <p:cSldViewPr snapToGrid="0" snapToObjects="1">
      <p:cViewPr>
        <p:scale>
          <a:sx n="135" d="100"/>
          <a:sy n="135" d="100"/>
        </p:scale>
        <p:origin x="14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C2436-D377-CC4F-BA5D-96C6CA6E2ED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60D41-F940-4B41-A50E-C6D3FA7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60D41-F940-4B41-A50E-C6D3FA78C9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14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491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37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0003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750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21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01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3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6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2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2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91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86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1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  <p:sldLayoutId id="2147484876" r:id="rId12"/>
    <p:sldLayoutId id="2147484877" r:id="rId13"/>
    <p:sldLayoutId id="2147484878" r:id="rId14"/>
    <p:sldLayoutId id="2147484879" r:id="rId15"/>
    <p:sldLayoutId id="2147484880" r:id="rId16"/>
    <p:sldLayoutId id="214748488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icheongweng/MITx-15.071x-The-Analytics-Edge/blob/master/data/parole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Parole Violation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7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both logistic regression and decision tree, I got 88</a:t>
            </a:r>
            <a:r>
              <a:rPr lang="en-US" dirty="0" smtClean="0"/>
              <a:t>% accuracy.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29" y="3770722"/>
            <a:ext cx="6612871" cy="21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4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47" y="2017336"/>
            <a:ext cx="4339853" cy="2795673"/>
          </a:xfrm>
        </p:spPr>
      </p:pic>
    </p:spTree>
    <p:extLst>
      <p:ext uri="{BB962C8B-B14F-4D97-AF65-F5344CB8AC3E}">
        <p14:creationId xmlns:p14="http://schemas.microsoft.com/office/powerpoint/2010/main" val="15611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parole violation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3633337"/>
            <a:ext cx="6972300" cy="1739900"/>
          </a:xfrm>
        </p:spPr>
      </p:pic>
      <p:sp>
        <p:nvSpPr>
          <p:cNvPr id="6" name="TextBox 5"/>
          <p:cNvSpPr txBox="1"/>
          <p:nvPr/>
        </p:nvSpPr>
        <p:spPr>
          <a:xfrm>
            <a:off x="1421091" y="2921720"/>
            <a:ext cx="1998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Taken from Google Search</a:t>
            </a:r>
          </a:p>
        </p:txBody>
      </p:sp>
    </p:spTree>
    <p:extLst>
      <p:ext uri="{BB962C8B-B14F-4D97-AF65-F5344CB8AC3E}">
        <p14:creationId xmlns:p14="http://schemas.microsoft.com/office/powerpoint/2010/main" val="17764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Taken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github.com/chicheongweng/MITx-15.071x-The-Analytics-Edge/blob/master/data/parole.csv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409 </a:t>
            </a:r>
            <a:r>
              <a:rPr lang="en-US" dirty="0" err="1" smtClean="0"/>
              <a:t>instaces</a:t>
            </a:r>
            <a:r>
              <a:rPr lang="en-US" dirty="0" smtClean="0"/>
              <a:t> out of 675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Parole violation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68" y="2121031"/>
            <a:ext cx="5672066" cy="3783291"/>
          </a:xfrm>
        </p:spPr>
      </p:pic>
    </p:spTree>
    <p:extLst>
      <p:ext uri="{BB962C8B-B14F-4D97-AF65-F5344CB8AC3E}">
        <p14:creationId xmlns:p14="http://schemas.microsoft.com/office/powerpoint/2010/main" val="74395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SCIPY</a:t>
            </a:r>
          </a:p>
          <a:p>
            <a:r>
              <a:rPr lang="en-US" dirty="0" err="1" smtClean="0"/>
              <a:t>Sklearn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35" y="4212633"/>
            <a:ext cx="5171041" cy="11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taken into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Sex</a:t>
            </a:r>
          </a:p>
          <a:p>
            <a:r>
              <a:rPr lang="en-US" dirty="0" err="1" smtClean="0"/>
              <a:t>Multipleoffenses</a:t>
            </a:r>
            <a:r>
              <a:rPr lang="en-US" dirty="0" smtClean="0"/>
              <a:t> (Boolean value)</a:t>
            </a:r>
          </a:p>
          <a:p>
            <a:r>
              <a:rPr lang="en-US" dirty="0" smtClean="0"/>
              <a:t>Violator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Data Ignored:</a:t>
            </a:r>
          </a:p>
          <a:p>
            <a:pPr marL="0" indent="0">
              <a:buNone/>
            </a:pPr>
            <a:r>
              <a:rPr lang="en-US" dirty="0" smtClean="0"/>
              <a:t>Race, age, state, </a:t>
            </a:r>
            <a:r>
              <a:rPr lang="en-US" dirty="0" err="1" smtClean="0"/>
              <a:t>timeserved</a:t>
            </a:r>
            <a:r>
              <a:rPr lang="en-US" dirty="0" smtClean="0"/>
              <a:t>, crimes, </a:t>
            </a:r>
            <a:r>
              <a:rPr lang="en-US" dirty="0" err="1" smtClean="0"/>
              <a:t>maxsenteces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2133" y="1923068"/>
            <a:ext cx="7704667" cy="4076748"/>
          </a:xfrm>
        </p:spPr>
        <p:txBody>
          <a:bodyPr/>
          <a:lstStyle/>
          <a:p>
            <a:r>
              <a:rPr lang="en-US" dirty="0" smtClean="0"/>
              <a:t>Taken 409 instances out of 675 sample and used logistic regression on these instances</a:t>
            </a:r>
          </a:p>
          <a:p>
            <a:r>
              <a:rPr lang="en-US" dirty="0" smtClean="0"/>
              <a:t>Taken another 409 samples randomly from 675 samples and used them as test </a:t>
            </a:r>
            <a:r>
              <a:rPr lang="en-US" dirty="0" smtClean="0"/>
              <a:t>sample</a:t>
            </a:r>
          </a:p>
          <a:p>
            <a:r>
              <a:rPr lang="en-US" dirty="0" smtClean="0"/>
              <a:t>No missing values were found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60" y="4252813"/>
            <a:ext cx="41052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Also used decision tree from </a:t>
            </a:r>
            <a:r>
              <a:rPr lang="en-US" dirty="0" err="1" smtClean="0"/>
              <a:t>sklearn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Got same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34" y="3958916"/>
            <a:ext cx="5259577" cy="11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Predicted data from both logistic regression and decision tree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28" y="2366963"/>
            <a:ext cx="5480544" cy="3424237"/>
          </a:xfrm>
        </p:spPr>
      </p:pic>
    </p:spTree>
    <p:extLst>
      <p:ext uri="{BB962C8B-B14F-4D97-AF65-F5344CB8AC3E}">
        <p14:creationId xmlns:p14="http://schemas.microsoft.com/office/powerpoint/2010/main" val="14252298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129</TotalTime>
  <Words>124</Words>
  <Application>Microsoft Macintosh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Tw Cen MT</vt:lpstr>
      <vt:lpstr>Arial</vt:lpstr>
      <vt:lpstr>Droplet</vt:lpstr>
      <vt:lpstr>Logistic Regression</vt:lpstr>
      <vt:lpstr>What is parole violation</vt:lpstr>
      <vt:lpstr>Dataset Taken FROM</vt:lpstr>
      <vt:lpstr>Parole violation dataset</vt:lpstr>
      <vt:lpstr>Libraries Used</vt:lpstr>
      <vt:lpstr>Variables taken into consideration</vt:lpstr>
      <vt:lpstr>Process</vt:lpstr>
      <vt:lpstr>Decision tree</vt:lpstr>
      <vt:lpstr> Predicted data from both logistic regression and decision tree </vt:lpstr>
      <vt:lpstr>Result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Koirala, Preksha</dc:creator>
  <cp:lastModifiedBy>Koirala, Preksha</cp:lastModifiedBy>
  <cp:revision>7</cp:revision>
  <dcterms:created xsi:type="dcterms:W3CDTF">2016-04-16T21:25:49Z</dcterms:created>
  <dcterms:modified xsi:type="dcterms:W3CDTF">2016-04-23T05:24:26Z</dcterms:modified>
</cp:coreProperties>
</file>