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7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72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12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242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0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2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040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2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2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85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1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21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icheongweng/MITx-15.071x-The-Analytics-Edge/blob/master/data/parole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Parole Violation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Taken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github.com/chicheongweng/MITx-15.071x-The-Analytics-Edge/blob/master/data/parole.csv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409 </a:t>
            </a:r>
            <a:r>
              <a:rPr lang="en-US" dirty="0" err="1" smtClean="0"/>
              <a:t>instaces</a:t>
            </a:r>
            <a:r>
              <a:rPr lang="en-US" dirty="0" smtClean="0"/>
              <a:t> out of 675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Parole violation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5" y="2366963"/>
            <a:ext cx="7856621" cy="4234679"/>
          </a:xfrm>
        </p:spPr>
      </p:pic>
    </p:spTree>
    <p:extLst>
      <p:ext uri="{BB962C8B-B14F-4D97-AF65-F5344CB8AC3E}">
        <p14:creationId xmlns:p14="http://schemas.microsoft.com/office/powerpoint/2010/main" val="74395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SCIPY</a:t>
            </a:r>
          </a:p>
          <a:p>
            <a:r>
              <a:rPr lang="en-US" dirty="0" err="1" smtClean="0"/>
              <a:t>Sklearn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3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taken into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Sex</a:t>
            </a:r>
          </a:p>
          <a:p>
            <a:r>
              <a:rPr lang="en-US" dirty="0" err="1" smtClean="0"/>
              <a:t>Multipleoffenses</a:t>
            </a:r>
            <a:r>
              <a:rPr lang="en-US" dirty="0" smtClean="0"/>
              <a:t> (Boolean value)</a:t>
            </a:r>
          </a:p>
          <a:p>
            <a:r>
              <a:rPr lang="en-US" dirty="0" smtClean="0"/>
              <a:t>Violator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Data Ignored:</a:t>
            </a:r>
          </a:p>
          <a:p>
            <a:pPr marL="0" indent="0">
              <a:buNone/>
            </a:pPr>
            <a:r>
              <a:rPr lang="en-US" dirty="0" smtClean="0"/>
              <a:t>Race, age, state, </a:t>
            </a:r>
            <a:r>
              <a:rPr lang="en-US" dirty="0" err="1" smtClean="0"/>
              <a:t>timeserved</a:t>
            </a:r>
            <a:r>
              <a:rPr lang="en-US" dirty="0" smtClean="0"/>
              <a:t>, crimes, </a:t>
            </a:r>
            <a:r>
              <a:rPr lang="en-US" dirty="0" err="1" smtClean="0"/>
              <a:t>maxsenteces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Taken 409 instances out of 675 sample and used logistic regression on these instances</a:t>
            </a:r>
          </a:p>
          <a:p>
            <a:r>
              <a:rPr lang="en-US" dirty="0" smtClean="0"/>
              <a:t>Taken another 409 samples randomly from 675 samples and used them as 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88% accuracy.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1" y="2815495"/>
            <a:ext cx="7721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62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82</TotalTime>
  <Words>86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Tw Cen MT</vt:lpstr>
      <vt:lpstr>Arial</vt:lpstr>
      <vt:lpstr>Droplet</vt:lpstr>
      <vt:lpstr>Logistic Regression</vt:lpstr>
      <vt:lpstr>Dataset Taken FROM</vt:lpstr>
      <vt:lpstr>Parole violation dataset</vt:lpstr>
      <vt:lpstr>Libraries Used</vt:lpstr>
      <vt:lpstr>Variables taken into consideration</vt:lpstr>
      <vt:lpstr>Process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Koirala, Preksha</dc:creator>
  <cp:lastModifiedBy>Koirala, Preksha</cp:lastModifiedBy>
  <cp:revision>3</cp:revision>
  <dcterms:created xsi:type="dcterms:W3CDTF">2016-04-16T21:25:49Z</dcterms:created>
  <dcterms:modified xsi:type="dcterms:W3CDTF">2016-04-16T22:48:25Z</dcterms:modified>
</cp:coreProperties>
</file>