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4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9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37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55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16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181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722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31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69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39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16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7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9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68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9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4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927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9621-0982-A3D9-490A-E7258B4CF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Concept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9C157-3818-8E92-9275-A952CA84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Andre Alexandrov </a:t>
            </a:r>
          </a:p>
          <a:p>
            <a:r>
              <a:rPr lang="en-GB" dirty="0" err="1"/>
              <a:t>ITWorks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65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2F60-14A6-407A-1A03-562FFC2E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60" y="1325843"/>
            <a:ext cx="6206249" cy="1507067"/>
          </a:xfrm>
        </p:spPr>
        <p:txBody>
          <a:bodyPr/>
          <a:lstStyle/>
          <a:p>
            <a:r>
              <a:rPr lang="en-GB" dirty="0"/>
              <a:t>Completed tasks and results</a:t>
            </a:r>
            <a:endParaRPr lang="en-AU" dirty="0"/>
          </a:p>
        </p:txBody>
      </p:sp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F82787E4-C527-9763-92E8-A2680F18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1881" cy="6866772"/>
          </a:xfrm>
        </p:spPr>
      </p:pic>
    </p:spTree>
    <p:extLst>
      <p:ext uri="{BB962C8B-B14F-4D97-AF65-F5344CB8AC3E}">
        <p14:creationId xmlns:p14="http://schemas.microsoft.com/office/powerpoint/2010/main" val="32345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1261-F6BC-8AED-5935-4D33F6E0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94" y="2891996"/>
            <a:ext cx="8534400" cy="1507067"/>
          </a:xfrm>
        </p:spPr>
        <p:txBody>
          <a:bodyPr/>
          <a:lstStyle/>
          <a:p>
            <a:r>
              <a:rPr lang="en-GB" dirty="0"/>
              <a:t>Concept interfaces</a:t>
            </a:r>
            <a:endParaRPr lang="en-AU" dirty="0"/>
          </a:p>
        </p:txBody>
      </p:sp>
      <p:pic>
        <p:nvPicPr>
          <p:cNvPr id="7" name="Content Placeholder 6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33D26F1C-28BD-4BD5-E682-D9644FA2F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2153" cy="6865442"/>
          </a:xfrm>
        </p:spPr>
      </p:pic>
    </p:spTree>
    <p:extLst>
      <p:ext uri="{BB962C8B-B14F-4D97-AF65-F5344CB8AC3E}">
        <p14:creationId xmlns:p14="http://schemas.microsoft.com/office/powerpoint/2010/main" val="5438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69D9-41D4-F180-5E09-D3AE1A5E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interfaces</a:t>
            </a:r>
            <a:endParaRPr lang="en-AU" dirty="0"/>
          </a:p>
        </p:txBody>
      </p:sp>
      <p:pic>
        <p:nvPicPr>
          <p:cNvPr id="5" name="Picture 4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EE157040-8124-97BA-F50C-CF0EF9EDE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49" y="-34926"/>
            <a:ext cx="3874851" cy="68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1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80EF9-587F-3261-9622-CD1216AB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945" y="977105"/>
            <a:ext cx="5627158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Log in Screen</a:t>
            </a:r>
          </a:p>
        </p:txBody>
      </p:sp>
      <p:pic>
        <p:nvPicPr>
          <p:cNvPr id="5" name="Content Placeholder 4" descr="A screen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9661DF23-BE40-DD12-C0DF-89603CDF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r="5619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7" name="Group 13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39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2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ED88A-6AFB-F069-D2B4-F7B48E1C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68" y="2369495"/>
            <a:ext cx="7214648" cy="2132340"/>
          </a:xfrm>
        </p:spPr>
        <p:txBody>
          <a:bodyPr>
            <a:norm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Information on what is a slip hazard</a:t>
            </a:r>
            <a:endParaRPr lang="en-AU" sz="7200" dirty="0"/>
          </a:p>
        </p:txBody>
      </p:sp>
      <p:grpSp>
        <p:nvGrpSpPr>
          <p:cNvPr id="74" name="Group 64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C72B10C6-7CB6-0ADB-6C5C-E32AB1EE0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04" y="0"/>
            <a:ext cx="3855396" cy="68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8E3C-73E6-7632-8F82-825174D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055" y="1195750"/>
            <a:ext cx="7274532" cy="2151457"/>
          </a:xfrm>
        </p:spPr>
        <p:txBody>
          <a:bodyPr>
            <a:no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Training and Information on office hazards</a:t>
            </a:r>
            <a:endParaRPr lang="en-AU" sz="6600" dirty="0"/>
          </a:p>
        </p:txBody>
      </p:sp>
      <p:pic>
        <p:nvPicPr>
          <p:cNvPr id="7" name="Content Placeholder 6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E560731-9A86-ABB9-B5F7-D13666ABD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52153" cy="6849475"/>
          </a:xfrm>
        </p:spPr>
      </p:pic>
    </p:spTree>
    <p:extLst>
      <p:ext uri="{BB962C8B-B14F-4D97-AF65-F5344CB8AC3E}">
        <p14:creationId xmlns:p14="http://schemas.microsoft.com/office/powerpoint/2010/main" val="205565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056F-45A7-399C-4F42-ADC45D12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88" y="868641"/>
            <a:ext cx="7056625" cy="3275519"/>
          </a:xfrm>
        </p:spPr>
        <p:txBody>
          <a:bodyPr>
            <a:norm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Training and Information on manual handling and lifting</a:t>
            </a:r>
            <a:endParaRPr lang="en-AU" sz="6600" dirty="0"/>
          </a:p>
        </p:txBody>
      </p:sp>
      <p:pic>
        <p:nvPicPr>
          <p:cNvPr id="7" name="Content Placeholder 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6A2B1210-61F2-A9DA-58D4-0F8063FD2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04" y="0"/>
            <a:ext cx="3855396" cy="6863692"/>
          </a:xfrm>
        </p:spPr>
      </p:pic>
    </p:spTree>
    <p:extLst>
      <p:ext uri="{BB962C8B-B14F-4D97-AF65-F5344CB8AC3E}">
        <p14:creationId xmlns:p14="http://schemas.microsoft.com/office/powerpoint/2010/main" val="118689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EC52-E818-2B1C-6564-C8926292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191" y="1756563"/>
            <a:ext cx="6786697" cy="2236597"/>
          </a:xfrm>
        </p:spPr>
        <p:txBody>
          <a:bodyPr>
            <a:norm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Training and Information on office ergonomics</a:t>
            </a:r>
            <a:endParaRPr lang="en-AU" sz="6600" dirty="0"/>
          </a:p>
        </p:txBody>
      </p:sp>
      <p:pic>
        <p:nvPicPr>
          <p:cNvPr id="7" name="Content Placeholder 6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0FF9AA24-DD3F-87F3-9A5F-05A7C6287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856947" cy="6858000"/>
          </a:xfrm>
        </p:spPr>
      </p:pic>
    </p:spTree>
    <p:extLst>
      <p:ext uri="{BB962C8B-B14F-4D97-AF65-F5344CB8AC3E}">
        <p14:creationId xmlns:p14="http://schemas.microsoft.com/office/powerpoint/2010/main" val="40663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48CF-51C9-3F25-7690-06367594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34" y="985375"/>
            <a:ext cx="7273014" cy="2848394"/>
          </a:xfrm>
        </p:spPr>
        <p:txBody>
          <a:bodyPr>
            <a:norm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Training and Information on reaching above head height</a:t>
            </a:r>
            <a:endParaRPr lang="en-AU" sz="6600" dirty="0"/>
          </a:p>
        </p:txBody>
      </p:sp>
      <p:pic>
        <p:nvPicPr>
          <p:cNvPr id="7" name="Content Placeholder 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E0EFB40-F8A1-5CD4-0625-3E9D5321B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05" y="-1"/>
            <a:ext cx="3855396" cy="6855241"/>
          </a:xfrm>
        </p:spPr>
      </p:pic>
    </p:spTree>
    <p:extLst>
      <p:ext uri="{BB962C8B-B14F-4D97-AF65-F5344CB8AC3E}">
        <p14:creationId xmlns:p14="http://schemas.microsoft.com/office/powerpoint/2010/main" val="10108259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8F1FB5B4C0D458EACCC0FAA37D613" ma:contentTypeVersion="14" ma:contentTypeDescription="Create a new document." ma:contentTypeScope="" ma:versionID="13d8863eef834ced49945dcee849e22f">
  <xsd:schema xmlns:xsd="http://www.w3.org/2001/XMLSchema" xmlns:xs="http://www.w3.org/2001/XMLSchema" xmlns:p="http://schemas.microsoft.com/office/2006/metadata/properties" xmlns:ns3="8aa8da34-fdaf-4bd8-ae3e-21a641c1d7fb" xmlns:ns4="b6aa7f3d-75f6-460a-b0a5-a22e484e90e3" targetNamespace="http://schemas.microsoft.com/office/2006/metadata/properties" ma:root="true" ma:fieldsID="ccc8871a7f1b9ea838c348db804746dc" ns3:_="" ns4:_="">
    <xsd:import namespace="8aa8da34-fdaf-4bd8-ae3e-21a641c1d7fb"/>
    <xsd:import namespace="b6aa7f3d-75f6-460a-b0a5-a22e484e9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8da34-fdaf-4bd8-ae3e-21a641c1d7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a7f3d-75f6-460a-b0a5-a22e484e9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a8da34-fdaf-4bd8-ae3e-21a641c1d7fb" xsi:nil="true"/>
  </documentManagement>
</p:properties>
</file>

<file path=customXml/itemProps1.xml><?xml version="1.0" encoding="utf-8"?>
<ds:datastoreItem xmlns:ds="http://schemas.openxmlformats.org/officeDocument/2006/customXml" ds:itemID="{5594B24C-5DA0-48A9-96BC-6789BEEE6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8da34-fdaf-4bd8-ae3e-21a641c1d7fb"/>
    <ds:schemaRef ds:uri="b6aa7f3d-75f6-460a-b0a5-a22e484e9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851CF-19C6-4371-8F50-159011BB6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D519CD-F99C-4477-B069-C17C3BA3772B}">
  <ds:schemaRefs>
    <ds:schemaRef ds:uri="http://purl.org/dc/dcmitype/"/>
    <ds:schemaRef ds:uri="b6aa7f3d-75f6-460a-b0a5-a22e484e90e3"/>
    <ds:schemaRef ds:uri="http://purl.org/dc/elements/1.1/"/>
    <ds:schemaRef ds:uri="http://schemas.microsoft.com/office/2006/metadata/properties"/>
    <ds:schemaRef ds:uri="http://schemas.microsoft.com/office/infopath/2007/PartnerControls"/>
    <ds:schemaRef ds:uri="8aa8da34-fdaf-4bd8-ae3e-21a641c1d7fb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52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Design Concept</vt:lpstr>
      <vt:lpstr>Concept interfaces</vt:lpstr>
      <vt:lpstr>Concept interfaces</vt:lpstr>
      <vt:lpstr>Log in Screen</vt:lpstr>
      <vt:lpstr>Information on what is a slip hazard</vt:lpstr>
      <vt:lpstr>Training and Information on office hazards</vt:lpstr>
      <vt:lpstr>Training and Information on manual handling and lifting</vt:lpstr>
      <vt:lpstr>Training and Information on office ergonomics</vt:lpstr>
      <vt:lpstr>Training and Information on reaching above head height</vt:lpstr>
      <vt:lpstr>Completed tasks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</dc:title>
  <dc:creator>Andre ALEXANDROV (001164110)</dc:creator>
  <cp:lastModifiedBy>Andre ALEXANDROV (001164110)</cp:lastModifiedBy>
  <cp:revision>2</cp:revision>
  <dcterms:created xsi:type="dcterms:W3CDTF">2023-06-13T11:25:04Z</dcterms:created>
  <dcterms:modified xsi:type="dcterms:W3CDTF">2023-06-14T07:49:24Z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0x010100E5D8F1FB5B4C0D458EACCC0FAA37D613</vt:lpwstr>
  </property>
</Properties>
</file>