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4"/>
  </p:sldMasterIdLst>
  <p:sldIdLst>
    <p:sldId id="256" r:id="rId5"/>
    <p:sldId id="257" r:id="rId6"/>
    <p:sldId id="258" r:id="rId7"/>
    <p:sldId id="263" r:id="rId8"/>
    <p:sldId id="259" r:id="rId9"/>
    <p:sldId id="260" r:id="rId10"/>
    <p:sldId id="261" r:id="rId11"/>
    <p:sldId id="262"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8216C7-11FC-48CA-BF13-BF819AE69B6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6A382DC-7092-4B13-BC9B-4F3A64C61F85}">
      <dgm:prSet/>
      <dgm:spPr/>
      <dgm:t>
        <a:bodyPr/>
        <a:lstStyle/>
        <a:p>
          <a:r>
            <a:rPr lang="en-AU"/>
            <a:t>Updates to COE</a:t>
          </a:r>
          <a:endParaRPr lang="en-US"/>
        </a:p>
      </dgm:t>
    </dgm:pt>
    <dgm:pt modelId="{EC336AC2-7A48-4661-A27A-112085C2DFCD}" type="parTrans" cxnId="{0AB7CE8F-76BB-48B6-A342-D9F721210F2F}">
      <dgm:prSet/>
      <dgm:spPr/>
      <dgm:t>
        <a:bodyPr/>
        <a:lstStyle/>
        <a:p>
          <a:endParaRPr lang="en-US"/>
        </a:p>
      </dgm:t>
    </dgm:pt>
    <dgm:pt modelId="{7426F6AA-1054-4E43-822F-90716ED1D267}" type="sibTrans" cxnId="{0AB7CE8F-76BB-48B6-A342-D9F721210F2F}">
      <dgm:prSet/>
      <dgm:spPr/>
      <dgm:t>
        <a:bodyPr/>
        <a:lstStyle/>
        <a:p>
          <a:endParaRPr lang="en-US"/>
        </a:p>
      </dgm:t>
    </dgm:pt>
    <dgm:pt modelId="{287032B4-7B9D-4C6B-8C53-DBB502CB2339}">
      <dgm:prSet/>
      <dgm:spPr/>
      <dgm:t>
        <a:bodyPr/>
        <a:lstStyle/>
        <a:p>
          <a:r>
            <a:rPr lang="en-AU"/>
            <a:t>Best ways to Avoid Cyber Threats</a:t>
          </a:r>
          <a:endParaRPr lang="en-US"/>
        </a:p>
      </dgm:t>
    </dgm:pt>
    <dgm:pt modelId="{EE64DEE1-0067-44BA-BBE1-EE651F610E3B}" type="parTrans" cxnId="{9D34429E-0ECC-42C7-BC26-A063DE7F0783}">
      <dgm:prSet/>
      <dgm:spPr/>
      <dgm:t>
        <a:bodyPr/>
        <a:lstStyle/>
        <a:p>
          <a:endParaRPr lang="en-US"/>
        </a:p>
      </dgm:t>
    </dgm:pt>
    <dgm:pt modelId="{184D0AD4-9663-44AB-BB9F-26CBB18B92E7}" type="sibTrans" cxnId="{9D34429E-0ECC-42C7-BC26-A063DE7F0783}">
      <dgm:prSet/>
      <dgm:spPr/>
      <dgm:t>
        <a:bodyPr/>
        <a:lstStyle/>
        <a:p>
          <a:endParaRPr lang="en-US"/>
        </a:p>
      </dgm:t>
    </dgm:pt>
    <dgm:pt modelId="{A9A1D2DC-5506-439B-B6EB-55C63B9913DC}" type="pres">
      <dgm:prSet presAssocID="{F28216C7-11FC-48CA-BF13-BF819AE69B61}" presName="hierChild1" presStyleCnt="0">
        <dgm:presLayoutVars>
          <dgm:chPref val="1"/>
          <dgm:dir/>
          <dgm:animOne val="branch"/>
          <dgm:animLvl val="lvl"/>
          <dgm:resizeHandles/>
        </dgm:presLayoutVars>
      </dgm:prSet>
      <dgm:spPr/>
    </dgm:pt>
    <dgm:pt modelId="{9FF1411C-1B52-4A11-B51E-D69A47B32AAD}" type="pres">
      <dgm:prSet presAssocID="{66A382DC-7092-4B13-BC9B-4F3A64C61F85}" presName="hierRoot1" presStyleCnt="0"/>
      <dgm:spPr/>
    </dgm:pt>
    <dgm:pt modelId="{BE1D770A-893E-412B-A515-BF554424C0FA}" type="pres">
      <dgm:prSet presAssocID="{66A382DC-7092-4B13-BC9B-4F3A64C61F85}" presName="composite" presStyleCnt="0"/>
      <dgm:spPr/>
    </dgm:pt>
    <dgm:pt modelId="{EF2C5C4F-D047-4337-93F3-845C59E4284F}" type="pres">
      <dgm:prSet presAssocID="{66A382DC-7092-4B13-BC9B-4F3A64C61F85}" presName="background" presStyleLbl="node0" presStyleIdx="0" presStyleCnt="2"/>
      <dgm:spPr/>
    </dgm:pt>
    <dgm:pt modelId="{56977CFA-D333-43AB-95E0-59A54B8416F1}" type="pres">
      <dgm:prSet presAssocID="{66A382DC-7092-4B13-BC9B-4F3A64C61F85}" presName="text" presStyleLbl="fgAcc0" presStyleIdx="0" presStyleCnt="2">
        <dgm:presLayoutVars>
          <dgm:chPref val="3"/>
        </dgm:presLayoutVars>
      </dgm:prSet>
      <dgm:spPr/>
    </dgm:pt>
    <dgm:pt modelId="{F153B2E5-FCDF-415B-A118-D22707016088}" type="pres">
      <dgm:prSet presAssocID="{66A382DC-7092-4B13-BC9B-4F3A64C61F85}" presName="hierChild2" presStyleCnt="0"/>
      <dgm:spPr/>
    </dgm:pt>
    <dgm:pt modelId="{470DB4D5-E17F-4123-89C1-E7F36772C092}" type="pres">
      <dgm:prSet presAssocID="{287032B4-7B9D-4C6B-8C53-DBB502CB2339}" presName="hierRoot1" presStyleCnt="0"/>
      <dgm:spPr/>
    </dgm:pt>
    <dgm:pt modelId="{882FEB85-08C9-49D1-89C7-D5215BA5539D}" type="pres">
      <dgm:prSet presAssocID="{287032B4-7B9D-4C6B-8C53-DBB502CB2339}" presName="composite" presStyleCnt="0"/>
      <dgm:spPr/>
    </dgm:pt>
    <dgm:pt modelId="{DA083EF0-16EF-4628-A6C5-F0F81AAB4134}" type="pres">
      <dgm:prSet presAssocID="{287032B4-7B9D-4C6B-8C53-DBB502CB2339}" presName="background" presStyleLbl="node0" presStyleIdx="1" presStyleCnt="2"/>
      <dgm:spPr/>
    </dgm:pt>
    <dgm:pt modelId="{C2980C93-6B1D-48FC-A882-72EE1BA51E84}" type="pres">
      <dgm:prSet presAssocID="{287032B4-7B9D-4C6B-8C53-DBB502CB2339}" presName="text" presStyleLbl="fgAcc0" presStyleIdx="1" presStyleCnt="2">
        <dgm:presLayoutVars>
          <dgm:chPref val="3"/>
        </dgm:presLayoutVars>
      </dgm:prSet>
      <dgm:spPr/>
    </dgm:pt>
    <dgm:pt modelId="{2E5560A3-0AAB-41EF-9416-F81E4FBE3C75}" type="pres">
      <dgm:prSet presAssocID="{287032B4-7B9D-4C6B-8C53-DBB502CB2339}" presName="hierChild2" presStyleCnt="0"/>
      <dgm:spPr/>
    </dgm:pt>
  </dgm:ptLst>
  <dgm:cxnLst>
    <dgm:cxn modelId="{DF7A6E42-2118-427D-AC7B-BD0A51FB1C26}" type="presOf" srcId="{66A382DC-7092-4B13-BC9B-4F3A64C61F85}" destId="{56977CFA-D333-43AB-95E0-59A54B8416F1}" srcOrd="0" destOrd="0" presId="urn:microsoft.com/office/officeart/2005/8/layout/hierarchy1"/>
    <dgm:cxn modelId="{3E580E52-E1F5-4327-9C32-C92EF2BD8370}" type="presOf" srcId="{287032B4-7B9D-4C6B-8C53-DBB502CB2339}" destId="{C2980C93-6B1D-48FC-A882-72EE1BA51E84}" srcOrd="0" destOrd="0" presId="urn:microsoft.com/office/officeart/2005/8/layout/hierarchy1"/>
    <dgm:cxn modelId="{0AB7CE8F-76BB-48B6-A342-D9F721210F2F}" srcId="{F28216C7-11FC-48CA-BF13-BF819AE69B61}" destId="{66A382DC-7092-4B13-BC9B-4F3A64C61F85}" srcOrd="0" destOrd="0" parTransId="{EC336AC2-7A48-4661-A27A-112085C2DFCD}" sibTransId="{7426F6AA-1054-4E43-822F-90716ED1D267}"/>
    <dgm:cxn modelId="{9D34429E-0ECC-42C7-BC26-A063DE7F0783}" srcId="{F28216C7-11FC-48CA-BF13-BF819AE69B61}" destId="{287032B4-7B9D-4C6B-8C53-DBB502CB2339}" srcOrd="1" destOrd="0" parTransId="{EE64DEE1-0067-44BA-BBE1-EE651F610E3B}" sibTransId="{184D0AD4-9663-44AB-BB9F-26CBB18B92E7}"/>
    <dgm:cxn modelId="{504843FB-BB41-4FBE-BDAB-C1B1C548147B}" type="presOf" srcId="{F28216C7-11FC-48CA-BF13-BF819AE69B61}" destId="{A9A1D2DC-5506-439B-B6EB-55C63B9913DC}" srcOrd="0" destOrd="0" presId="urn:microsoft.com/office/officeart/2005/8/layout/hierarchy1"/>
    <dgm:cxn modelId="{486D4C60-1FCE-42D0-9A95-2096B1C968C1}" type="presParOf" srcId="{A9A1D2DC-5506-439B-B6EB-55C63B9913DC}" destId="{9FF1411C-1B52-4A11-B51E-D69A47B32AAD}" srcOrd="0" destOrd="0" presId="urn:microsoft.com/office/officeart/2005/8/layout/hierarchy1"/>
    <dgm:cxn modelId="{70B6DEDA-2C86-48E8-A6C5-6E47D1AC99BF}" type="presParOf" srcId="{9FF1411C-1B52-4A11-B51E-D69A47B32AAD}" destId="{BE1D770A-893E-412B-A515-BF554424C0FA}" srcOrd="0" destOrd="0" presId="urn:microsoft.com/office/officeart/2005/8/layout/hierarchy1"/>
    <dgm:cxn modelId="{25FDB96A-FC88-420A-8381-2D82A6E7DCE6}" type="presParOf" srcId="{BE1D770A-893E-412B-A515-BF554424C0FA}" destId="{EF2C5C4F-D047-4337-93F3-845C59E4284F}" srcOrd="0" destOrd="0" presId="urn:microsoft.com/office/officeart/2005/8/layout/hierarchy1"/>
    <dgm:cxn modelId="{D20931CF-ED20-45F2-B3AF-9F211F51C003}" type="presParOf" srcId="{BE1D770A-893E-412B-A515-BF554424C0FA}" destId="{56977CFA-D333-43AB-95E0-59A54B8416F1}" srcOrd="1" destOrd="0" presId="urn:microsoft.com/office/officeart/2005/8/layout/hierarchy1"/>
    <dgm:cxn modelId="{0919B8F3-6F48-4672-ACB0-35A2BF0C52D5}" type="presParOf" srcId="{9FF1411C-1B52-4A11-B51E-D69A47B32AAD}" destId="{F153B2E5-FCDF-415B-A118-D22707016088}" srcOrd="1" destOrd="0" presId="urn:microsoft.com/office/officeart/2005/8/layout/hierarchy1"/>
    <dgm:cxn modelId="{057D1324-E447-4D16-87FF-20EAF436F607}" type="presParOf" srcId="{A9A1D2DC-5506-439B-B6EB-55C63B9913DC}" destId="{470DB4D5-E17F-4123-89C1-E7F36772C092}" srcOrd="1" destOrd="0" presId="urn:microsoft.com/office/officeart/2005/8/layout/hierarchy1"/>
    <dgm:cxn modelId="{51D7927D-2A9D-41B1-8CFF-FB7A6168A848}" type="presParOf" srcId="{470DB4D5-E17F-4123-89C1-E7F36772C092}" destId="{882FEB85-08C9-49D1-89C7-D5215BA5539D}" srcOrd="0" destOrd="0" presId="urn:microsoft.com/office/officeart/2005/8/layout/hierarchy1"/>
    <dgm:cxn modelId="{215C409A-1DF5-46CA-833A-16BBEB578DDF}" type="presParOf" srcId="{882FEB85-08C9-49D1-89C7-D5215BA5539D}" destId="{DA083EF0-16EF-4628-A6C5-F0F81AAB4134}" srcOrd="0" destOrd="0" presId="urn:microsoft.com/office/officeart/2005/8/layout/hierarchy1"/>
    <dgm:cxn modelId="{DB447A33-4885-4AC6-98D3-46783C9AA728}" type="presParOf" srcId="{882FEB85-08C9-49D1-89C7-D5215BA5539D}" destId="{C2980C93-6B1D-48FC-A882-72EE1BA51E84}" srcOrd="1" destOrd="0" presId="urn:microsoft.com/office/officeart/2005/8/layout/hierarchy1"/>
    <dgm:cxn modelId="{73B000F7-C679-423A-836C-ECB0ECC066D8}" type="presParOf" srcId="{470DB4D5-E17F-4123-89C1-E7F36772C092}" destId="{2E5560A3-0AAB-41EF-9416-F81E4FBE3C7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08BEC1-725A-49AE-843D-CD211AFC2AC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1D6F17E-E88A-40B3-A4E2-7CF15FE42442}">
      <dgm:prSet/>
      <dgm:spPr/>
      <dgm:t>
        <a:bodyPr/>
        <a:lstStyle/>
        <a:p>
          <a:pPr>
            <a:lnSpc>
              <a:spcPct val="100000"/>
            </a:lnSpc>
          </a:pPr>
          <a:r>
            <a:rPr lang="en-GB"/>
            <a:t>Keep all devices password protected.</a:t>
          </a:r>
          <a:endParaRPr lang="en-US"/>
        </a:p>
      </dgm:t>
    </dgm:pt>
    <dgm:pt modelId="{598BEAB9-E4F3-4345-8003-2C7753F6832C}" type="parTrans" cxnId="{4D6AEAD5-23B9-401E-9317-E4E3DDB62307}">
      <dgm:prSet/>
      <dgm:spPr/>
      <dgm:t>
        <a:bodyPr/>
        <a:lstStyle/>
        <a:p>
          <a:endParaRPr lang="en-US"/>
        </a:p>
      </dgm:t>
    </dgm:pt>
    <dgm:pt modelId="{86E37964-6179-4430-B7BA-B3A53DA92AAD}" type="sibTrans" cxnId="{4D6AEAD5-23B9-401E-9317-E4E3DDB62307}">
      <dgm:prSet/>
      <dgm:spPr/>
      <dgm:t>
        <a:bodyPr/>
        <a:lstStyle/>
        <a:p>
          <a:endParaRPr lang="en-US"/>
        </a:p>
      </dgm:t>
    </dgm:pt>
    <dgm:pt modelId="{5CED2BB1-C7C4-470B-89E1-C8D3B23272FB}">
      <dgm:prSet/>
      <dgm:spPr/>
      <dgm:t>
        <a:bodyPr/>
        <a:lstStyle/>
        <a:p>
          <a:pPr>
            <a:lnSpc>
              <a:spcPct val="100000"/>
            </a:lnSpc>
          </a:pPr>
          <a:r>
            <a:rPr lang="en-GB"/>
            <a:t>Choose and upgrade a complete antivirus software.</a:t>
          </a:r>
          <a:endParaRPr lang="en-US"/>
        </a:p>
      </dgm:t>
    </dgm:pt>
    <dgm:pt modelId="{90F601C5-06A0-4332-8DD0-AB4ACF9D60F9}" type="parTrans" cxnId="{65CC6A75-2397-4414-AC8D-1AC941C9D443}">
      <dgm:prSet/>
      <dgm:spPr/>
      <dgm:t>
        <a:bodyPr/>
        <a:lstStyle/>
        <a:p>
          <a:endParaRPr lang="en-US"/>
        </a:p>
      </dgm:t>
    </dgm:pt>
    <dgm:pt modelId="{925A0251-A188-43EF-8592-4BAD6D76AE58}" type="sibTrans" cxnId="{65CC6A75-2397-4414-AC8D-1AC941C9D443}">
      <dgm:prSet/>
      <dgm:spPr/>
      <dgm:t>
        <a:bodyPr/>
        <a:lstStyle/>
        <a:p>
          <a:endParaRPr lang="en-US"/>
        </a:p>
      </dgm:t>
    </dgm:pt>
    <dgm:pt modelId="{3EF48E90-959F-415D-995A-3CF3104749AE}">
      <dgm:prSet/>
      <dgm:spPr/>
      <dgm:t>
        <a:bodyPr/>
        <a:lstStyle/>
        <a:p>
          <a:pPr>
            <a:lnSpc>
              <a:spcPct val="100000"/>
            </a:lnSpc>
          </a:pPr>
          <a:r>
            <a:rPr lang="en-GB"/>
            <a:t>Ensure they do not leave their devices exposed or unattended.</a:t>
          </a:r>
          <a:endParaRPr lang="en-US"/>
        </a:p>
      </dgm:t>
    </dgm:pt>
    <dgm:pt modelId="{0CDF62FD-358F-47B5-BB7B-60CA4721C5F7}" type="parTrans" cxnId="{85DBF1AD-AC89-47BB-B404-2818C206FD58}">
      <dgm:prSet/>
      <dgm:spPr/>
      <dgm:t>
        <a:bodyPr/>
        <a:lstStyle/>
        <a:p>
          <a:endParaRPr lang="en-US"/>
        </a:p>
      </dgm:t>
    </dgm:pt>
    <dgm:pt modelId="{5C50E341-86AE-4719-BC4E-A58CE6391170}" type="sibTrans" cxnId="{85DBF1AD-AC89-47BB-B404-2818C206FD58}">
      <dgm:prSet/>
      <dgm:spPr/>
      <dgm:t>
        <a:bodyPr/>
        <a:lstStyle/>
        <a:p>
          <a:endParaRPr lang="en-US"/>
        </a:p>
      </dgm:t>
    </dgm:pt>
    <dgm:pt modelId="{361B514C-C9CC-49B9-BF32-E5F24DC28FC5}" type="pres">
      <dgm:prSet presAssocID="{AD08BEC1-725A-49AE-843D-CD211AFC2AC3}" presName="root" presStyleCnt="0">
        <dgm:presLayoutVars>
          <dgm:dir/>
          <dgm:resizeHandles val="exact"/>
        </dgm:presLayoutVars>
      </dgm:prSet>
      <dgm:spPr/>
    </dgm:pt>
    <dgm:pt modelId="{FF9179E8-F27C-49E9-9290-EC799C457CDC}" type="pres">
      <dgm:prSet presAssocID="{61D6F17E-E88A-40B3-A4E2-7CF15FE42442}" presName="compNode" presStyleCnt="0"/>
      <dgm:spPr/>
    </dgm:pt>
    <dgm:pt modelId="{DFA4CD04-65ED-4BBD-8878-5425BFB01DB2}" type="pres">
      <dgm:prSet presAssocID="{61D6F17E-E88A-40B3-A4E2-7CF15FE42442}" presName="bgRect" presStyleLbl="bgShp" presStyleIdx="0" presStyleCnt="3"/>
      <dgm:spPr/>
    </dgm:pt>
    <dgm:pt modelId="{A5D394EE-576E-438C-B32F-8ECE26149B9A}" type="pres">
      <dgm:prSet presAssocID="{61D6F17E-E88A-40B3-A4E2-7CF15FE424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51AD3CE7-28BD-4398-8E15-792B02B982E1}" type="pres">
      <dgm:prSet presAssocID="{61D6F17E-E88A-40B3-A4E2-7CF15FE42442}" presName="spaceRect" presStyleCnt="0"/>
      <dgm:spPr/>
    </dgm:pt>
    <dgm:pt modelId="{91063FA1-6D74-43BF-8CC3-923FC67E7F70}" type="pres">
      <dgm:prSet presAssocID="{61D6F17E-E88A-40B3-A4E2-7CF15FE42442}" presName="parTx" presStyleLbl="revTx" presStyleIdx="0" presStyleCnt="3">
        <dgm:presLayoutVars>
          <dgm:chMax val="0"/>
          <dgm:chPref val="0"/>
        </dgm:presLayoutVars>
      </dgm:prSet>
      <dgm:spPr/>
    </dgm:pt>
    <dgm:pt modelId="{F5FFB954-B4D4-4597-A9A7-37333301CF3A}" type="pres">
      <dgm:prSet presAssocID="{86E37964-6179-4430-B7BA-B3A53DA92AAD}" presName="sibTrans" presStyleCnt="0"/>
      <dgm:spPr/>
    </dgm:pt>
    <dgm:pt modelId="{F849473A-8DC6-4E0E-8E46-BA8F4BB2B8E3}" type="pres">
      <dgm:prSet presAssocID="{5CED2BB1-C7C4-470B-89E1-C8D3B23272FB}" presName="compNode" presStyleCnt="0"/>
      <dgm:spPr/>
    </dgm:pt>
    <dgm:pt modelId="{1925A7F1-A6E2-45A2-A2F4-4DEB49D3AC06}" type="pres">
      <dgm:prSet presAssocID="{5CED2BB1-C7C4-470B-89E1-C8D3B23272FB}" presName="bgRect" presStyleLbl="bgShp" presStyleIdx="1" presStyleCnt="3"/>
      <dgm:spPr/>
    </dgm:pt>
    <dgm:pt modelId="{FFD27F05-2CC7-47E6-BCCD-8A3BD377DCF1}" type="pres">
      <dgm:prSet presAssocID="{5CED2BB1-C7C4-470B-89E1-C8D3B23272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itor"/>
        </a:ext>
      </dgm:extLst>
    </dgm:pt>
    <dgm:pt modelId="{99C0C64E-6135-4D62-B737-9B7ADD0D08A5}" type="pres">
      <dgm:prSet presAssocID="{5CED2BB1-C7C4-470B-89E1-C8D3B23272FB}" presName="spaceRect" presStyleCnt="0"/>
      <dgm:spPr/>
    </dgm:pt>
    <dgm:pt modelId="{F6DF03CD-D66A-4EE7-981A-66B064964894}" type="pres">
      <dgm:prSet presAssocID="{5CED2BB1-C7C4-470B-89E1-C8D3B23272FB}" presName="parTx" presStyleLbl="revTx" presStyleIdx="1" presStyleCnt="3">
        <dgm:presLayoutVars>
          <dgm:chMax val="0"/>
          <dgm:chPref val="0"/>
        </dgm:presLayoutVars>
      </dgm:prSet>
      <dgm:spPr/>
    </dgm:pt>
    <dgm:pt modelId="{50C2AA60-76FD-4447-8B1E-22B803517A99}" type="pres">
      <dgm:prSet presAssocID="{925A0251-A188-43EF-8592-4BAD6D76AE58}" presName="sibTrans" presStyleCnt="0"/>
      <dgm:spPr/>
    </dgm:pt>
    <dgm:pt modelId="{8CC83F2E-A3AF-47BA-90A6-DB53583C12C8}" type="pres">
      <dgm:prSet presAssocID="{3EF48E90-959F-415D-995A-3CF3104749AE}" presName="compNode" presStyleCnt="0"/>
      <dgm:spPr/>
    </dgm:pt>
    <dgm:pt modelId="{61240DD2-8A67-429D-BD68-E34F59CEC6C3}" type="pres">
      <dgm:prSet presAssocID="{3EF48E90-959F-415D-995A-3CF3104749AE}" presName="bgRect" presStyleLbl="bgShp" presStyleIdx="2" presStyleCnt="3"/>
      <dgm:spPr/>
    </dgm:pt>
    <dgm:pt modelId="{B7C12BAC-C505-4C24-B03C-AE7111C25011}" type="pres">
      <dgm:prSet presAssocID="{3EF48E90-959F-415D-995A-3CF3104749A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B"/>
        </a:ext>
      </dgm:extLst>
    </dgm:pt>
    <dgm:pt modelId="{A2024AFC-DA9A-47CD-8A99-D594DFC908B8}" type="pres">
      <dgm:prSet presAssocID="{3EF48E90-959F-415D-995A-3CF3104749AE}" presName="spaceRect" presStyleCnt="0"/>
      <dgm:spPr/>
    </dgm:pt>
    <dgm:pt modelId="{F6A7E6E5-A3B3-4B65-8827-1EAD6F02448F}" type="pres">
      <dgm:prSet presAssocID="{3EF48E90-959F-415D-995A-3CF3104749AE}" presName="parTx" presStyleLbl="revTx" presStyleIdx="2" presStyleCnt="3">
        <dgm:presLayoutVars>
          <dgm:chMax val="0"/>
          <dgm:chPref val="0"/>
        </dgm:presLayoutVars>
      </dgm:prSet>
      <dgm:spPr/>
    </dgm:pt>
  </dgm:ptLst>
  <dgm:cxnLst>
    <dgm:cxn modelId="{19687904-8DDF-4A9C-9A2C-C6AB3E02B67B}" type="presOf" srcId="{61D6F17E-E88A-40B3-A4E2-7CF15FE42442}" destId="{91063FA1-6D74-43BF-8CC3-923FC67E7F70}" srcOrd="0" destOrd="0" presId="urn:microsoft.com/office/officeart/2018/2/layout/IconVerticalSolidList"/>
    <dgm:cxn modelId="{44F11509-E4DD-47D4-8463-CC14E62106EA}" type="presOf" srcId="{AD08BEC1-725A-49AE-843D-CD211AFC2AC3}" destId="{361B514C-C9CC-49B9-BF32-E5F24DC28FC5}" srcOrd="0" destOrd="0" presId="urn:microsoft.com/office/officeart/2018/2/layout/IconVerticalSolidList"/>
    <dgm:cxn modelId="{65CC6A75-2397-4414-AC8D-1AC941C9D443}" srcId="{AD08BEC1-725A-49AE-843D-CD211AFC2AC3}" destId="{5CED2BB1-C7C4-470B-89E1-C8D3B23272FB}" srcOrd="1" destOrd="0" parTransId="{90F601C5-06A0-4332-8DD0-AB4ACF9D60F9}" sibTransId="{925A0251-A188-43EF-8592-4BAD6D76AE58}"/>
    <dgm:cxn modelId="{0238CCA0-FBA1-4F5C-A365-4763BF5FC34E}" type="presOf" srcId="{3EF48E90-959F-415D-995A-3CF3104749AE}" destId="{F6A7E6E5-A3B3-4B65-8827-1EAD6F02448F}" srcOrd="0" destOrd="0" presId="urn:microsoft.com/office/officeart/2018/2/layout/IconVerticalSolidList"/>
    <dgm:cxn modelId="{85DBF1AD-AC89-47BB-B404-2818C206FD58}" srcId="{AD08BEC1-725A-49AE-843D-CD211AFC2AC3}" destId="{3EF48E90-959F-415D-995A-3CF3104749AE}" srcOrd="2" destOrd="0" parTransId="{0CDF62FD-358F-47B5-BB7B-60CA4721C5F7}" sibTransId="{5C50E341-86AE-4719-BC4E-A58CE6391170}"/>
    <dgm:cxn modelId="{4D6AEAD5-23B9-401E-9317-E4E3DDB62307}" srcId="{AD08BEC1-725A-49AE-843D-CD211AFC2AC3}" destId="{61D6F17E-E88A-40B3-A4E2-7CF15FE42442}" srcOrd="0" destOrd="0" parTransId="{598BEAB9-E4F3-4345-8003-2C7753F6832C}" sibTransId="{86E37964-6179-4430-B7BA-B3A53DA92AAD}"/>
    <dgm:cxn modelId="{AD5B6FFA-B77C-41D0-9E5A-A96969D3AF75}" type="presOf" srcId="{5CED2BB1-C7C4-470B-89E1-C8D3B23272FB}" destId="{F6DF03CD-D66A-4EE7-981A-66B064964894}" srcOrd="0" destOrd="0" presId="urn:microsoft.com/office/officeart/2018/2/layout/IconVerticalSolidList"/>
    <dgm:cxn modelId="{7F11CE53-23AE-44DE-B301-7F7AB56CFA6B}" type="presParOf" srcId="{361B514C-C9CC-49B9-BF32-E5F24DC28FC5}" destId="{FF9179E8-F27C-49E9-9290-EC799C457CDC}" srcOrd="0" destOrd="0" presId="urn:microsoft.com/office/officeart/2018/2/layout/IconVerticalSolidList"/>
    <dgm:cxn modelId="{61BF62AF-12F6-4612-BC59-1176D3FF090E}" type="presParOf" srcId="{FF9179E8-F27C-49E9-9290-EC799C457CDC}" destId="{DFA4CD04-65ED-4BBD-8878-5425BFB01DB2}" srcOrd="0" destOrd="0" presId="urn:microsoft.com/office/officeart/2018/2/layout/IconVerticalSolidList"/>
    <dgm:cxn modelId="{33794AB0-0C97-497F-80F7-05FBBF46FD40}" type="presParOf" srcId="{FF9179E8-F27C-49E9-9290-EC799C457CDC}" destId="{A5D394EE-576E-438C-B32F-8ECE26149B9A}" srcOrd="1" destOrd="0" presId="urn:microsoft.com/office/officeart/2018/2/layout/IconVerticalSolidList"/>
    <dgm:cxn modelId="{4D5F8F25-FCBE-41B1-ADBD-099CDCD8F1E7}" type="presParOf" srcId="{FF9179E8-F27C-49E9-9290-EC799C457CDC}" destId="{51AD3CE7-28BD-4398-8E15-792B02B982E1}" srcOrd="2" destOrd="0" presId="urn:microsoft.com/office/officeart/2018/2/layout/IconVerticalSolidList"/>
    <dgm:cxn modelId="{4DCDBB71-BD52-4DDE-BBC9-F5A9BE1D35FB}" type="presParOf" srcId="{FF9179E8-F27C-49E9-9290-EC799C457CDC}" destId="{91063FA1-6D74-43BF-8CC3-923FC67E7F70}" srcOrd="3" destOrd="0" presId="urn:microsoft.com/office/officeart/2018/2/layout/IconVerticalSolidList"/>
    <dgm:cxn modelId="{646286B8-3471-4331-9E7A-57DC2079C1FD}" type="presParOf" srcId="{361B514C-C9CC-49B9-BF32-E5F24DC28FC5}" destId="{F5FFB954-B4D4-4597-A9A7-37333301CF3A}" srcOrd="1" destOrd="0" presId="urn:microsoft.com/office/officeart/2018/2/layout/IconVerticalSolidList"/>
    <dgm:cxn modelId="{34D82D5A-03C8-4F53-9043-D90BF2E67C56}" type="presParOf" srcId="{361B514C-C9CC-49B9-BF32-E5F24DC28FC5}" destId="{F849473A-8DC6-4E0E-8E46-BA8F4BB2B8E3}" srcOrd="2" destOrd="0" presId="urn:microsoft.com/office/officeart/2018/2/layout/IconVerticalSolidList"/>
    <dgm:cxn modelId="{40D02348-8631-47EE-97A7-9C61FCD9CFBB}" type="presParOf" srcId="{F849473A-8DC6-4E0E-8E46-BA8F4BB2B8E3}" destId="{1925A7F1-A6E2-45A2-A2F4-4DEB49D3AC06}" srcOrd="0" destOrd="0" presId="urn:microsoft.com/office/officeart/2018/2/layout/IconVerticalSolidList"/>
    <dgm:cxn modelId="{256890BD-CE07-46E9-8F76-F38E5CEF3CDF}" type="presParOf" srcId="{F849473A-8DC6-4E0E-8E46-BA8F4BB2B8E3}" destId="{FFD27F05-2CC7-47E6-BCCD-8A3BD377DCF1}" srcOrd="1" destOrd="0" presId="urn:microsoft.com/office/officeart/2018/2/layout/IconVerticalSolidList"/>
    <dgm:cxn modelId="{21186161-CD6E-4367-938D-F0F9CDF775D7}" type="presParOf" srcId="{F849473A-8DC6-4E0E-8E46-BA8F4BB2B8E3}" destId="{99C0C64E-6135-4D62-B737-9B7ADD0D08A5}" srcOrd="2" destOrd="0" presId="urn:microsoft.com/office/officeart/2018/2/layout/IconVerticalSolidList"/>
    <dgm:cxn modelId="{24B072F1-2096-4C97-B03B-773748DC8670}" type="presParOf" srcId="{F849473A-8DC6-4E0E-8E46-BA8F4BB2B8E3}" destId="{F6DF03CD-D66A-4EE7-981A-66B064964894}" srcOrd="3" destOrd="0" presId="urn:microsoft.com/office/officeart/2018/2/layout/IconVerticalSolidList"/>
    <dgm:cxn modelId="{8F26A9A6-44E1-4249-9C15-7AECCB562899}" type="presParOf" srcId="{361B514C-C9CC-49B9-BF32-E5F24DC28FC5}" destId="{50C2AA60-76FD-4447-8B1E-22B803517A99}" srcOrd="3" destOrd="0" presId="urn:microsoft.com/office/officeart/2018/2/layout/IconVerticalSolidList"/>
    <dgm:cxn modelId="{68C8AE57-47A1-4E04-9816-D22A05BED54C}" type="presParOf" srcId="{361B514C-C9CC-49B9-BF32-E5F24DC28FC5}" destId="{8CC83F2E-A3AF-47BA-90A6-DB53583C12C8}" srcOrd="4" destOrd="0" presId="urn:microsoft.com/office/officeart/2018/2/layout/IconVerticalSolidList"/>
    <dgm:cxn modelId="{AFDC7B32-A5CB-420E-B3AD-FE5F689892E1}" type="presParOf" srcId="{8CC83F2E-A3AF-47BA-90A6-DB53583C12C8}" destId="{61240DD2-8A67-429D-BD68-E34F59CEC6C3}" srcOrd="0" destOrd="0" presId="urn:microsoft.com/office/officeart/2018/2/layout/IconVerticalSolidList"/>
    <dgm:cxn modelId="{C7739683-27D6-4097-A0CF-51B62FD90C0F}" type="presParOf" srcId="{8CC83F2E-A3AF-47BA-90A6-DB53583C12C8}" destId="{B7C12BAC-C505-4C24-B03C-AE7111C25011}" srcOrd="1" destOrd="0" presId="urn:microsoft.com/office/officeart/2018/2/layout/IconVerticalSolidList"/>
    <dgm:cxn modelId="{66B8868D-3B5E-44E0-A5B3-3EF590AA7E82}" type="presParOf" srcId="{8CC83F2E-A3AF-47BA-90A6-DB53583C12C8}" destId="{A2024AFC-DA9A-47CD-8A99-D594DFC908B8}" srcOrd="2" destOrd="0" presId="urn:microsoft.com/office/officeart/2018/2/layout/IconVerticalSolidList"/>
    <dgm:cxn modelId="{24C1D776-072C-4F47-8BED-0A873F05C139}" type="presParOf" srcId="{8CC83F2E-A3AF-47BA-90A6-DB53583C12C8}" destId="{F6A7E6E5-A3B3-4B65-8827-1EAD6F0244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C5C4F-D047-4337-93F3-845C59E4284F}">
      <dsp:nvSpPr>
        <dsp:cNvPr id="0" name=""/>
        <dsp:cNvSpPr/>
      </dsp:nvSpPr>
      <dsp:spPr>
        <a:xfrm>
          <a:off x="1209" y="122113"/>
          <a:ext cx="4244392" cy="2695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977CFA-D333-43AB-95E0-59A54B8416F1}">
      <dsp:nvSpPr>
        <dsp:cNvPr id="0" name=""/>
        <dsp:cNvSpPr/>
      </dsp:nvSpPr>
      <dsp:spPr>
        <a:xfrm>
          <a:off x="472808" y="570133"/>
          <a:ext cx="4244392" cy="2695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AU" sz="4800" kern="1200"/>
            <a:t>Updates to COE</a:t>
          </a:r>
          <a:endParaRPr lang="en-US" sz="4800" kern="1200"/>
        </a:p>
      </dsp:txBody>
      <dsp:txXfrm>
        <a:off x="551747" y="649072"/>
        <a:ext cx="4086514" cy="2537310"/>
      </dsp:txXfrm>
    </dsp:sp>
    <dsp:sp modelId="{DA083EF0-16EF-4628-A6C5-F0F81AAB4134}">
      <dsp:nvSpPr>
        <dsp:cNvPr id="0" name=""/>
        <dsp:cNvSpPr/>
      </dsp:nvSpPr>
      <dsp:spPr>
        <a:xfrm>
          <a:off x="5188799" y="122113"/>
          <a:ext cx="4244392" cy="2695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980C93-6B1D-48FC-A882-72EE1BA51E84}">
      <dsp:nvSpPr>
        <dsp:cNvPr id="0" name=""/>
        <dsp:cNvSpPr/>
      </dsp:nvSpPr>
      <dsp:spPr>
        <a:xfrm>
          <a:off x="5660398" y="570133"/>
          <a:ext cx="4244392" cy="2695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AU" sz="4800" kern="1200"/>
            <a:t>Best ways to Avoid Cyber Threats</a:t>
          </a:r>
          <a:endParaRPr lang="en-US" sz="4800" kern="1200"/>
        </a:p>
      </dsp:txBody>
      <dsp:txXfrm>
        <a:off x="5739337" y="649072"/>
        <a:ext cx="4086514" cy="2537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CD04-65ED-4BBD-8878-5425BFB01DB2}">
      <dsp:nvSpPr>
        <dsp:cNvPr id="0" name=""/>
        <dsp:cNvSpPr/>
      </dsp:nvSpPr>
      <dsp:spPr>
        <a:xfrm>
          <a:off x="0" y="530"/>
          <a:ext cx="5981170" cy="12406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D394EE-576E-438C-B32F-8ECE26149B9A}">
      <dsp:nvSpPr>
        <dsp:cNvPr id="0" name=""/>
        <dsp:cNvSpPr/>
      </dsp:nvSpPr>
      <dsp:spPr>
        <a:xfrm>
          <a:off x="375302" y="279680"/>
          <a:ext cx="682367" cy="682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063FA1-6D74-43BF-8CC3-923FC67E7F70}">
      <dsp:nvSpPr>
        <dsp:cNvPr id="0" name=""/>
        <dsp:cNvSpPr/>
      </dsp:nvSpPr>
      <dsp:spPr>
        <a:xfrm>
          <a:off x="1432972" y="530"/>
          <a:ext cx="4548197" cy="124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04" tIns="131304" rIns="131304" bIns="131304" numCol="1" spcCol="1270" anchor="ctr" anchorCtr="0">
          <a:noAutofit/>
        </a:bodyPr>
        <a:lstStyle/>
        <a:p>
          <a:pPr marL="0" lvl="0" indent="0" algn="l" defTabSz="933450">
            <a:lnSpc>
              <a:spcPct val="100000"/>
            </a:lnSpc>
            <a:spcBef>
              <a:spcPct val="0"/>
            </a:spcBef>
            <a:spcAft>
              <a:spcPct val="35000"/>
            </a:spcAft>
            <a:buNone/>
          </a:pPr>
          <a:r>
            <a:rPr lang="en-GB" sz="2100" kern="1200"/>
            <a:t>Keep all devices password protected.</a:t>
          </a:r>
          <a:endParaRPr lang="en-US" sz="2100" kern="1200"/>
        </a:p>
      </dsp:txBody>
      <dsp:txXfrm>
        <a:off x="1432972" y="530"/>
        <a:ext cx="4548197" cy="1240668"/>
      </dsp:txXfrm>
    </dsp:sp>
    <dsp:sp modelId="{1925A7F1-A6E2-45A2-A2F4-4DEB49D3AC06}">
      <dsp:nvSpPr>
        <dsp:cNvPr id="0" name=""/>
        <dsp:cNvSpPr/>
      </dsp:nvSpPr>
      <dsp:spPr>
        <a:xfrm>
          <a:off x="0" y="1551365"/>
          <a:ext cx="5981170" cy="12406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D27F05-2CC7-47E6-BCCD-8A3BD377DCF1}">
      <dsp:nvSpPr>
        <dsp:cNvPr id="0" name=""/>
        <dsp:cNvSpPr/>
      </dsp:nvSpPr>
      <dsp:spPr>
        <a:xfrm>
          <a:off x="375302" y="1830516"/>
          <a:ext cx="682367" cy="682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DF03CD-D66A-4EE7-981A-66B064964894}">
      <dsp:nvSpPr>
        <dsp:cNvPr id="0" name=""/>
        <dsp:cNvSpPr/>
      </dsp:nvSpPr>
      <dsp:spPr>
        <a:xfrm>
          <a:off x="1432972" y="1551365"/>
          <a:ext cx="4548197" cy="124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04" tIns="131304" rIns="131304" bIns="131304" numCol="1" spcCol="1270" anchor="ctr" anchorCtr="0">
          <a:noAutofit/>
        </a:bodyPr>
        <a:lstStyle/>
        <a:p>
          <a:pPr marL="0" lvl="0" indent="0" algn="l" defTabSz="933450">
            <a:lnSpc>
              <a:spcPct val="100000"/>
            </a:lnSpc>
            <a:spcBef>
              <a:spcPct val="0"/>
            </a:spcBef>
            <a:spcAft>
              <a:spcPct val="35000"/>
            </a:spcAft>
            <a:buNone/>
          </a:pPr>
          <a:r>
            <a:rPr lang="en-GB" sz="2100" kern="1200"/>
            <a:t>Choose and upgrade a complete antivirus software.</a:t>
          </a:r>
          <a:endParaRPr lang="en-US" sz="2100" kern="1200"/>
        </a:p>
      </dsp:txBody>
      <dsp:txXfrm>
        <a:off x="1432972" y="1551365"/>
        <a:ext cx="4548197" cy="1240668"/>
      </dsp:txXfrm>
    </dsp:sp>
    <dsp:sp modelId="{61240DD2-8A67-429D-BD68-E34F59CEC6C3}">
      <dsp:nvSpPr>
        <dsp:cNvPr id="0" name=""/>
        <dsp:cNvSpPr/>
      </dsp:nvSpPr>
      <dsp:spPr>
        <a:xfrm>
          <a:off x="0" y="3102201"/>
          <a:ext cx="5981170" cy="12406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C12BAC-C505-4C24-B03C-AE7111C25011}">
      <dsp:nvSpPr>
        <dsp:cNvPr id="0" name=""/>
        <dsp:cNvSpPr/>
      </dsp:nvSpPr>
      <dsp:spPr>
        <a:xfrm>
          <a:off x="375302" y="3381351"/>
          <a:ext cx="682367" cy="6823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A7E6E5-A3B3-4B65-8827-1EAD6F02448F}">
      <dsp:nvSpPr>
        <dsp:cNvPr id="0" name=""/>
        <dsp:cNvSpPr/>
      </dsp:nvSpPr>
      <dsp:spPr>
        <a:xfrm>
          <a:off x="1432972" y="3102201"/>
          <a:ext cx="4548197" cy="124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04" tIns="131304" rIns="131304" bIns="131304" numCol="1" spcCol="1270" anchor="ctr" anchorCtr="0">
          <a:noAutofit/>
        </a:bodyPr>
        <a:lstStyle/>
        <a:p>
          <a:pPr marL="0" lvl="0" indent="0" algn="l" defTabSz="933450">
            <a:lnSpc>
              <a:spcPct val="100000"/>
            </a:lnSpc>
            <a:spcBef>
              <a:spcPct val="0"/>
            </a:spcBef>
            <a:spcAft>
              <a:spcPct val="35000"/>
            </a:spcAft>
            <a:buNone/>
          </a:pPr>
          <a:r>
            <a:rPr lang="en-GB" sz="2100" kern="1200"/>
            <a:t>Ensure they do not leave their devices exposed or unattended.</a:t>
          </a:r>
          <a:endParaRPr lang="en-US" sz="2100" kern="1200"/>
        </a:p>
      </dsp:txBody>
      <dsp:txXfrm>
        <a:off x="1432972" y="3102201"/>
        <a:ext cx="4548197" cy="12406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1892FA-BE18-42FA-A783-1DD969B1C07F}" type="datetimeFigureOut">
              <a:rPr lang="en-AU" smtClean="0"/>
              <a:t>10/03/2023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9BBE65D-2B5F-4F10-B254-91CFE941E290}" type="slidenum">
              <a:rPr lang="en-AU" smtClean="0"/>
              <a:t>‹#›</a:t>
            </a:fld>
            <a:endParaRPr lang="en-AU"/>
          </a:p>
        </p:txBody>
      </p:sp>
    </p:spTree>
    <p:extLst>
      <p:ext uri="{BB962C8B-B14F-4D97-AF65-F5344CB8AC3E}">
        <p14:creationId xmlns:p14="http://schemas.microsoft.com/office/powerpoint/2010/main" val="4085505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1892FA-BE18-42FA-A783-1DD969B1C07F}" type="datetimeFigureOut">
              <a:rPr lang="en-AU" smtClean="0"/>
              <a:t>10/03/2023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9BBE65D-2B5F-4F10-B254-91CFE941E290}" type="slidenum">
              <a:rPr lang="en-AU" smtClean="0"/>
              <a:t>‹#›</a:t>
            </a:fld>
            <a:endParaRPr lang="en-AU"/>
          </a:p>
        </p:txBody>
      </p:sp>
    </p:spTree>
    <p:extLst>
      <p:ext uri="{BB962C8B-B14F-4D97-AF65-F5344CB8AC3E}">
        <p14:creationId xmlns:p14="http://schemas.microsoft.com/office/powerpoint/2010/main" val="2131805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92FA-BE18-42FA-A783-1DD969B1C07F}" type="datetimeFigureOut">
              <a:rPr lang="en-AU" smtClean="0"/>
              <a:t>10/03/2023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9BBE65D-2B5F-4F10-B254-91CFE941E290}" type="slidenum">
              <a:rPr lang="en-AU" smtClean="0"/>
              <a:t>‹#›</a:t>
            </a:fld>
            <a:endParaRPr lang="en-AU"/>
          </a:p>
        </p:txBody>
      </p:sp>
    </p:spTree>
    <p:extLst>
      <p:ext uri="{BB962C8B-B14F-4D97-AF65-F5344CB8AC3E}">
        <p14:creationId xmlns:p14="http://schemas.microsoft.com/office/powerpoint/2010/main" val="1784222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31892FA-BE18-42FA-A783-1DD969B1C07F}" type="datetimeFigureOut">
              <a:rPr lang="en-AU" smtClean="0"/>
              <a:t>10/03/2023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9BBE65D-2B5F-4F10-B254-91CFE941E290}" type="slidenum">
              <a:rPr lang="en-AU" smtClean="0"/>
              <a:t>‹#›</a:t>
            </a:fld>
            <a:endParaRPr lang="en-AU"/>
          </a:p>
        </p:txBody>
      </p:sp>
    </p:spTree>
    <p:extLst>
      <p:ext uri="{BB962C8B-B14F-4D97-AF65-F5344CB8AC3E}">
        <p14:creationId xmlns:p14="http://schemas.microsoft.com/office/powerpoint/2010/main" val="481011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31892FA-BE18-42FA-A783-1DD969B1C07F}" type="datetimeFigureOut">
              <a:rPr lang="en-AU" smtClean="0"/>
              <a:t>10/03/2023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9BBE65D-2B5F-4F10-B254-91CFE941E290}" type="slidenum">
              <a:rPr lang="en-AU" smtClean="0"/>
              <a:t>‹#›</a:t>
            </a:fld>
            <a:endParaRPr lang="en-AU"/>
          </a:p>
        </p:txBody>
      </p:sp>
    </p:spTree>
    <p:extLst>
      <p:ext uri="{BB962C8B-B14F-4D97-AF65-F5344CB8AC3E}">
        <p14:creationId xmlns:p14="http://schemas.microsoft.com/office/powerpoint/2010/main" val="4221389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92FA-BE18-42FA-A783-1DD969B1C07F}" type="datetimeFigureOut">
              <a:rPr lang="en-AU" smtClean="0"/>
              <a:t>10/03/2023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9BBE65D-2B5F-4F10-B254-91CFE941E290}" type="slidenum">
              <a:rPr lang="en-AU" smtClean="0"/>
              <a:t>‹#›</a:t>
            </a:fld>
            <a:endParaRPr lang="en-AU"/>
          </a:p>
        </p:txBody>
      </p:sp>
    </p:spTree>
    <p:extLst>
      <p:ext uri="{BB962C8B-B14F-4D97-AF65-F5344CB8AC3E}">
        <p14:creationId xmlns:p14="http://schemas.microsoft.com/office/powerpoint/2010/main" val="1468092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92FA-BE18-42FA-A783-1DD969B1C07F}" type="datetimeFigureOut">
              <a:rPr lang="en-AU" smtClean="0"/>
              <a:t>10/03/2023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9BBE65D-2B5F-4F10-B254-91CFE941E290}" type="slidenum">
              <a:rPr lang="en-AU" smtClean="0"/>
              <a:t>‹#›</a:t>
            </a:fld>
            <a:endParaRPr lang="en-AU"/>
          </a:p>
        </p:txBody>
      </p:sp>
    </p:spTree>
    <p:extLst>
      <p:ext uri="{BB962C8B-B14F-4D97-AF65-F5344CB8AC3E}">
        <p14:creationId xmlns:p14="http://schemas.microsoft.com/office/powerpoint/2010/main" val="1916914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92FA-BE18-42FA-A783-1DD969B1C07F}" type="datetimeFigureOut">
              <a:rPr lang="en-AU" smtClean="0"/>
              <a:t>10/03/2023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9BBE65D-2B5F-4F10-B254-91CFE941E290}" type="slidenum">
              <a:rPr lang="en-AU" smtClean="0"/>
              <a:t>‹#›</a:t>
            </a:fld>
            <a:endParaRPr lang="en-AU"/>
          </a:p>
        </p:txBody>
      </p:sp>
    </p:spTree>
    <p:extLst>
      <p:ext uri="{BB962C8B-B14F-4D97-AF65-F5344CB8AC3E}">
        <p14:creationId xmlns:p14="http://schemas.microsoft.com/office/powerpoint/2010/main" val="4186260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92FA-BE18-42FA-A783-1DD969B1C07F}" type="datetimeFigureOut">
              <a:rPr lang="en-AU" smtClean="0"/>
              <a:t>10/03/2023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9BBE65D-2B5F-4F10-B254-91CFE941E290}" type="slidenum">
              <a:rPr lang="en-AU" smtClean="0"/>
              <a:t>‹#›</a:t>
            </a:fld>
            <a:endParaRPr lang="en-AU"/>
          </a:p>
        </p:txBody>
      </p:sp>
    </p:spTree>
    <p:extLst>
      <p:ext uri="{BB962C8B-B14F-4D97-AF65-F5344CB8AC3E}">
        <p14:creationId xmlns:p14="http://schemas.microsoft.com/office/powerpoint/2010/main" val="123640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92FA-BE18-42FA-A783-1DD969B1C07F}" type="datetimeFigureOut">
              <a:rPr lang="en-AU" smtClean="0"/>
              <a:t>10/03/2023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9BBE65D-2B5F-4F10-B254-91CFE941E290}" type="slidenum">
              <a:rPr lang="en-AU" smtClean="0"/>
              <a:t>‹#›</a:t>
            </a:fld>
            <a:endParaRPr lang="en-AU"/>
          </a:p>
        </p:txBody>
      </p:sp>
    </p:spTree>
    <p:extLst>
      <p:ext uri="{BB962C8B-B14F-4D97-AF65-F5344CB8AC3E}">
        <p14:creationId xmlns:p14="http://schemas.microsoft.com/office/powerpoint/2010/main" val="50396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92FA-BE18-42FA-A783-1DD969B1C07F}" type="datetimeFigureOut">
              <a:rPr lang="en-AU" smtClean="0"/>
              <a:t>10/03/2023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9BBE65D-2B5F-4F10-B254-91CFE941E290}" type="slidenum">
              <a:rPr lang="en-AU" smtClean="0"/>
              <a:t>‹#›</a:t>
            </a:fld>
            <a:endParaRPr lang="en-AU"/>
          </a:p>
        </p:txBody>
      </p:sp>
    </p:spTree>
    <p:extLst>
      <p:ext uri="{BB962C8B-B14F-4D97-AF65-F5344CB8AC3E}">
        <p14:creationId xmlns:p14="http://schemas.microsoft.com/office/powerpoint/2010/main" val="2799419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1892FA-BE18-42FA-A783-1DD969B1C07F}" type="datetimeFigureOut">
              <a:rPr lang="en-AU" smtClean="0"/>
              <a:t>10/03/2023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9BBE65D-2B5F-4F10-B254-91CFE941E290}" type="slidenum">
              <a:rPr lang="en-AU" smtClean="0"/>
              <a:t>‹#›</a:t>
            </a:fld>
            <a:endParaRPr lang="en-AU"/>
          </a:p>
        </p:txBody>
      </p:sp>
    </p:spTree>
    <p:extLst>
      <p:ext uri="{BB962C8B-B14F-4D97-AF65-F5344CB8AC3E}">
        <p14:creationId xmlns:p14="http://schemas.microsoft.com/office/powerpoint/2010/main" val="3555750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1892FA-BE18-42FA-A783-1DD969B1C07F}" type="datetimeFigureOut">
              <a:rPr lang="en-AU" smtClean="0"/>
              <a:t>10/03/2023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9BBE65D-2B5F-4F10-B254-91CFE941E290}" type="slidenum">
              <a:rPr lang="en-AU" smtClean="0"/>
              <a:t>‹#›</a:t>
            </a:fld>
            <a:endParaRPr lang="en-AU"/>
          </a:p>
        </p:txBody>
      </p:sp>
    </p:spTree>
    <p:extLst>
      <p:ext uri="{BB962C8B-B14F-4D97-AF65-F5344CB8AC3E}">
        <p14:creationId xmlns:p14="http://schemas.microsoft.com/office/powerpoint/2010/main" val="684799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1892FA-BE18-42FA-A783-1DD969B1C07F}" type="datetimeFigureOut">
              <a:rPr lang="en-AU" smtClean="0"/>
              <a:t>10/03/2023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9BBE65D-2B5F-4F10-B254-91CFE941E290}" type="slidenum">
              <a:rPr lang="en-AU" smtClean="0"/>
              <a:t>‹#›</a:t>
            </a:fld>
            <a:endParaRPr lang="en-AU"/>
          </a:p>
        </p:txBody>
      </p:sp>
    </p:spTree>
    <p:extLst>
      <p:ext uri="{BB962C8B-B14F-4D97-AF65-F5344CB8AC3E}">
        <p14:creationId xmlns:p14="http://schemas.microsoft.com/office/powerpoint/2010/main" val="149775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892FA-BE18-42FA-A783-1DD969B1C07F}" type="datetimeFigureOut">
              <a:rPr lang="en-AU" smtClean="0"/>
              <a:t>10/03/2023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9BBE65D-2B5F-4F10-B254-91CFE941E290}" type="slidenum">
              <a:rPr lang="en-AU" smtClean="0"/>
              <a:t>‹#›</a:t>
            </a:fld>
            <a:endParaRPr lang="en-AU"/>
          </a:p>
        </p:txBody>
      </p:sp>
    </p:spTree>
    <p:extLst>
      <p:ext uri="{BB962C8B-B14F-4D97-AF65-F5344CB8AC3E}">
        <p14:creationId xmlns:p14="http://schemas.microsoft.com/office/powerpoint/2010/main" val="3391065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1892FA-BE18-42FA-A783-1DD969B1C07F}" type="datetimeFigureOut">
              <a:rPr lang="en-AU" smtClean="0"/>
              <a:t>10/03/2023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9BBE65D-2B5F-4F10-B254-91CFE941E290}" type="slidenum">
              <a:rPr lang="en-AU" smtClean="0"/>
              <a:t>‹#›</a:t>
            </a:fld>
            <a:endParaRPr lang="en-AU"/>
          </a:p>
        </p:txBody>
      </p:sp>
    </p:spTree>
    <p:extLst>
      <p:ext uri="{BB962C8B-B14F-4D97-AF65-F5344CB8AC3E}">
        <p14:creationId xmlns:p14="http://schemas.microsoft.com/office/powerpoint/2010/main" val="369090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231892FA-BE18-42FA-A783-1DD969B1C07F}" type="datetimeFigureOut">
              <a:rPr lang="en-AU" smtClean="0"/>
              <a:t>10/03/2023</a:t>
            </a:fld>
            <a:endParaRPr lang="en-AU"/>
          </a:p>
        </p:txBody>
      </p:sp>
      <p:sp>
        <p:nvSpPr>
          <p:cNvPr id="6" name="Footer Placeholder 5"/>
          <p:cNvSpPr>
            <a:spLocks noGrp="1"/>
          </p:cNvSpPr>
          <p:nvPr>
            <p:ph type="ftr" sz="quarter" idx="11"/>
          </p:nvPr>
        </p:nvSpPr>
        <p:spPr>
          <a:xfrm>
            <a:off x="1141412" y="5883275"/>
            <a:ext cx="5105400" cy="365125"/>
          </a:xfrm>
        </p:spPr>
        <p:txBody>
          <a:bodyPr/>
          <a:lstStyle/>
          <a:p>
            <a:endParaRPr lang="en-AU"/>
          </a:p>
        </p:txBody>
      </p:sp>
      <p:sp>
        <p:nvSpPr>
          <p:cNvPr id="7" name="Slide Number Placeholder 6"/>
          <p:cNvSpPr>
            <a:spLocks noGrp="1"/>
          </p:cNvSpPr>
          <p:nvPr>
            <p:ph type="sldNum" sz="quarter" idx="12"/>
          </p:nvPr>
        </p:nvSpPr>
        <p:spPr>
          <a:xfrm>
            <a:off x="10742612" y="5883275"/>
            <a:ext cx="322567" cy="365125"/>
          </a:xfrm>
        </p:spPr>
        <p:txBody>
          <a:bodyPr/>
          <a:lstStyle/>
          <a:p>
            <a:fld id="{59BBE65D-2B5F-4F10-B254-91CFE941E290}" type="slidenum">
              <a:rPr lang="en-AU" smtClean="0"/>
              <a:t>‹#›</a:t>
            </a:fld>
            <a:endParaRPr lang="en-AU"/>
          </a:p>
        </p:txBody>
      </p:sp>
    </p:spTree>
    <p:extLst>
      <p:ext uri="{BB962C8B-B14F-4D97-AF65-F5344CB8AC3E}">
        <p14:creationId xmlns:p14="http://schemas.microsoft.com/office/powerpoint/2010/main" val="3908899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31892FA-BE18-42FA-A783-1DD969B1C07F}" type="datetimeFigureOut">
              <a:rPr lang="en-AU" smtClean="0"/>
              <a:t>10/03/2023</a:t>
            </a:fld>
            <a:endParaRPr lang="en-AU"/>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AU"/>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9BBE65D-2B5F-4F10-B254-91CFE941E290}" type="slidenum">
              <a:rPr lang="en-AU" smtClean="0"/>
              <a:t>‹#›</a:t>
            </a:fld>
            <a:endParaRPr lang="en-AU"/>
          </a:p>
        </p:txBody>
      </p:sp>
    </p:spTree>
    <p:extLst>
      <p:ext uri="{BB962C8B-B14F-4D97-AF65-F5344CB8AC3E}">
        <p14:creationId xmlns:p14="http://schemas.microsoft.com/office/powerpoint/2010/main" val="189081224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Robot operating a machine">
            <a:extLst>
              <a:ext uri="{FF2B5EF4-FFF2-40B4-BE49-F238E27FC236}">
                <a16:creationId xmlns:a16="http://schemas.microsoft.com/office/drawing/2014/main" id="{E6CAE648-ACD8-8C5E-88D9-4939E3718682}"/>
              </a:ext>
            </a:extLst>
          </p:cNvPr>
          <p:cNvPicPr>
            <a:picLocks noChangeAspect="1"/>
          </p:cNvPicPr>
          <p:nvPr/>
        </p:nvPicPr>
        <p:blipFill rotWithShape="1">
          <a:blip r:embed="rId2">
            <a:alphaModFix amt="40000"/>
          </a:blip>
          <a:srcRect t="3596" b="23114"/>
          <a:stretch/>
        </p:blipFill>
        <p:spPr>
          <a:xfrm>
            <a:off x="20" y="-2"/>
            <a:ext cx="12191980" cy="6858000"/>
          </a:xfrm>
          <a:prstGeom prst="rect">
            <a:avLst/>
          </a:prstGeom>
        </p:spPr>
      </p:pic>
      <p:sp>
        <p:nvSpPr>
          <p:cNvPr id="2" name="Title 1">
            <a:extLst>
              <a:ext uri="{FF2B5EF4-FFF2-40B4-BE49-F238E27FC236}">
                <a16:creationId xmlns:a16="http://schemas.microsoft.com/office/drawing/2014/main" id="{AEEEA52B-36AC-C1FB-8B95-FD3EC4C5D098}"/>
              </a:ext>
            </a:extLst>
          </p:cNvPr>
          <p:cNvSpPr>
            <a:spLocks noGrp="1"/>
          </p:cNvSpPr>
          <p:nvPr>
            <p:ph type="ctrTitle"/>
          </p:nvPr>
        </p:nvSpPr>
        <p:spPr/>
        <p:txBody>
          <a:bodyPr>
            <a:normAutofit/>
          </a:bodyPr>
          <a:lstStyle/>
          <a:p>
            <a:r>
              <a:rPr lang="en-AU" dirty="0">
                <a:ea typeface="Yu Mincho" panose="02020400000000000000" pitchFamily="18" charset="-128"/>
              </a:rPr>
              <a:t>Cyber Training</a:t>
            </a:r>
          </a:p>
        </p:txBody>
      </p:sp>
      <p:sp>
        <p:nvSpPr>
          <p:cNvPr id="3" name="Subtitle 2">
            <a:extLst>
              <a:ext uri="{FF2B5EF4-FFF2-40B4-BE49-F238E27FC236}">
                <a16:creationId xmlns:a16="http://schemas.microsoft.com/office/drawing/2014/main" id="{C781C9C1-0B13-D782-2FA3-2187A3D80A20}"/>
              </a:ext>
            </a:extLst>
          </p:cNvPr>
          <p:cNvSpPr>
            <a:spLocks noGrp="1"/>
          </p:cNvSpPr>
          <p:nvPr>
            <p:ph type="subTitle" idx="1"/>
          </p:nvPr>
        </p:nvSpPr>
        <p:spPr/>
        <p:txBody>
          <a:bodyPr>
            <a:normAutofit/>
          </a:bodyPr>
          <a:lstStyle/>
          <a:p>
            <a:r>
              <a:rPr lang="en-AU">
                <a:solidFill>
                  <a:schemeClr val="tx1"/>
                </a:solidFill>
              </a:rPr>
              <a:t>By Andre Alexandrov</a:t>
            </a:r>
          </a:p>
        </p:txBody>
      </p:sp>
    </p:spTree>
    <p:extLst>
      <p:ext uri="{BB962C8B-B14F-4D97-AF65-F5344CB8AC3E}">
        <p14:creationId xmlns:p14="http://schemas.microsoft.com/office/powerpoint/2010/main" val="76512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1002-767B-51BF-EF0D-D4373FA2A7F2}"/>
              </a:ext>
            </a:extLst>
          </p:cNvPr>
          <p:cNvSpPr>
            <a:spLocks noGrp="1"/>
          </p:cNvSpPr>
          <p:nvPr>
            <p:ph type="title"/>
          </p:nvPr>
        </p:nvSpPr>
        <p:spPr>
          <a:xfrm>
            <a:off x="1141413" y="609600"/>
            <a:ext cx="9905998" cy="1468582"/>
          </a:xfrm>
        </p:spPr>
        <p:txBody>
          <a:bodyPr>
            <a:normAutofit/>
          </a:bodyPr>
          <a:lstStyle/>
          <a:p>
            <a:r>
              <a:rPr lang="en-AU"/>
              <a:t>Introduction</a:t>
            </a:r>
          </a:p>
        </p:txBody>
      </p:sp>
      <p:graphicFrame>
        <p:nvGraphicFramePr>
          <p:cNvPr id="17" name="Content Placeholder 2">
            <a:extLst>
              <a:ext uri="{FF2B5EF4-FFF2-40B4-BE49-F238E27FC236}">
                <a16:creationId xmlns:a16="http://schemas.microsoft.com/office/drawing/2014/main" id="{A46D4CBF-2B9A-95A3-F299-0FF11B738CA5}"/>
              </a:ext>
            </a:extLst>
          </p:cNvPr>
          <p:cNvGraphicFramePr>
            <a:graphicFrameLocks noGrp="1"/>
          </p:cNvGraphicFramePr>
          <p:nvPr>
            <p:ph idx="1"/>
            <p:extLst>
              <p:ext uri="{D42A27DB-BD31-4B8C-83A1-F6EECF244321}">
                <p14:modId xmlns:p14="http://schemas.microsoft.com/office/powerpoint/2010/main" val="1880117781"/>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8981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EE46-6A58-6BA1-4773-2427FE0F0AE9}"/>
              </a:ext>
            </a:extLst>
          </p:cNvPr>
          <p:cNvSpPr>
            <a:spLocks noGrp="1"/>
          </p:cNvSpPr>
          <p:nvPr>
            <p:ph type="title"/>
          </p:nvPr>
        </p:nvSpPr>
        <p:spPr>
          <a:xfrm>
            <a:off x="1143001" y="71021"/>
            <a:ext cx="9905998" cy="1467035"/>
          </a:xfrm>
        </p:spPr>
        <p:txBody>
          <a:bodyPr/>
          <a:lstStyle/>
          <a:p>
            <a:r>
              <a:rPr lang="en-AU" dirty="0"/>
              <a:t>Updates to Policies and procedures</a:t>
            </a:r>
          </a:p>
        </p:txBody>
      </p:sp>
      <p:sp>
        <p:nvSpPr>
          <p:cNvPr id="5" name="Text Placeholder 4">
            <a:extLst>
              <a:ext uri="{FF2B5EF4-FFF2-40B4-BE49-F238E27FC236}">
                <a16:creationId xmlns:a16="http://schemas.microsoft.com/office/drawing/2014/main" id="{0792138F-0C61-1DDF-075A-8404D1B6CE1A}"/>
              </a:ext>
            </a:extLst>
          </p:cNvPr>
          <p:cNvSpPr>
            <a:spLocks noGrp="1"/>
          </p:cNvSpPr>
          <p:nvPr>
            <p:ph type="body" idx="1"/>
          </p:nvPr>
        </p:nvSpPr>
        <p:spPr>
          <a:xfrm>
            <a:off x="114830" y="1938338"/>
            <a:ext cx="5981170" cy="576262"/>
          </a:xfrm>
        </p:spPr>
        <p:txBody>
          <a:bodyPr/>
          <a:lstStyle/>
          <a:p>
            <a:r>
              <a:rPr lang="en-GB" dirty="0"/>
              <a:t>Protect personal and company devices:</a:t>
            </a:r>
            <a:endParaRPr lang="en-AU" dirty="0"/>
          </a:p>
        </p:txBody>
      </p:sp>
      <p:graphicFrame>
        <p:nvGraphicFramePr>
          <p:cNvPr id="16" name="Content Placeholder 5">
            <a:extLst>
              <a:ext uri="{FF2B5EF4-FFF2-40B4-BE49-F238E27FC236}">
                <a16:creationId xmlns:a16="http://schemas.microsoft.com/office/drawing/2014/main" id="{D5D9A113-E6FC-73DD-62BB-D055BBD9BFC6}"/>
              </a:ext>
            </a:extLst>
          </p:cNvPr>
          <p:cNvGraphicFramePr>
            <a:graphicFrameLocks noGrp="1"/>
          </p:cNvGraphicFramePr>
          <p:nvPr>
            <p:ph sz="half" idx="2"/>
          </p:nvPr>
        </p:nvGraphicFramePr>
        <p:xfrm>
          <a:off x="114830" y="2569370"/>
          <a:ext cx="598117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6">
            <a:extLst>
              <a:ext uri="{FF2B5EF4-FFF2-40B4-BE49-F238E27FC236}">
                <a16:creationId xmlns:a16="http://schemas.microsoft.com/office/drawing/2014/main" id="{F3EF2114-5598-E19A-CC9D-4EAB178D6126}"/>
              </a:ext>
            </a:extLst>
          </p:cNvPr>
          <p:cNvSpPr>
            <a:spLocks noGrp="1"/>
          </p:cNvSpPr>
          <p:nvPr>
            <p:ph type="body" sz="quarter" idx="3"/>
          </p:nvPr>
        </p:nvSpPr>
        <p:spPr>
          <a:xfrm>
            <a:off x="6096000" y="1376039"/>
            <a:ext cx="6096000" cy="1133801"/>
          </a:xfrm>
        </p:spPr>
        <p:txBody>
          <a:bodyPr/>
          <a:lstStyle/>
          <a:p>
            <a:r>
              <a:rPr lang="en-AU" dirty="0"/>
              <a:t>Manage passwords properly procedure:</a:t>
            </a:r>
          </a:p>
        </p:txBody>
      </p:sp>
      <p:sp>
        <p:nvSpPr>
          <p:cNvPr id="8" name="Content Placeholder 7">
            <a:extLst>
              <a:ext uri="{FF2B5EF4-FFF2-40B4-BE49-F238E27FC236}">
                <a16:creationId xmlns:a16="http://schemas.microsoft.com/office/drawing/2014/main" id="{115DD75C-38F5-8CF7-44C4-3959B68525A1}"/>
              </a:ext>
            </a:extLst>
          </p:cNvPr>
          <p:cNvSpPr>
            <a:spLocks noGrp="1"/>
          </p:cNvSpPr>
          <p:nvPr>
            <p:ph sz="quarter" idx="4"/>
          </p:nvPr>
        </p:nvSpPr>
        <p:spPr>
          <a:xfrm>
            <a:off x="6096001" y="2569370"/>
            <a:ext cx="6096000" cy="4288630"/>
          </a:xfrm>
        </p:spPr>
        <p:txBody>
          <a:bodyPr/>
          <a:lstStyle/>
          <a:p>
            <a:pPr marL="342900" lvl="0" indent="-342900">
              <a:buFont typeface="Symbol" panose="05050102010706020507" pitchFamily="18" charset="2"/>
              <a:buChar char=""/>
            </a:pPr>
            <a:r>
              <a:rPr lang="en-GB" sz="1800" dirty="0">
                <a:effectLst/>
                <a:latin typeface="Arial" panose="020B0604020202020204" pitchFamily="34" charset="0"/>
                <a:ea typeface="Calibri" panose="020F0502020204030204" pitchFamily="34" charset="0"/>
                <a:cs typeface="Arial" panose="020B0604020202020204" pitchFamily="34" charset="0"/>
              </a:rPr>
              <a:t>Choose passwords with at least eight characters (including capital and lower-case letters, numbers and symbols) and avoid information that can be easily guessed (e.g. birthdays.)</a:t>
            </a:r>
            <a:endParaRPr lang="en-AU" sz="18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800" dirty="0">
                <a:effectLst/>
                <a:latin typeface="Arial" panose="020B0604020202020204" pitchFamily="34" charset="0"/>
                <a:ea typeface="Calibri" panose="020F0502020204030204" pitchFamily="34" charset="0"/>
                <a:cs typeface="Arial" panose="020B0604020202020204" pitchFamily="34" charset="0"/>
              </a:rPr>
              <a:t>Remember passwords instead of writing them down. If employees need to write their passwords, they are obliged to keep the paper or digital document confidential and destroy it when their work is done.</a:t>
            </a:r>
            <a:endParaRPr lang="en-AU" sz="18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800" dirty="0">
                <a:effectLst/>
                <a:latin typeface="Arial" panose="020B0604020202020204" pitchFamily="34" charset="0"/>
                <a:ea typeface="Calibri" panose="020F0502020204030204" pitchFamily="34" charset="0"/>
                <a:cs typeface="Arial" panose="020B0604020202020204" pitchFamily="34" charset="0"/>
              </a:rPr>
              <a:t>Change their passwords every two months.</a:t>
            </a:r>
            <a:endParaRPr lang="en-AU"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00079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EE46-6A58-6BA1-4773-2427FE0F0AE9}"/>
              </a:ext>
            </a:extLst>
          </p:cNvPr>
          <p:cNvSpPr>
            <a:spLocks noGrp="1"/>
          </p:cNvSpPr>
          <p:nvPr>
            <p:ph type="title"/>
          </p:nvPr>
        </p:nvSpPr>
        <p:spPr>
          <a:xfrm>
            <a:off x="1143001" y="88777"/>
            <a:ext cx="9905998" cy="1467035"/>
          </a:xfrm>
        </p:spPr>
        <p:txBody>
          <a:bodyPr/>
          <a:lstStyle/>
          <a:p>
            <a:r>
              <a:rPr lang="en-AU" dirty="0"/>
              <a:t>Updates to Policies and procedures</a:t>
            </a:r>
          </a:p>
        </p:txBody>
      </p:sp>
      <p:sp>
        <p:nvSpPr>
          <p:cNvPr id="5" name="Text Placeholder 4">
            <a:extLst>
              <a:ext uri="{FF2B5EF4-FFF2-40B4-BE49-F238E27FC236}">
                <a16:creationId xmlns:a16="http://schemas.microsoft.com/office/drawing/2014/main" id="{0792138F-0C61-1DDF-075A-8404D1B6CE1A}"/>
              </a:ext>
            </a:extLst>
          </p:cNvPr>
          <p:cNvSpPr>
            <a:spLocks noGrp="1"/>
          </p:cNvSpPr>
          <p:nvPr>
            <p:ph type="body" idx="1"/>
          </p:nvPr>
        </p:nvSpPr>
        <p:spPr>
          <a:xfrm>
            <a:off x="114830" y="1938338"/>
            <a:ext cx="5981170" cy="576262"/>
          </a:xfrm>
        </p:spPr>
        <p:txBody>
          <a:bodyPr/>
          <a:lstStyle/>
          <a:p>
            <a:r>
              <a:rPr lang="en-GB" dirty="0"/>
              <a:t>Additional measures:</a:t>
            </a:r>
            <a:endParaRPr lang="en-AU" dirty="0"/>
          </a:p>
        </p:txBody>
      </p:sp>
      <p:sp>
        <p:nvSpPr>
          <p:cNvPr id="6" name="Content Placeholder 5">
            <a:extLst>
              <a:ext uri="{FF2B5EF4-FFF2-40B4-BE49-F238E27FC236}">
                <a16:creationId xmlns:a16="http://schemas.microsoft.com/office/drawing/2014/main" id="{26AD4403-E6A2-D393-EE84-E5F9CAFB273E}"/>
              </a:ext>
            </a:extLst>
          </p:cNvPr>
          <p:cNvSpPr>
            <a:spLocks noGrp="1"/>
          </p:cNvSpPr>
          <p:nvPr>
            <p:ph sz="half" idx="2"/>
          </p:nvPr>
        </p:nvSpPr>
        <p:spPr>
          <a:xfrm>
            <a:off x="114830" y="2569370"/>
            <a:ext cx="5981170" cy="4343400"/>
          </a:xfrm>
        </p:spPr>
        <p:txBody>
          <a:bodyPr/>
          <a:lstStyle/>
          <a:p>
            <a:pPr marL="342900" lvl="0" indent="-342900">
              <a:buFont typeface="Symbol" panose="05050102010706020507" pitchFamily="18" charset="2"/>
              <a:buChar char=""/>
            </a:pPr>
            <a:r>
              <a:rPr lang="en-GB" sz="1800" dirty="0">
                <a:effectLst/>
                <a:latin typeface="Arial" panose="020B0604020202020204" pitchFamily="34" charset="0"/>
                <a:ea typeface="Calibri" panose="020F0502020204030204" pitchFamily="34" charset="0"/>
                <a:cs typeface="Arial" panose="020B0604020202020204" pitchFamily="34" charset="0"/>
              </a:rPr>
              <a:t>Change all account passwords at once when a device is stolen.</a:t>
            </a:r>
            <a:endParaRPr lang="en-AU" sz="18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800" dirty="0">
                <a:effectLst/>
                <a:latin typeface="Arial" panose="020B0604020202020204" pitchFamily="34" charset="0"/>
                <a:ea typeface="Calibri" panose="020F0502020204030204" pitchFamily="34" charset="0"/>
                <a:cs typeface="Arial" panose="020B0604020202020204" pitchFamily="34" charset="0"/>
              </a:rPr>
              <a:t>Report a perceived threat or possible security weakness in company systems.</a:t>
            </a:r>
            <a:endParaRPr lang="en-AU" sz="18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800" dirty="0">
                <a:effectLst/>
                <a:latin typeface="Arial" panose="020B0604020202020204" pitchFamily="34" charset="0"/>
                <a:ea typeface="Calibri" panose="020F0502020204030204" pitchFamily="34" charset="0"/>
                <a:cs typeface="Arial" panose="020B0604020202020204" pitchFamily="34" charset="0"/>
              </a:rPr>
              <a:t>Refrain from downloading suspicious, unauthorized or illegal software on their company equipment.</a:t>
            </a:r>
            <a:endParaRPr lang="en-AU" sz="18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800" dirty="0">
                <a:effectLst/>
                <a:latin typeface="Arial" panose="020B0604020202020204" pitchFamily="34" charset="0"/>
                <a:ea typeface="Calibri" panose="020F0502020204030204" pitchFamily="34" charset="0"/>
                <a:cs typeface="Arial" panose="020B0604020202020204" pitchFamily="34" charset="0"/>
              </a:rPr>
              <a:t>All newly discovered threats will be emailed out to staff.</a:t>
            </a:r>
            <a:endParaRPr lang="en-AU" sz="18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800" dirty="0">
                <a:effectLst/>
                <a:latin typeface="Arial" panose="020B0604020202020204" pitchFamily="34" charset="0"/>
                <a:ea typeface="Calibri" panose="020F0502020204030204" pitchFamily="34" charset="0"/>
                <a:cs typeface="Arial" panose="020B0604020202020204" pitchFamily="34" charset="0"/>
              </a:rPr>
              <a:t>Avoid accessing suspicious websites.</a:t>
            </a:r>
            <a:endParaRPr lang="en-AU"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AU" dirty="0"/>
          </a:p>
        </p:txBody>
      </p:sp>
      <p:sp>
        <p:nvSpPr>
          <p:cNvPr id="7" name="Text Placeholder 6">
            <a:extLst>
              <a:ext uri="{FF2B5EF4-FFF2-40B4-BE49-F238E27FC236}">
                <a16:creationId xmlns:a16="http://schemas.microsoft.com/office/drawing/2014/main" id="{F3EF2114-5598-E19A-CC9D-4EAB178D6126}"/>
              </a:ext>
            </a:extLst>
          </p:cNvPr>
          <p:cNvSpPr>
            <a:spLocks noGrp="1"/>
          </p:cNvSpPr>
          <p:nvPr>
            <p:ph type="body" sz="quarter" idx="3"/>
          </p:nvPr>
        </p:nvSpPr>
        <p:spPr>
          <a:xfrm>
            <a:off x="6096000" y="1376039"/>
            <a:ext cx="6096000" cy="1133801"/>
          </a:xfrm>
        </p:spPr>
        <p:txBody>
          <a:bodyPr/>
          <a:lstStyle/>
          <a:p>
            <a:r>
              <a:rPr lang="en-GB" dirty="0"/>
              <a:t>Our [Security Specialists/ Network Administrators] should:</a:t>
            </a:r>
            <a:endParaRPr lang="en-AU" dirty="0"/>
          </a:p>
        </p:txBody>
      </p:sp>
      <p:sp>
        <p:nvSpPr>
          <p:cNvPr id="8" name="Content Placeholder 7">
            <a:extLst>
              <a:ext uri="{FF2B5EF4-FFF2-40B4-BE49-F238E27FC236}">
                <a16:creationId xmlns:a16="http://schemas.microsoft.com/office/drawing/2014/main" id="{115DD75C-38F5-8CF7-44C4-3959B68525A1}"/>
              </a:ext>
            </a:extLst>
          </p:cNvPr>
          <p:cNvSpPr>
            <a:spLocks noGrp="1"/>
          </p:cNvSpPr>
          <p:nvPr>
            <p:ph sz="quarter" idx="4"/>
          </p:nvPr>
        </p:nvSpPr>
        <p:spPr>
          <a:xfrm>
            <a:off x="6096001" y="2569370"/>
            <a:ext cx="6096000" cy="4288630"/>
          </a:xfrm>
        </p:spPr>
        <p:txBody>
          <a:bodyPr/>
          <a:lstStyle/>
          <a:p>
            <a:r>
              <a:rPr lang="en-GB" dirty="0"/>
              <a:t>Install firewalls, anti malware software and access authentication systems.</a:t>
            </a:r>
          </a:p>
          <a:p>
            <a:r>
              <a:rPr lang="en-GB" dirty="0"/>
              <a:t>Arrange for security training to all employees.</a:t>
            </a:r>
          </a:p>
          <a:p>
            <a:r>
              <a:rPr lang="en-GB" dirty="0"/>
              <a:t>Inform employees regularly about new scam emails or viruses and ways to combat them.</a:t>
            </a:r>
          </a:p>
          <a:p>
            <a:r>
              <a:rPr lang="en-GB" dirty="0"/>
              <a:t>Revoke rights for third party vendors upon completion of work with organisation.</a:t>
            </a:r>
          </a:p>
          <a:p>
            <a:r>
              <a:rPr lang="en-GB" dirty="0"/>
              <a:t>Ensure The Principle of Least Privilege is in place for all users.</a:t>
            </a:r>
          </a:p>
          <a:p>
            <a:endParaRPr lang="en-AU" dirty="0"/>
          </a:p>
        </p:txBody>
      </p:sp>
    </p:spTree>
    <p:extLst>
      <p:ext uri="{BB962C8B-B14F-4D97-AF65-F5344CB8AC3E}">
        <p14:creationId xmlns:p14="http://schemas.microsoft.com/office/powerpoint/2010/main" val="263231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C37A8F-B438-DA6C-2780-B6D42175E824}"/>
              </a:ext>
            </a:extLst>
          </p:cNvPr>
          <p:cNvSpPr>
            <a:spLocks noGrp="1"/>
          </p:cNvSpPr>
          <p:nvPr>
            <p:ph type="title"/>
          </p:nvPr>
        </p:nvSpPr>
        <p:spPr>
          <a:xfrm>
            <a:off x="962022" y="643467"/>
            <a:ext cx="4340023" cy="5571064"/>
          </a:xfrm>
        </p:spPr>
        <p:txBody>
          <a:bodyPr anchor="ctr">
            <a:normAutofit/>
          </a:bodyPr>
          <a:lstStyle/>
          <a:p>
            <a:r>
              <a:rPr lang="en-AU" sz="4400"/>
              <a:t>Avoid Phishing</a:t>
            </a:r>
          </a:p>
        </p:txBody>
      </p:sp>
      <p:sp>
        <p:nvSpPr>
          <p:cNvPr id="3" name="Content Placeholder 2">
            <a:extLst>
              <a:ext uri="{FF2B5EF4-FFF2-40B4-BE49-F238E27FC236}">
                <a16:creationId xmlns:a16="http://schemas.microsoft.com/office/drawing/2014/main" id="{4CC34A6B-001C-1DB9-F2DE-4FD628D55AB8}"/>
              </a:ext>
            </a:extLst>
          </p:cNvPr>
          <p:cNvSpPr>
            <a:spLocks noGrp="1"/>
          </p:cNvSpPr>
          <p:nvPr>
            <p:ph idx="1"/>
          </p:nvPr>
        </p:nvSpPr>
        <p:spPr>
          <a:xfrm>
            <a:off x="6708499" y="643467"/>
            <a:ext cx="4521480" cy="5571064"/>
          </a:xfrm>
        </p:spPr>
        <p:txBody>
          <a:bodyPr>
            <a:normAutofit/>
          </a:bodyPr>
          <a:lstStyle/>
          <a:p>
            <a:pPr marL="342900" lvl="0" indent="-342900">
              <a:buFont typeface="+mj-lt"/>
              <a:buAutoNum type="arabicPeriod"/>
            </a:pPr>
            <a:r>
              <a:rPr lang="en-AU" dirty="0">
                <a:effectLst/>
                <a:latin typeface="Calibri" panose="020F0502020204030204" pitchFamily="34" charset="0"/>
                <a:ea typeface="Calibri" panose="020F0502020204030204" pitchFamily="34" charset="0"/>
                <a:cs typeface="Times New Roman" panose="02020603050405020304" pitchFamily="18" charset="0"/>
              </a:rPr>
              <a:t>Check Links:</a:t>
            </a:r>
          </a:p>
          <a:p>
            <a:pPr marL="342900" lvl="0" indent="-342900">
              <a:buFont typeface="+mj-lt"/>
              <a:buAutoNum type="arabicPeriod"/>
            </a:pPr>
            <a:r>
              <a:rPr lang="en-AU" dirty="0">
                <a:effectLst/>
                <a:latin typeface="Calibri" panose="020F0502020204030204" pitchFamily="34" charset="0"/>
                <a:ea typeface="Calibri" panose="020F0502020204030204" pitchFamily="34" charset="0"/>
                <a:cs typeface="Times New Roman" panose="02020603050405020304" pitchFamily="18" charset="0"/>
              </a:rPr>
              <a:t>Check Emails/Numbers</a:t>
            </a:r>
          </a:p>
          <a:p>
            <a:pPr marL="342900" lvl="0" indent="-342900">
              <a:buFont typeface="+mj-lt"/>
              <a:buAutoNum type="arabicPeriod"/>
            </a:pPr>
            <a:r>
              <a:rPr lang="en-AU" dirty="0">
                <a:effectLst/>
                <a:latin typeface="Calibri" panose="020F0502020204030204" pitchFamily="34" charset="0"/>
                <a:ea typeface="Calibri" panose="020F0502020204030204" pitchFamily="34" charset="0"/>
                <a:cs typeface="Times New Roman" panose="02020603050405020304" pitchFamily="18" charset="0"/>
              </a:rPr>
              <a:t>Use MFA (multi factor Authentication)</a:t>
            </a:r>
          </a:p>
          <a:p>
            <a:pPr marL="342900" lvl="0" indent="-342900">
              <a:spcAft>
                <a:spcPts val="800"/>
              </a:spcAft>
              <a:buFont typeface="+mj-lt"/>
              <a:buAutoNum type="arabicPeriod"/>
            </a:pPr>
            <a:r>
              <a:rPr lang="en-AU" dirty="0">
                <a:effectLst/>
                <a:latin typeface="Calibri" panose="020F0502020204030204" pitchFamily="34" charset="0"/>
                <a:ea typeface="Calibri" panose="020F0502020204030204" pitchFamily="34" charset="0"/>
                <a:cs typeface="Times New Roman" panose="02020603050405020304" pitchFamily="18" charset="0"/>
              </a:rPr>
              <a:t>Don’t give out personal Info</a:t>
            </a:r>
          </a:p>
          <a:p>
            <a:r>
              <a:rPr lang="en-AU" dirty="0">
                <a:effectLst/>
                <a:latin typeface="Calibri" panose="020F0502020204030204" pitchFamily="34" charset="0"/>
                <a:ea typeface="Calibri" panose="020F0502020204030204" pitchFamily="34" charset="0"/>
                <a:cs typeface="Times New Roman" panose="02020603050405020304" pitchFamily="18" charset="0"/>
              </a:rPr>
              <a:t>Be suspicious of titles</a:t>
            </a:r>
            <a:endParaRPr lang="en-AU" dirty="0"/>
          </a:p>
        </p:txBody>
      </p:sp>
    </p:spTree>
    <p:extLst>
      <p:ext uri="{BB962C8B-B14F-4D97-AF65-F5344CB8AC3E}">
        <p14:creationId xmlns:p14="http://schemas.microsoft.com/office/powerpoint/2010/main" val="372986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C2852-377F-56E9-7892-D66EB8A7AD35}"/>
              </a:ext>
            </a:extLst>
          </p:cNvPr>
          <p:cNvSpPr>
            <a:spLocks noGrp="1"/>
          </p:cNvSpPr>
          <p:nvPr>
            <p:ph type="title"/>
          </p:nvPr>
        </p:nvSpPr>
        <p:spPr>
          <a:xfrm>
            <a:off x="962022" y="643467"/>
            <a:ext cx="4340023" cy="5571064"/>
          </a:xfrm>
        </p:spPr>
        <p:txBody>
          <a:bodyPr anchor="ctr">
            <a:normAutofit/>
          </a:bodyPr>
          <a:lstStyle/>
          <a:p>
            <a:r>
              <a:rPr lang="en-AU" sz="4400"/>
              <a:t>Avoid Ransomware</a:t>
            </a:r>
          </a:p>
        </p:txBody>
      </p:sp>
      <p:sp>
        <p:nvSpPr>
          <p:cNvPr id="3" name="Content Placeholder 2">
            <a:extLst>
              <a:ext uri="{FF2B5EF4-FFF2-40B4-BE49-F238E27FC236}">
                <a16:creationId xmlns:a16="http://schemas.microsoft.com/office/drawing/2014/main" id="{B672F50E-A252-727F-B533-ACB834B58E18}"/>
              </a:ext>
            </a:extLst>
          </p:cNvPr>
          <p:cNvSpPr>
            <a:spLocks noGrp="1"/>
          </p:cNvSpPr>
          <p:nvPr>
            <p:ph idx="1"/>
          </p:nvPr>
        </p:nvSpPr>
        <p:spPr>
          <a:xfrm>
            <a:off x="6708499" y="643467"/>
            <a:ext cx="4521480" cy="5571064"/>
          </a:xfrm>
        </p:spPr>
        <p:txBody>
          <a:bodyPr>
            <a:normAutofit/>
          </a:bodyPr>
          <a:lstStyle/>
          <a:p>
            <a:pPr marL="342900" lvl="0" indent="-342900">
              <a:buFont typeface="+mj-lt"/>
              <a:buAutoNum type="arabicPeriod"/>
            </a:pPr>
            <a:r>
              <a:rPr lang="en-AU">
                <a:effectLst/>
                <a:latin typeface="Calibri" panose="020F0502020204030204" pitchFamily="34" charset="0"/>
                <a:ea typeface="Calibri" panose="020F0502020204030204" pitchFamily="34" charset="0"/>
                <a:cs typeface="Times New Roman" panose="02020603050405020304" pitchFamily="18" charset="0"/>
              </a:rPr>
              <a:t>Don’t open random files</a:t>
            </a:r>
          </a:p>
          <a:p>
            <a:pPr marL="342900" lvl="0" indent="-342900">
              <a:buFont typeface="+mj-lt"/>
              <a:buAutoNum type="arabicPeriod"/>
            </a:pPr>
            <a:r>
              <a:rPr lang="en-AU">
                <a:effectLst/>
                <a:latin typeface="Calibri" panose="020F0502020204030204" pitchFamily="34" charset="0"/>
                <a:ea typeface="Calibri" panose="020F0502020204030204" pitchFamily="34" charset="0"/>
                <a:cs typeface="Times New Roman" panose="02020603050405020304" pitchFamily="18" charset="0"/>
              </a:rPr>
              <a:t>Don’t plug in unknown devices</a:t>
            </a:r>
          </a:p>
          <a:p>
            <a:pPr marL="342900" lvl="0" indent="-342900">
              <a:buFont typeface="+mj-lt"/>
              <a:buAutoNum type="arabicPeriod"/>
            </a:pPr>
            <a:r>
              <a:rPr lang="en-AU">
                <a:effectLst/>
                <a:latin typeface="Calibri" panose="020F0502020204030204" pitchFamily="34" charset="0"/>
                <a:ea typeface="Calibri" panose="020F0502020204030204" pitchFamily="34" charset="0"/>
                <a:cs typeface="Times New Roman" panose="02020603050405020304" pitchFamily="18" charset="0"/>
              </a:rPr>
              <a:t>Back up regularly</a:t>
            </a:r>
          </a:p>
          <a:p>
            <a:pPr marL="342900" lvl="0" indent="-342900">
              <a:buFont typeface="+mj-lt"/>
              <a:buAutoNum type="arabicPeriod"/>
            </a:pPr>
            <a:r>
              <a:rPr lang="en-AU">
                <a:effectLst/>
                <a:latin typeface="Calibri" panose="020F0502020204030204" pitchFamily="34" charset="0"/>
                <a:ea typeface="Calibri" panose="020F0502020204030204" pitchFamily="34" charset="0"/>
                <a:cs typeface="Times New Roman" panose="02020603050405020304" pitchFamily="18" charset="0"/>
              </a:rPr>
              <a:t>Keep up to date</a:t>
            </a:r>
          </a:p>
          <a:p>
            <a:pPr marL="342900" lvl="0" indent="-342900">
              <a:spcAft>
                <a:spcPts val="800"/>
              </a:spcAft>
              <a:buFont typeface="+mj-lt"/>
              <a:buAutoNum type="arabicPeriod"/>
            </a:pPr>
            <a:r>
              <a:rPr lang="en-AU">
                <a:effectLst/>
                <a:latin typeface="Calibri" panose="020F0502020204030204" pitchFamily="34" charset="0"/>
                <a:ea typeface="Calibri" panose="020F0502020204030204" pitchFamily="34" charset="0"/>
                <a:cs typeface="Times New Roman" panose="02020603050405020304" pitchFamily="18" charset="0"/>
              </a:rPr>
              <a:t>Have secure and offline and encrypted</a:t>
            </a:r>
          </a:p>
        </p:txBody>
      </p:sp>
    </p:spTree>
    <p:extLst>
      <p:ext uri="{BB962C8B-B14F-4D97-AF65-F5344CB8AC3E}">
        <p14:creationId xmlns:p14="http://schemas.microsoft.com/office/powerpoint/2010/main" val="252975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05D72-C62F-D93C-8D37-5A05F0DF68A4}"/>
              </a:ext>
            </a:extLst>
          </p:cNvPr>
          <p:cNvSpPr>
            <a:spLocks noGrp="1"/>
          </p:cNvSpPr>
          <p:nvPr>
            <p:ph type="title"/>
          </p:nvPr>
        </p:nvSpPr>
        <p:spPr>
          <a:xfrm>
            <a:off x="962022" y="643467"/>
            <a:ext cx="4340023" cy="5571064"/>
          </a:xfrm>
        </p:spPr>
        <p:txBody>
          <a:bodyPr anchor="ctr">
            <a:normAutofit/>
          </a:bodyPr>
          <a:lstStyle/>
          <a:p>
            <a:r>
              <a:rPr lang="en-AU" sz="4400" dirty="0"/>
              <a:t>Hacking</a:t>
            </a:r>
          </a:p>
        </p:txBody>
      </p:sp>
      <p:sp>
        <p:nvSpPr>
          <p:cNvPr id="17" name="Content Placeholder 2">
            <a:extLst>
              <a:ext uri="{FF2B5EF4-FFF2-40B4-BE49-F238E27FC236}">
                <a16:creationId xmlns:a16="http://schemas.microsoft.com/office/drawing/2014/main" id="{7BAA7630-595F-17C8-879D-B3911D17C401}"/>
              </a:ext>
            </a:extLst>
          </p:cNvPr>
          <p:cNvSpPr>
            <a:spLocks noGrp="1"/>
          </p:cNvSpPr>
          <p:nvPr>
            <p:ph idx="1"/>
          </p:nvPr>
        </p:nvSpPr>
        <p:spPr>
          <a:xfrm>
            <a:off x="6708499" y="643467"/>
            <a:ext cx="4521480" cy="5571064"/>
          </a:xfrm>
        </p:spPr>
        <p:txBody>
          <a:bodyPr>
            <a:normAutofit/>
          </a:bodyPr>
          <a:lstStyle/>
          <a:p>
            <a:pPr marL="342900" lvl="0" indent="-342900">
              <a:buFont typeface="+mj-lt"/>
              <a:buAutoNum type="arabicPeriod"/>
            </a:pPr>
            <a:r>
              <a:rPr lang="en-AU">
                <a:effectLst/>
                <a:latin typeface="Calibri" panose="020F0502020204030204" pitchFamily="34" charset="0"/>
                <a:ea typeface="Calibri" panose="020F0502020204030204" pitchFamily="34" charset="0"/>
                <a:cs typeface="Times New Roman" panose="02020603050405020304" pitchFamily="18" charset="0"/>
              </a:rPr>
              <a:t>Update software</a:t>
            </a:r>
          </a:p>
          <a:p>
            <a:pPr marL="342900" lvl="0" indent="-342900">
              <a:buFont typeface="+mj-lt"/>
              <a:buAutoNum type="arabicPeriod"/>
            </a:pPr>
            <a:r>
              <a:rPr lang="en-AU">
                <a:effectLst/>
                <a:latin typeface="Calibri" panose="020F0502020204030204" pitchFamily="34" charset="0"/>
                <a:ea typeface="Calibri" panose="020F0502020204030204" pitchFamily="34" charset="0"/>
                <a:cs typeface="Times New Roman" panose="02020603050405020304" pitchFamily="18" charset="0"/>
              </a:rPr>
              <a:t>Use password managers </a:t>
            </a:r>
          </a:p>
          <a:p>
            <a:pPr marL="342900" lvl="0" indent="-342900">
              <a:buFont typeface="+mj-lt"/>
              <a:buAutoNum type="arabicPeriod"/>
            </a:pPr>
            <a:r>
              <a:rPr lang="en-AU">
                <a:effectLst/>
                <a:latin typeface="Calibri" panose="020F0502020204030204" pitchFamily="34" charset="0"/>
                <a:ea typeface="Calibri" panose="020F0502020204030204" pitchFamily="34" charset="0"/>
                <a:cs typeface="Times New Roman" panose="02020603050405020304" pitchFamily="18" charset="0"/>
              </a:rPr>
              <a:t>Use Anti-virus software </a:t>
            </a:r>
          </a:p>
          <a:p>
            <a:pPr marL="342900" lvl="0" indent="-342900">
              <a:buFont typeface="+mj-lt"/>
              <a:buAutoNum type="arabicPeriod"/>
            </a:pPr>
            <a:r>
              <a:rPr lang="en-AU">
                <a:effectLst/>
                <a:latin typeface="Calibri" panose="020F0502020204030204" pitchFamily="34" charset="0"/>
                <a:ea typeface="Calibri" panose="020F0502020204030204" pitchFamily="34" charset="0"/>
                <a:cs typeface="Times New Roman" panose="02020603050405020304" pitchFamily="18" charset="0"/>
              </a:rPr>
              <a:t>Avoid linking accounts</a:t>
            </a:r>
          </a:p>
          <a:p>
            <a:pPr marL="342900" lvl="0" indent="-342900">
              <a:spcAft>
                <a:spcPts val="800"/>
              </a:spcAft>
              <a:buFont typeface="+mj-lt"/>
              <a:buAutoNum type="arabicPeriod"/>
            </a:pPr>
            <a:r>
              <a:rPr lang="en-AU">
                <a:effectLst/>
                <a:latin typeface="Calibri" panose="020F0502020204030204" pitchFamily="34" charset="0"/>
                <a:ea typeface="Calibri" panose="020F0502020204030204" pitchFamily="34" charset="0"/>
                <a:cs typeface="Times New Roman" panose="02020603050405020304" pitchFamily="18" charset="0"/>
              </a:rPr>
              <a:t>Avoid connecting to public Wi-Fi</a:t>
            </a:r>
          </a:p>
        </p:txBody>
      </p:sp>
    </p:spTree>
    <p:extLst>
      <p:ext uri="{BB962C8B-B14F-4D97-AF65-F5344CB8AC3E}">
        <p14:creationId xmlns:p14="http://schemas.microsoft.com/office/powerpoint/2010/main" val="2159878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2D11-619B-4DDB-40A0-F624A6F1403F}"/>
              </a:ext>
            </a:extLst>
          </p:cNvPr>
          <p:cNvSpPr>
            <a:spLocks noGrp="1"/>
          </p:cNvSpPr>
          <p:nvPr>
            <p:ph type="title"/>
          </p:nvPr>
        </p:nvSpPr>
        <p:spPr/>
        <p:txBody>
          <a:bodyPr/>
          <a:lstStyle/>
          <a:p>
            <a:r>
              <a:rPr lang="en-AU" dirty="0"/>
              <a:t>Avoid cyber risks</a:t>
            </a:r>
          </a:p>
        </p:txBody>
      </p:sp>
      <p:sp>
        <p:nvSpPr>
          <p:cNvPr id="3" name="Content Placeholder 2">
            <a:extLst>
              <a:ext uri="{FF2B5EF4-FFF2-40B4-BE49-F238E27FC236}">
                <a16:creationId xmlns:a16="http://schemas.microsoft.com/office/drawing/2014/main" id="{80863083-5A7D-8030-8F96-C67C98B1EA56}"/>
              </a:ext>
            </a:extLst>
          </p:cNvPr>
          <p:cNvSpPr>
            <a:spLocks noGrp="1"/>
          </p:cNvSpPr>
          <p:nvPr>
            <p:ph idx="1"/>
          </p:nvPr>
        </p:nvSpPr>
        <p:spPr/>
        <p:txBody>
          <a:bodyPr/>
          <a:lstStyle/>
          <a:p>
            <a:r>
              <a:rPr lang="en-AU" dirty="0"/>
              <a:t>Have all Software up to date</a:t>
            </a:r>
          </a:p>
          <a:p>
            <a:r>
              <a:rPr lang="en-AU" dirty="0"/>
              <a:t>Use Password managers and MFA</a:t>
            </a:r>
          </a:p>
          <a:p>
            <a:r>
              <a:rPr lang="en-AU" dirty="0"/>
              <a:t>Encrypt important information</a:t>
            </a:r>
          </a:p>
          <a:p>
            <a:r>
              <a:rPr lang="en-AU" dirty="0"/>
              <a:t>Learn how threats work</a:t>
            </a:r>
          </a:p>
          <a:p>
            <a:r>
              <a:rPr lang="en-AU" dirty="0"/>
              <a:t>Don’t leave devices unattended.</a:t>
            </a:r>
          </a:p>
          <a:p>
            <a:endParaRPr lang="en-AU" dirty="0"/>
          </a:p>
        </p:txBody>
      </p:sp>
    </p:spTree>
    <p:extLst>
      <p:ext uri="{BB962C8B-B14F-4D97-AF65-F5344CB8AC3E}">
        <p14:creationId xmlns:p14="http://schemas.microsoft.com/office/powerpoint/2010/main" val="2244106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E33F-E8E5-C605-D257-7FB1D38FD384}"/>
              </a:ext>
            </a:extLst>
          </p:cNvPr>
          <p:cNvSpPr>
            <a:spLocks noGrp="1"/>
          </p:cNvSpPr>
          <p:nvPr>
            <p:ph type="title"/>
          </p:nvPr>
        </p:nvSpPr>
        <p:spPr/>
        <p:txBody>
          <a:bodyPr/>
          <a:lstStyle/>
          <a:p>
            <a:r>
              <a:rPr lang="en-AU" dirty="0"/>
              <a:t>Conclusion </a:t>
            </a:r>
          </a:p>
        </p:txBody>
      </p:sp>
      <p:sp>
        <p:nvSpPr>
          <p:cNvPr id="3" name="Content Placeholder 2">
            <a:extLst>
              <a:ext uri="{FF2B5EF4-FFF2-40B4-BE49-F238E27FC236}">
                <a16:creationId xmlns:a16="http://schemas.microsoft.com/office/drawing/2014/main" id="{C7C8B039-5212-8E75-CEB5-FFDBD3423E33}"/>
              </a:ext>
            </a:extLst>
          </p:cNvPr>
          <p:cNvSpPr>
            <a:spLocks noGrp="1"/>
          </p:cNvSpPr>
          <p:nvPr>
            <p:ph idx="1"/>
          </p:nvPr>
        </p:nvSpPr>
        <p:spPr/>
        <p:txBody>
          <a:bodyPr/>
          <a:lstStyle/>
          <a:p>
            <a:pPr marL="0" indent="0">
              <a:buNone/>
            </a:pPr>
            <a:r>
              <a:rPr lang="en-AU" dirty="0">
                <a:effectLst>
                  <a:glow rad="38100">
                    <a:schemeClr val="bg1">
                      <a:lumMod val="50000"/>
                      <a:lumOff val="50000"/>
                      <a:alpha val="20000"/>
                    </a:schemeClr>
                  </a:glow>
                  <a:outerShdw blurRad="38100" dist="38100" dir="2700000" algn="tl">
                    <a:srgbClr val="000000">
                      <a:alpha val="43137"/>
                    </a:srgbClr>
                  </a:outerShdw>
                </a:effectLst>
                <a:latin typeface="Arial" panose="020B0604020202020204" pitchFamily="34" charset="0"/>
                <a:cs typeface="Arial" panose="020B0604020202020204" pitchFamily="34" charset="0"/>
              </a:rPr>
              <a:t>Cyber </a:t>
            </a:r>
            <a:r>
              <a:rPr lang="en-AU" dirty="0">
                <a:effectLst>
                  <a:glow rad="38100">
                    <a:schemeClr val="bg1">
                      <a:lumMod val="50000"/>
                      <a:lumOff val="50000"/>
                      <a:alpha val="20000"/>
                    </a:schemeClr>
                  </a:glow>
                </a:effectLst>
                <a:latin typeface="Arial" panose="020B0604020202020204" pitchFamily="34" charset="0"/>
                <a:cs typeface="Arial" panose="020B0604020202020204" pitchFamily="34" charset="0"/>
              </a:rPr>
              <a:t>threats</a:t>
            </a:r>
            <a:r>
              <a:rPr lang="en-AU" dirty="0">
                <a:effectLst>
                  <a:glow rad="38100">
                    <a:schemeClr val="bg1">
                      <a:lumMod val="50000"/>
                      <a:lumOff val="50000"/>
                      <a:alpha val="20000"/>
                    </a:schemeClr>
                  </a:glow>
                  <a:outerShdw blurRad="38100" dist="38100" dir="2700000" algn="tl">
                    <a:srgbClr val="000000">
                      <a:alpha val="43137"/>
                    </a:srgbClr>
                  </a:outerShdw>
                </a:effectLst>
                <a:latin typeface="Arial" panose="020B0604020202020204" pitchFamily="34" charset="0"/>
                <a:cs typeface="Arial" panose="020B0604020202020204" pitchFamily="34" charset="0"/>
              </a:rPr>
              <a:t> in the work place are common with the biggest issue being peoples unawareness of threats. it is important to stay up to date on the best practises on how to avoid attacks, phishing, ransomware and hacking are </a:t>
            </a:r>
          </a:p>
        </p:txBody>
      </p:sp>
    </p:spTree>
    <p:extLst>
      <p:ext uri="{BB962C8B-B14F-4D97-AF65-F5344CB8AC3E}">
        <p14:creationId xmlns:p14="http://schemas.microsoft.com/office/powerpoint/2010/main" val="918713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5D8F1FB5B4C0D458EACCC0FAA37D613" ma:contentTypeVersion="13" ma:contentTypeDescription="Create a new document." ma:contentTypeScope="" ma:versionID="132915dfef503811157df3c5fd53147a">
  <xsd:schema xmlns:xsd="http://www.w3.org/2001/XMLSchema" xmlns:xs="http://www.w3.org/2001/XMLSchema" xmlns:p="http://schemas.microsoft.com/office/2006/metadata/properties" xmlns:ns3="8aa8da34-fdaf-4bd8-ae3e-21a641c1d7fb" xmlns:ns4="b6aa7f3d-75f6-460a-b0a5-a22e484e90e3" targetNamespace="http://schemas.microsoft.com/office/2006/metadata/properties" ma:root="true" ma:fieldsID="19642b8558bfb2febae8d324aaa43dc8" ns3:_="" ns4:_="">
    <xsd:import namespace="8aa8da34-fdaf-4bd8-ae3e-21a641c1d7fb"/>
    <xsd:import namespace="b6aa7f3d-75f6-460a-b0a5-a22e484e90e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a8da34-fdaf-4bd8-ae3e-21a641c1d7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6aa7f3d-75f6-460a-b0a5-a22e484e90e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40ABA8-FC26-4652-BEE3-937F5384B071}">
  <ds:schemaRefs>
    <ds:schemaRef ds:uri="http://schemas.microsoft.com/sharepoint/v3/contenttype/forms"/>
  </ds:schemaRefs>
</ds:datastoreItem>
</file>

<file path=customXml/itemProps2.xml><?xml version="1.0" encoding="utf-8"?>
<ds:datastoreItem xmlns:ds="http://schemas.openxmlformats.org/officeDocument/2006/customXml" ds:itemID="{F84AA221-6CA6-4991-84FE-682375A44C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a8da34-fdaf-4bd8-ae3e-21a641c1d7fb"/>
    <ds:schemaRef ds:uri="b6aa7f3d-75f6-460a-b0a5-a22e484e90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3F334E-4167-4DF9-B1B1-2554C5CDC8E4}">
  <ds:schemaRefs>
    <ds:schemaRef ds:uri="http://schemas.microsoft.com/office/2006/documentManagement/types"/>
    <ds:schemaRef ds:uri="http://schemas.openxmlformats.org/package/2006/metadata/core-properties"/>
    <ds:schemaRef ds:uri="b6aa7f3d-75f6-460a-b0a5-a22e484e90e3"/>
    <ds:schemaRef ds:uri="http://purl.org/dc/terms/"/>
    <ds:schemaRef ds:uri="http://purl.org/dc/dcmitype/"/>
    <ds:schemaRef ds:uri="http://purl.org/dc/elements/1.1/"/>
    <ds:schemaRef ds:uri="http://schemas.microsoft.com/office/infopath/2007/PartnerControls"/>
    <ds:schemaRef ds:uri="8aa8da34-fdaf-4bd8-ae3e-21a641c1d7fb"/>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4196</TotalTime>
  <Words>399</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Symbol</vt:lpstr>
      <vt:lpstr>Mesh</vt:lpstr>
      <vt:lpstr>Cyber Training</vt:lpstr>
      <vt:lpstr>Introduction</vt:lpstr>
      <vt:lpstr>Updates to Policies and procedures</vt:lpstr>
      <vt:lpstr>Updates to Policies and procedures</vt:lpstr>
      <vt:lpstr>Avoid Phishing</vt:lpstr>
      <vt:lpstr>Avoid Ransomware</vt:lpstr>
      <vt:lpstr>Hacking</vt:lpstr>
      <vt:lpstr>Avoid cyber risks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Training</dc:title>
  <dc:creator>Andre ALEXANDROV (001164110)</dc:creator>
  <cp:lastModifiedBy>Andre ALEXANDROV (001164110)</cp:lastModifiedBy>
  <cp:revision>2</cp:revision>
  <dcterms:created xsi:type="dcterms:W3CDTF">2023-03-03T01:41:28Z</dcterms:created>
  <dcterms:modified xsi:type="dcterms:W3CDTF">2023-03-10T09:08:32Z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0x010100E5D8F1FB5B4C0D458EACCC0FAA37D613</vt:lpwstr>
  </property>
</Properties>
</file>