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64078-6A3B-422A-A763-EE02D050312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A4EF8D-4249-4CCC-B441-F1F51739A8B5}">
      <dgm:prSet/>
      <dgm:spPr/>
      <dgm:t>
        <a:bodyPr/>
        <a:lstStyle/>
        <a:p>
          <a:r>
            <a:rPr lang="en-US"/>
            <a:t>Sourced as a .csv from SportsReference.com</a:t>
          </a:r>
        </a:p>
      </dgm:t>
    </dgm:pt>
    <dgm:pt modelId="{E124F43A-65F3-40F8-8CEE-6D2AC1A18200}" type="parTrans" cxnId="{5FC5A2D2-6B97-4C11-9011-FF210A2ACF28}">
      <dgm:prSet/>
      <dgm:spPr/>
      <dgm:t>
        <a:bodyPr/>
        <a:lstStyle/>
        <a:p>
          <a:endParaRPr lang="en-US"/>
        </a:p>
      </dgm:t>
    </dgm:pt>
    <dgm:pt modelId="{BDCC650A-8AC4-4CF4-A9FB-59E90B7A9072}" type="sibTrans" cxnId="{5FC5A2D2-6B97-4C11-9011-FF210A2ACF2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633473C-7780-451F-B819-8555F75C9B5A}">
      <dgm:prSet/>
      <dgm:spPr/>
      <dgm:t>
        <a:bodyPr/>
        <a:lstStyle/>
        <a:p>
          <a:r>
            <a:rPr lang="en-US"/>
            <a:t>Contains a large amount of information about each game played this season</a:t>
          </a:r>
        </a:p>
      </dgm:t>
    </dgm:pt>
    <dgm:pt modelId="{997E97BB-612D-40E5-91B4-D8293E6A26F0}" type="parTrans" cxnId="{E4F61983-9C05-4754-9F9D-C884508D7969}">
      <dgm:prSet/>
      <dgm:spPr/>
      <dgm:t>
        <a:bodyPr/>
        <a:lstStyle/>
        <a:p>
          <a:endParaRPr lang="en-US"/>
        </a:p>
      </dgm:t>
    </dgm:pt>
    <dgm:pt modelId="{C742B549-A76C-4797-9E5C-B88F5576CF73}" type="sibTrans" cxnId="{E4F61983-9C05-4754-9F9D-C884508D796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C18D57B2-141F-49F1-9C7E-D030B742D6C5}">
      <dgm:prSet/>
      <dgm:spPr/>
      <dgm:t>
        <a:bodyPr/>
        <a:lstStyle/>
        <a:p>
          <a:r>
            <a:rPr lang="en-US"/>
            <a:t>Because season is over there are no missing, null, or NA values.</a:t>
          </a:r>
        </a:p>
      </dgm:t>
    </dgm:pt>
    <dgm:pt modelId="{37069D82-A272-4321-9A7A-5BEFDCDB8CAC}" type="parTrans" cxnId="{8B83CFED-6ADD-4FA6-83E0-AC5BA19652FF}">
      <dgm:prSet/>
      <dgm:spPr/>
      <dgm:t>
        <a:bodyPr/>
        <a:lstStyle/>
        <a:p>
          <a:endParaRPr lang="en-US"/>
        </a:p>
      </dgm:t>
    </dgm:pt>
    <dgm:pt modelId="{6159DAE0-4560-4886-B0C9-2EBED29AA84F}" type="sibTrans" cxnId="{8B83CFED-6ADD-4FA6-83E0-AC5BA19652FF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1C8C914-DD7E-1E4F-9512-9218A3EF38E5}" type="pres">
      <dgm:prSet presAssocID="{BFD64078-6A3B-422A-A763-EE02D0503125}" presName="Name0" presStyleCnt="0">
        <dgm:presLayoutVars>
          <dgm:animLvl val="lvl"/>
          <dgm:resizeHandles val="exact"/>
        </dgm:presLayoutVars>
      </dgm:prSet>
      <dgm:spPr/>
    </dgm:pt>
    <dgm:pt modelId="{553A85BB-ECE6-F94E-93C3-67455E019698}" type="pres">
      <dgm:prSet presAssocID="{E2A4EF8D-4249-4CCC-B441-F1F51739A8B5}" presName="compositeNode" presStyleCnt="0">
        <dgm:presLayoutVars>
          <dgm:bulletEnabled val="1"/>
        </dgm:presLayoutVars>
      </dgm:prSet>
      <dgm:spPr/>
    </dgm:pt>
    <dgm:pt modelId="{20CB1AA3-89EF-7C46-B4D9-F32F7E81043E}" type="pres">
      <dgm:prSet presAssocID="{E2A4EF8D-4249-4CCC-B441-F1F51739A8B5}" presName="bgRect" presStyleLbl="alignNode1" presStyleIdx="0" presStyleCnt="3"/>
      <dgm:spPr/>
    </dgm:pt>
    <dgm:pt modelId="{2F01787D-EECE-474A-A0AB-13C5D462BF40}" type="pres">
      <dgm:prSet presAssocID="{BDCC650A-8AC4-4CF4-A9FB-59E90B7A907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FA62C37-34D5-2048-A792-BEB2DBB3AB61}" type="pres">
      <dgm:prSet presAssocID="{E2A4EF8D-4249-4CCC-B441-F1F51739A8B5}" presName="nodeRect" presStyleLbl="alignNode1" presStyleIdx="0" presStyleCnt="3">
        <dgm:presLayoutVars>
          <dgm:bulletEnabled val="1"/>
        </dgm:presLayoutVars>
      </dgm:prSet>
      <dgm:spPr/>
    </dgm:pt>
    <dgm:pt modelId="{26D064BF-E290-7F4C-B5CF-EDC416F18A84}" type="pres">
      <dgm:prSet presAssocID="{BDCC650A-8AC4-4CF4-A9FB-59E90B7A9072}" presName="sibTrans" presStyleCnt="0"/>
      <dgm:spPr/>
    </dgm:pt>
    <dgm:pt modelId="{CB99D6AD-554A-A24E-B3EB-B585CF6E0D4A}" type="pres">
      <dgm:prSet presAssocID="{7633473C-7780-451F-B819-8555F75C9B5A}" presName="compositeNode" presStyleCnt="0">
        <dgm:presLayoutVars>
          <dgm:bulletEnabled val="1"/>
        </dgm:presLayoutVars>
      </dgm:prSet>
      <dgm:spPr/>
    </dgm:pt>
    <dgm:pt modelId="{DCF555C9-4C87-5740-9BB3-6F6BC323DDFF}" type="pres">
      <dgm:prSet presAssocID="{7633473C-7780-451F-B819-8555F75C9B5A}" presName="bgRect" presStyleLbl="alignNode1" presStyleIdx="1" presStyleCnt="3"/>
      <dgm:spPr/>
    </dgm:pt>
    <dgm:pt modelId="{93DBF7EE-F9D8-154E-8E55-A3518EAFE68D}" type="pres">
      <dgm:prSet presAssocID="{C742B549-A76C-4797-9E5C-B88F5576CF7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AF492A1-86FA-A04B-BC94-61B2C7156F6E}" type="pres">
      <dgm:prSet presAssocID="{7633473C-7780-451F-B819-8555F75C9B5A}" presName="nodeRect" presStyleLbl="alignNode1" presStyleIdx="1" presStyleCnt="3">
        <dgm:presLayoutVars>
          <dgm:bulletEnabled val="1"/>
        </dgm:presLayoutVars>
      </dgm:prSet>
      <dgm:spPr/>
    </dgm:pt>
    <dgm:pt modelId="{494F502E-33CD-9246-8E8B-E58428364DC6}" type="pres">
      <dgm:prSet presAssocID="{C742B549-A76C-4797-9E5C-B88F5576CF73}" presName="sibTrans" presStyleCnt="0"/>
      <dgm:spPr/>
    </dgm:pt>
    <dgm:pt modelId="{CDF27D1E-C77D-8347-BAB1-EABBD69C5521}" type="pres">
      <dgm:prSet presAssocID="{C18D57B2-141F-49F1-9C7E-D030B742D6C5}" presName="compositeNode" presStyleCnt="0">
        <dgm:presLayoutVars>
          <dgm:bulletEnabled val="1"/>
        </dgm:presLayoutVars>
      </dgm:prSet>
      <dgm:spPr/>
    </dgm:pt>
    <dgm:pt modelId="{5827758C-0D49-654F-9C2A-4D65435444F9}" type="pres">
      <dgm:prSet presAssocID="{C18D57B2-141F-49F1-9C7E-D030B742D6C5}" presName="bgRect" presStyleLbl="alignNode1" presStyleIdx="2" presStyleCnt="3"/>
      <dgm:spPr/>
    </dgm:pt>
    <dgm:pt modelId="{B5915C0E-7E52-6841-924E-B3ADEEB738DE}" type="pres">
      <dgm:prSet presAssocID="{6159DAE0-4560-4886-B0C9-2EBED29AA84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167CC45-55DF-1544-8B5E-BB478631FA5C}" type="pres">
      <dgm:prSet presAssocID="{C18D57B2-141F-49F1-9C7E-D030B742D6C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CAA6614-A19B-F84D-88C4-97DBF88748FE}" type="presOf" srcId="{6159DAE0-4560-4886-B0C9-2EBED29AA84F}" destId="{B5915C0E-7E52-6841-924E-B3ADEEB738DE}" srcOrd="0" destOrd="0" presId="urn:microsoft.com/office/officeart/2016/7/layout/LinearBlockProcessNumbered"/>
    <dgm:cxn modelId="{8510FE1E-88AC-4446-94F1-C109405B5247}" type="presOf" srcId="{E2A4EF8D-4249-4CCC-B441-F1F51739A8B5}" destId="{8FA62C37-34D5-2048-A792-BEB2DBB3AB61}" srcOrd="1" destOrd="0" presId="urn:microsoft.com/office/officeart/2016/7/layout/LinearBlockProcessNumbered"/>
    <dgm:cxn modelId="{4F44DF4C-AB34-504C-B3C6-EA80F56DADCD}" type="presOf" srcId="{7633473C-7780-451F-B819-8555F75C9B5A}" destId="{DCF555C9-4C87-5740-9BB3-6F6BC323DDFF}" srcOrd="0" destOrd="0" presId="urn:microsoft.com/office/officeart/2016/7/layout/LinearBlockProcessNumbered"/>
    <dgm:cxn modelId="{33C3794E-1344-1A4A-8C56-6FEFF4C0BF33}" type="presOf" srcId="{C742B549-A76C-4797-9E5C-B88F5576CF73}" destId="{93DBF7EE-F9D8-154E-8E55-A3518EAFE68D}" srcOrd="0" destOrd="0" presId="urn:microsoft.com/office/officeart/2016/7/layout/LinearBlockProcessNumbered"/>
    <dgm:cxn modelId="{612AD550-0595-204D-99C3-7D020DB9E354}" type="presOf" srcId="{BFD64078-6A3B-422A-A763-EE02D0503125}" destId="{71C8C914-DD7E-1E4F-9512-9218A3EF38E5}" srcOrd="0" destOrd="0" presId="urn:microsoft.com/office/officeart/2016/7/layout/LinearBlockProcessNumbered"/>
    <dgm:cxn modelId="{E4F61983-9C05-4754-9F9D-C884508D7969}" srcId="{BFD64078-6A3B-422A-A763-EE02D0503125}" destId="{7633473C-7780-451F-B819-8555F75C9B5A}" srcOrd="1" destOrd="0" parTransId="{997E97BB-612D-40E5-91B4-D8293E6A26F0}" sibTransId="{C742B549-A76C-4797-9E5C-B88F5576CF73}"/>
    <dgm:cxn modelId="{E392408B-4B10-3347-9E34-9A9544D2D4B5}" type="presOf" srcId="{C18D57B2-141F-49F1-9C7E-D030B742D6C5}" destId="{0167CC45-55DF-1544-8B5E-BB478631FA5C}" srcOrd="1" destOrd="0" presId="urn:microsoft.com/office/officeart/2016/7/layout/LinearBlockProcessNumbered"/>
    <dgm:cxn modelId="{92C9B4A5-B614-324B-839B-264C75BC9F88}" type="presOf" srcId="{E2A4EF8D-4249-4CCC-B441-F1F51739A8B5}" destId="{20CB1AA3-89EF-7C46-B4D9-F32F7E81043E}" srcOrd="0" destOrd="0" presId="urn:microsoft.com/office/officeart/2016/7/layout/LinearBlockProcessNumbered"/>
    <dgm:cxn modelId="{A9E523B0-8596-3840-B904-39BBBE5B3F2C}" type="presOf" srcId="{7633473C-7780-451F-B819-8555F75C9B5A}" destId="{FAF492A1-86FA-A04B-BC94-61B2C7156F6E}" srcOrd="1" destOrd="0" presId="urn:microsoft.com/office/officeart/2016/7/layout/LinearBlockProcessNumbered"/>
    <dgm:cxn modelId="{5FC5A2D2-6B97-4C11-9011-FF210A2ACF28}" srcId="{BFD64078-6A3B-422A-A763-EE02D0503125}" destId="{E2A4EF8D-4249-4CCC-B441-F1F51739A8B5}" srcOrd="0" destOrd="0" parTransId="{E124F43A-65F3-40F8-8CEE-6D2AC1A18200}" sibTransId="{BDCC650A-8AC4-4CF4-A9FB-59E90B7A9072}"/>
    <dgm:cxn modelId="{C9A28FD6-C581-B54D-B5E3-9B9C64C9C5F1}" type="presOf" srcId="{BDCC650A-8AC4-4CF4-A9FB-59E90B7A9072}" destId="{2F01787D-EECE-474A-A0AB-13C5D462BF40}" srcOrd="0" destOrd="0" presId="urn:microsoft.com/office/officeart/2016/7/layout/LinearBlockProcessNumbered"/>
    <dgm:cxn modelId="{8B83CFED-6ADD-4FA6-83E0-AC5BA19652FF}" srcId="{BFD64078-6A3B-422A-A763-EE02D0503125}" destId="{C18D57B2-141F-49F1-9C7E-D030B742D6C5}" srcOrd="2" destOrd="0" parTransId="{37069D82-A272-4321-9A7A-5BEFDCDB8CAC}" sibTransId="{6159DAE0-4560-4886-B0C9-2EBED29AA84F}"/>
    <dgm:cxn modelId="{1FC1B4FA-0044-1B44-A7CF-620A43138CD0}" type="presOf" srcId="{C18D57B2-141F-49F1-9C7E-D030B742D6C5}" destId="{5827758C-0D49-654F-9C2A-4D65435444F9}" srcOrd="0" destOrd="0" presId="urn:microsoft.com/office/officeart/2016/7/layout/LinearBlockProcessNumbered"/>
    <dgm:cxn modelId="{8FECBFBF-2571-5A49-BDC4-A49142C2910E}" type="presParOf" srcId="{71C8C914-DD7E-1E4F-9512-9218A3EF38E5}" destId="{553A85BB-ECE6-F94E-93C3-67455E019698}" srcOrd="0" destOrd="0" presId="urn:microsoft.com/office/officeart/2016/7/layout/LinearBlockProcessNumbered"/>
    <dgm:cxn modelId="{3EDC625F-4BA7-B945-AC4D-59FB49245602}" type="presParOf" srcId="{553A85BB-ECE6-F94E-93C3-67455E019698}" destId="{20CB1AA3-89EF-7C46-B4D9-F32F7E81043E}" srcOrd="0" destOrd="0" presId="urn:microsoft.com/office/officeart/2016/7/layout/LinearBlockProcessNumbered"/>
    <dgm:cxn modelId="{3E6F216F-A4A2-0E45-B391-CA61E5E1FC4C}" type="presParOf" srcId="{553A85BB-ECE6-F94E-93C3-67455E019698}" destId="{2F01787D-EECE-474A-A0AB-13C5D462BF40}" srcOrd="1" destOrd="0" presId="urn:microsoft.com/office/officeart/2016/7/layout/LinearBlockProcessNumbered"/>
    <dgm:cxn modelId="{DA0947DE-3DAE-3D44-9B9C-413A55B16F2D}" type="presParOf" srcId="{553A85BB-ECE6-F94E-93C3-67455E019698}" destId="{8FA62C37-34D5-2048-A792-BEB2DBB3AB61}" srcOrd="2" destOrd="0" presId="urn:microsoft.com/office/officeart/2016/7/layout/LinearBlockProcessNumbered"/>
    <dgm:cxn modelId="{E9C31D6B-7CD1-8D4D-9F11-51554740BD12}" type="presParOf" srcId="{71C8C914-DD7E-1E4F-9512-9218A3EF38E5}" destId="{26D064BF-E290-7F4C-B5CF-EDC416F18A84}" srcOrd="1" destOrd="0" presId="urn:microsoft.com/office/officeart/2016/7/layout/LinearBlockProcessNumbered"/>
    <dgm:cxn modelId="{18F81F0B-03ED-564D-BE4C-45385508E840}" type="presParOf" srcId="{71C8C914-DD7E-1E4F-9512-9218A3EF38E5}" destId="{CB99D6AD-554A-A24E-B3EB-B585CF6E0D4A}" srcOrd="2" destOrd="0" presId="urn:microsoft.com/office/officeart/2016/7/layout/LinearBlockProcessNumbered"/>
    <dgm:cxn modelId="{CB62D815-4D95-D74A-91CE-255059B04C44}" type="presParOf" srcId="{CB99D6AD-554A-A24E-B3EB-B585CF6E0D4A}" destId="{DCF555C9-4C87-5740-9BB3-6F6BC323DDFF}" srcOrd="0" destOrd="0" presId="urn:microsoft.com/office/officeart/2016/7/layout/LinearBlockProcessNumbered"/>
    <dgm:cxn modelId="{82AC1930-4D60-BE45-8285-2A673FEC081B}" type="presParOf" srcId="{CB99D6AD-554A-A24E-B3EB-B585CF6E0D4A}" destId="{93DBF7EE-F9D8-154E-8E55-A3518EAFE68D}" srcOrd="1" destOrd="0" presId="urn:microsoft.com/office/officeart/2016/7/layout/LinearBlockProcessNumbered"/>
    <dgm:cxn modelId="{ABD2B6CF-6260-F840-BFD6-0E96E08EBBE4}" type="presParOf" srcId="{CB99D6AD-554A-A24E-B3EB-B585CF6E0D4A}" destId="{FAF492A1-86FA-A04B-BC94-61B2C7156F6E}" srcOrd="2" destOrd="0" presId="urn:microsoft.com/office/officeart/2016/7/layout/LinearBlockProcessNumbered"/>
    <dgm:cxn modelId="{5B7088C7-1A4A-7443-B6F8-D14CB207F577}" type="presParOf" srcId="{71C8C914-DD7E-1E4F-9512-9218A3EF38E5}" destId="{494F502E-33CD-9246-8E8B-E58428364DC6}" srcOrd="3" destOrd="0" presId="urn:microsoft.com/office/officeart/2016/7/layout/LinearBlockProcessNumbered"/>
    <dgm:cxn modelId="{8B05916B-8102-E64A-9C4A-A039C0F6B896}" type="presParOf" srcId="{71C8C914-DD7E-1E4F-9512-9218A3EF38E5}" destId="{CDF27D1E-C77D-8347-BAB1-EABBD69C5521}" srcOrd="4" destOrd="0" presId="urn:microsoft.com/office/officeart/2016/7/layout/LinearBlockProcessNumbered"/>
    <dgm:cxn modelId="{D65D29B2-9D12-0B40-A928-831A89B6FC46}" type="presParOf" srcId="{CDF27D1E-C77D-8347-BAB1-EABBD69C5521}" destId="{5827758C-0D49-654F-9C2A-4D65435444F9}" srcOrd="0" destOrd="0" presId="urn:microsoft.com/office/officeart/2016/7/layout/LinearBlockProcessNumbered"/>
    <dgm:cxn modelId="{9AC353BC-2820-F34E-8095-75819D755D1C}" type="presParOf" srcId="{CDF27D1E-C77D-8347-BAB1-EABBD69C5521}" destId="{B5915C0E-7E52-6841-924E-B3ADEEB738DE}" srcOrd="1" destOrd="0" presId="urn:microsoft.com/office/officeart/2016/7/layout/LinearBlockProcessNumbered"/>
    <dgm:cxn modelId="{0FE24E0E-7434-AC4B-B100-854F71CDE1A4}" type="presParOf" srcId="{CDF27D1E-C77D-8347-BAB1-EABBD69C5521}" destId="{0167CC45-55DF-1544-8B5E-BB478631FA5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A251CC-E7C7-4911-9486-BE5C79B98A7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9249A-623B-4069-852D-D06FA5B5B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 this application BST outperforms Heap</a:t>
          </a:r>
        </a:p>
      </dgm:t>
    </dgm:pt>
    <dgm:pt modelId="{9251A0DC-EC07-421B-A754-EA70AC7EBDD9}" type="parTrans" cxnId="{0B12A37F-6A9F-4271-AA5F-936689905586}">
      <dgm:prSet/>
      <dgm:spPr/>
      <dgm:t>
        <a:bodyPr/>
        <a:lstStyle/>
        <a:p>
          <a:endParaRPr lang="en-US"/>
        </a:p>
      </dgm:t>
    </dgm:pt>
    <dgm:pt modelId="{4DE8566D-0771-4648-BABA-DDCC6F8AE736}" type="sibTrans" cxnId="{0B12A37F-6A9F-4271-AA5F-936689905586}">
      <dgm:prSet/>
      <dgm:spPr/>
      <dgm:t>
        <a:bodyPr/>
        <a:lstStyle/>
        <a:p>
          <a:endParaRPr lang="en-US"/>
        </a:p>
      </dgm:t>
    </dgm:pt>
    <dgm:pt modelId="{77D1F654-3322-44C7-B50F-23EA82EF3D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Quickly returns both Min and Max</a:t>
          </a:r>
        </a:p>
      </dgm:t>
    </dgm:pt>
    <dgm:pt modelId="{D1B6EA5C-545A-40F9-A9E5-5D5AEDB2970D}" type="parTrans" cxnId="{6499B788-50E5-4000-A817-29474242A3B1}">
      <dgm:prSet/>
      <dgm:spPr/>
      <dgm:t>
        <a:bodyPr/>
        <a:lstStyle/>
        <a:p>
          <a:endParaRPr lang="en-US"/>
        </a:p>
      </dgm:t>
    </dgm:pt>
    <dgm:pt modelId="{1B329991-65B9-4645-8754-1E3143433522}" type="sibTrans" cxnId="{6499B788-50E5-4000-A817-29474242A3B1}">
      <dgm:prSet/>
      <dgm:spPr/>
      <dgm:t>
        <a:bodyPr/>
        <a:lstStyle/>
        <a:p>
          <a:endParaRPr lang="en-US"/>
        </a:p>
      </dgm:t>
    </dgm:pt>
    <dgm:pt modelId="{15E3EF0B-02F4-4122-9003-12F3C0EF4B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Searches with the same speed</a:t>
          </a:r>
        </a:p>
      </dgm:t>
    </dgm:pt>
    <dgm:pt modelId="{AC78C13C-A025-4FCB-AD14-800DCC8FD4A8}" type="parTrans" cxnId="{8478E6B7-D48E-4530-BCE7-1B341906ADD0}">
      <dgm:prSet/>
      <dgm:spPr/>
      <dgm:t>
        <a:bodyPr/>
        <a:lstStyle/>
        <a:p>
          <a:endParaRPr lang="en-US"/>
        </a:p>
      </dgm:t>
    </dgm:pt>
    <dgm:pt modelId="{B2AC71FA-AFE8-45EB-BEB1-CB7A01C2D808}" type="sibTrans" cxnId="{8478E6B7-D48E-4530-BCE7-1B341906ADD0}">
      <dgm:prSet/>
      <dgm:spPr/>
      <dgm:t>
        <a:bodyPr/>
        <a:lstStyle/>
        <a:p>
          <a:endParaRPr lang="en-US"/>
        </a:p>
      </dgm:t>
    </dgm:pt>
    <dgm:pt modelId="{E31CD728-17B7-476F-8CEC-83DD3463DE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Sort is only slightly slower because our data set is not very large</a:t>
          </a:r>
        </a:p>
      </dgm:t>
    </dgm:pt>
    <dgm:pt modelId="{B210F5F8-18A1-4D60-B6FA-6E53EA5A7797}" type="parTrans" cxnId="{80580B8F-3DCC-44A2-A1F4-0FC3DDB85B5C}">
      <dgm:prSet/>
      <dgm:spPr/>
      <dgm:t>
        <a:bodyPr/>
        <a:lstStyle/>
        <a:p>
          <a:endParaRPr lang="en-US"/>
        </a:p>
      </dgm:t>
    </dgm:pt>
    <dgm:pt modelId="{FE51CD58-9C0D-41FE-82ED-885893397784}" type="sibTrans" cxnId="{80580B8F-3DCC-44A2-A1F4-0FC3DDB85B5C}">
      <dgm:prSet/>
      <dgm:spPr/>
      <dgm:t>
        <a:bodyPr/>
        <a:lstStyle/>
        <a:p>
          <a:endParaRPr lang="en-US"/>
        </a:p>
      </dgm:t>
    </dgm:pt>
    <dgm:pt modelId="{94F6B1EC-71AA-43B9-AC29-65A6E8D7114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Heap is more efficient for applications that require constant inserting and removal of data </a:t>
          </a:r>
        </a:p>
      </dgm:t>
    </dgm:pt>
    <dgm:pt modelId="{4617EBDB-8D28-4BA9-86D9-34799417C828}" type="parTrans" cxnId="{B14C54D5-E56C-4626-B53C-40C42842D288}">
      <dgm:prSet/>
      <dgm:spPr/>
      <dgm:t>
        <a:bodyPr/>
        <a:lstStyle/>
        <a:p>
          <a:endParaRPr lang="en-US"/>
        </a:p>
      </dgm:t>
    </dgm:pt>
    <dgm:pt modelId="{C1E4076F-3438-4D5A-A318-21C4E4282AA3}" type="sibTrans" cxnId="{B14C54D5-E56C-4626-B53C-40C42842D288}">
      <dgm:prSet/>
      <dgm:spPr/>
      <dgm:t>
        <a:bodyPr/>
        <a:lstStyle/>
        <a:p>
          <a:endParaRPr lang="en-US"/>
        </a:p>
      </dgm:t>
    </dgm:pt>
    <dgm:pt modelId="{F6368330-9C52-487C-8FA9-631B322624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very efficient at inserting values because of its “bubble up” property</a:t>
          </a:r>
        </a:p>
      </dgm:t>
    </dgm:pt>
    <dgm:pt modelId="{48049B20-1770-4253-A95F-9A36601701FA}" type="parTrans" cxnId="{1DB4E11E-F855-4785-8E68-841B98A46D3D}">
      <dgm:prSet/>
      <dgm:spPr/>
      <dgm:t>
        <a:bodyPr/>
        <a:lstStyle/>
        <a:p>
          <a:endParaRPr lang="en-US"/>
        </a:p>
      </dgm:t>
    </dgm:pt>
    <dgm:pt modelId="{7DF8745D-75D9-46C4-82BC-3888E17818E2}" type="sibTrans" cxnId="{1DB4E11E-F855-4785-8E68-841B98A46D3D}">
      <dgm:prSet/>
      <dgm:spPr/>
      <dgm:t>
        <a:bodyPr/>
        <a:lstStyle/>
        <a:p>
          <a:endParaRPr lang="en-US"/>
        </a:p>
      </dgm:t>
    </dgm:pt>
    <dgm:pt modelId="{BF82AC0E-62E2-48EB-88E9-0712511D32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Worst case you just move a value from the bottom to the top. O(log(n))</a:t>
          </a:r>
        </a:p>
      </dgm:t>
    </dgm:pt>
    <dgm:pt modelId="{E5F97FAC-398E-4D0E-BD8E-7E6ABD914273}" type="parTrans" cxnId="{6DB4D65F-28CA-4F76-A23B-48F0B7768936}">
      <dgm:prSet/>
      <dgm:spPr/>
      <dgm:t>
        <a:bodyPr/>
        <a:lstStyle/>
        <a:p>
          <a:endParaRPr lang="en-US"/>
        </a:p>
      </dgm:t>
    </dgm:pt>
    <dgm:pt modelId="{1FBB3464-A038-4234-8E29-6A13ED7E5DFD}" type="sibTrans" cxnId="{6DB4D65F-28CA-4F76-A23B-48F0B7768936}">
      <dgm:prSet/>
      <dgm:spPr/>
      <dgm:t>
        <a:bodyPr/>
        <a:lstStyle/>
        <a:p>
          <a:endParaRPr lang="en-US"/>
        </a:p>
      </dgm:t>
    </dgm:pt>
    <dgm:pt modelId="{06BBFD2D-4C70-4260-81B1-D4DCFC3ED7D0}" type="pres">
      <dgm:prSet presAssocID="{B5A251CC-E7C7-4911-9486-BE5C79B98A7F}" presName="root" presStyleCnt="0">
        <dgm:presLayoutVars>
          <dgm:dir/>
          <dgm:resizeHandles val="exact"/>
        </dgm:presLayoutVars>
      </dgm:prSet>
      <dgm:spPr/>
    </dgm:pt>
    <dgm:pt modelId="{EED734B3-2220-4392-8135-D3CBD00D324A}" type="pres">
      <dgm:prSet presAssocID="{8749249A-623B-4069-852D-D06FA5B5B37F}" presName="compNode" presStyleCnt="0"/>
      <dgm:spPr/>
    </dgm:pt>
    <dgm:pt modelId="{F5EDDC8F-F1F6-4056-B664-CC7A5EFD4F44}" type="pres">
      <dgm:prSet presAssocID="{8749249A-623B-4069-852D-D06FA5B5B37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137038C-4BE8-4CCF-AB3D-9B56E497CB78}" type="pres">
      <dgm:prSet presAssocID="{8749249A-623B-4069-852D-D06FA5B5B37F}" presName="iconSpace" presStyleCnt="0"/>
      <dgm:spPr/>
    </dgm:pt>
    <dgm:pt modelId="{634F8E90-D78B-46E8-BAE0-F42CBABC52E7}" type="pres">
      <dgm:prSet presAssocID="{8749249A-623B-4069-852D-D06FA5B5B37F}" presName="parTx" presStyleLbl="revTx" presStyleIdx="0" presStyleCnt="4">
        <dgm:presLayoutVars>
          <dgm:chMax val="0"/>
          <dgm:chPref val="0"/>
        </dgm:presLayoutVars>
      </dgm:prSet>
      <dgm:spPr/>
    </dgm:pt>
    <dgm:pt modelId="{1B67DBFD-4A8D-4B78-ABF5-B3C9102D6549}" type="pres">
      <dgm:prSet presAssocID="{8749249A-623B-4069-852D-D06FA5B5B37F}" presName="txSpace" presStyleCnt="0"/>
      <dgm:spPr/>
    </dgm:pt>
    <dgm:pt modelId="{8A9A6B83-7913-4B97-B070-488DB5FAD057}" type="pres">
      <dgm:prSet presAssocID="{8749249A-623B-4069-852D-D06FA5B5B37F}" presName="desTx" presStyleLbl="revTx" presStyleIdx="1" presStyleCnt="4">
        <dgm:presLayoutVars/>
      </dgm:prSet>
      <dgm:spPr/>
    </dgm:pt>
    <dgm:pt modelId="{10C15D4A-282D-4ADB-83D4-BE0A9CA59616}" type="pres">
      <dgm:prSet presAssocID="{4DE8566D-0771-4648-BABA-DDCC6F8AE736}" presName="sibTrans" presStyleCnt="0"/>
      <dgm:spPr/>
    </dgm:pt>
    <dgm:pt modelId="{F82FC600-9A74-4CC2-A6AC-7FDAD866BEA7}" type="pres">
      <dgm:prSet presAssocID="{94F6B1EC-71AA-43B9-AC29-65A6E8D7114D}" presName="compNode" presStyleCnt="0"/>
      <dgm:spPr/>
    </dgm:pt>
    <dgm:pt modelId="{48DD7CA7-A409-4585-BB27-563635DE28C5}" type="pres">
      <dgm:prSet presAssocID="{94F6B1EC-71AA-43B9-AC29-65A6E8D711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72F7A86-377A-4292-99F9-2D0BE8A50E99}" type="pres">
      <dgm:prSet presAssocID="{94F6B1EC-71AA-43B9-AC29-65A6E8D7114D}" presName="iconSpace" presStyleCnt="0"/>
      <dgm:spPr/>
    </dgm:pt>
    <dgm:pt modelId="{07AD7291-7565-4885-B2A6-D4B6F7724AD6}" type="pres">
      <dgm:prSet presAssocID="{94F6B1EC-71AA-43B9-AC29-65A6E8D7114D}" presName="parTx" presStyleLbl="revTx" presStyleIdx="2" presStyleCnt="4">
        <dgm:presLayoutVars>
          <dgm:chMax val="0"/>
          <dgm:chPref val="0"/>
        </dgm:presLayoutVars>
      </dgm:prSet>
      <dgm:spPr/>
    </dgm:pt>
    <dgm:pt modelId="{B3CA54DC-5ABA-4A15-BE3C-D0E8786CB10C}" type="pres">
      <dgm:prSet presAssocID="{94F6B1EC-71AA-43B9-AC29-65A6E8D7114D}" presName="txSpace" presStyleCnt="0"/>
      <dgm:spPr/>
    </dgm:pt>
    <dgm:pt modelId="{566CB396-62AB-4D0C-90CD-70925136E72B}" type="pres">
      <dgm:prSet presAssocID="{94F6B1EC-71AA-43B9-AC29-65A6E8D7114D}" presName="desTx" presStyleLbl="revTx" presStyleIdx="3" presStyleCnt="4">
        <dgm:presLayoutVars/>
      </dgm:prSet>
      <dgm:spPr/>
    </dgm:pt>
  </dgm:ptLst>
  <dgm:cxnLst>
    <dgm:cxn modelId="{ED10A20C-95DF-4FAA-B2D6-879F0AC9952D}" type="presOf" srcId="{8749249A-623B-4069-852D-D06FA5B5B37F}" destId="{634F8E90-D78B-46E8-BAE0-F42CBABC52E7}" srcOrd="0" destOrd="0" presId="urn:microsoft.com/office/officeart/2018/2/layout/IconLabelDescriptionList"/>
    <dgm:cxn modelId="{76E74C12-68F1-4A90-AC73-F0428734244B}" type="presOf" srcId="{B5A251CC-E7C7-4911-9486-BE5C79B98A7F}" destId="{06BBFD2D-4C70-4260-81B1-D4DCFC3ED7D0}" srcOrd="0" destOrd="0" presId="urn:microsoft.com/office/officeart/2018/2/layout/IconLabelDescriptionList"/>
    <dgm:cxn modelId="{1DB4E11E-F855-4785-8E68-841B98A46D3D}" srcId="{94F6B1EC-71AA-43B9-AC29-65A6E8D7114D}" destId="{F6368330-9C52-487C-8FA9-631B322624C6}" srcOrd="0" destOrd="0" parTransId="{48049B20-1770-4253-A95F-9A36601701FA}" sibTransId="{7DF8745D-75D9-46C4-82BC-3888E17818E2}"/>
    <dgm:cxn modelId="{B9F60937-1BA2-4CBA-B9FB-F049E405B49D}" type="presOf" srcId="{BF82AC0E-62E2-48EB-88E9-0712511D3230}" destId="{566CB396-62AB-4D0C-90CD-70925136E72B}" srcOrd="0" destOrd="1" presId="urn:microsoft.com/office/officeart/2018/2/layout/IconLabelDescriptionList"/>
    <dgm:cxn modelId="{BAD2B54E-5CA9-4BAE-9FF2-4A5262AA99BB}" type="presOf" srcId="{F6368330-9C52-487C-8FA9-631B322624C6}" destId="{566CB396-62AB-4D0C-90CD-70925136E72B}" srcOrd="0" destOrd="0" presId="urn:microsoft.com/office/officeart/2018/2/layout/IconLabelDescriptionList"/>
    <dgm:cxn modelId="{6DB4D65F-28CA-4F76-A23B-48F0B7768936}" srcId="{94F6B1EC-71AA-43B9-AC29-65A6E8D7114D}" destId="{BF82AC0E-62E2-48EB-88E9-0712511D3230}" srcOrd="1" destOrd="0" parTransId="{E5F97FAC-398E-4D0E-BD8E-7E6ABD914273}" sibTransId="{1FBB3464-A038-4234-8E29-6A13ED7E5DFD}"/>
    <dgm:cxn modelId="{61A54263-2B16-4BB5-B28F-531D152039C7}" type="presOf" srcId="{E31CD728-17B7-476F-8CEC-83DD3463DE7B}" destId="{8A9A6B83-7913-4B97-B070-488DB5FAD057}" srcOrd="0" destOrd="2" presId="urn:microsoft.com/office/officeart/2018/2/layout/IconLabelDescriptionList"/>
    <dgm:cxn modelId="{0B12A37F-6A9F-4271-AA5F-936689905586}" srcId="{B5A251CC-E7C7-4911-9486-BE5C79B98A7F}" destId="{8749249A-623B-4069-852D-D06FA5B5B37F}" srcOrd="0" destOrd="0" parTransId="{9251A0DC-EC07-421B-A754-EA70AC7EBDD9}" sibTransId="{4DE8566D-0771-4648-BABA-DDCC6F8AE736}"/>
    <dgm:cxn modelId="{6499B788-50E5-4000-A817-29474242A3B1}" srcId="{8749249A-623B-4069-852D-D06FA5B5B37F}" destId="{77D1F654-3322-44C7-B50F-23EA82EF3D08}" srcOrd="0" destOrd="0" parTransId="{D1B6EA5C-545A-40F9-A9E5-5D5AEDB2970D}" sibTransId="{1B329991-65B9-4645-8754-1E3143433522}"/>
    <dgm:cxn modelId="{80580B8F-3DCC-44A2-A1F4-0FC3DDB85B5C}" srcId="{8749249A-623B-4069-852D-D06FA5B5B37F}" destId="{E31CD728-17B7-476F-8CEC-83DD3463DE7B}" srcOrd="2" destOrd="0" parTransId="{B210F5F8-18A1-4D60-B6FA-6E53EA5A7797}" sibTransId="{FE51CD58-9C0D-41FE-82ED-885893397784}"/>
    <dgm:cxn modelId="{96E21A90-5F58-4292-8E78-E84434E11D2C}" type="presOf" srcId="{15E3EF0B-02F4-4122-9003-12F3C0EF4B16}" destId="{8A9A6B83-7913-4B97-B070-488DB5FAD057}" srcOrd="0" destOrd="1" presId="urn:microsoft.com/office/officeart/2018/2/layout/IconLabelDescriptionList"/>
    <dgm:cxn modelId="{DE7B4491-F2CC-449B-B1FC-CFEE77B9BE92}" type="presOf" srcId="{94F6B1EC-71AA-43B9-AC29-65A6E8D7114D}" destId="{07AD7291-7565-4885-B2A6-D4B6F7724AD6}" srcOrd="0" destOrd="0" presId="urn:microsoft.com/office/officeart/2018/2/layout/IconLabelDescriptionList"/>
    <dgm:cxn modelId="{8478E6B7-D48E-4530-BCE7-1B341906ADD0}" srcId="{8749249A-623B-4069-852D-D06FA5B5B37F}" destId="{15E3EF0B-02F4-4122-9003-12F3C0EF4B16}" srcOrd="1" destOrd="0" parTransId="{AC78C13C-A025-4FCB-AD14-800DCC8FD4A8}" sibTransId="{B2AC71FA-AFE8-45EB-BEB1-CB7A01C2D808}"/>
    <dgm:cxn modelId="{B14C54D5-E56C-4626-B53C-40C42842D288}" srcId="{B5A251CC-E7C7-4911-9486-BE5C79B98A7F}" destId="{94F6B1EC-71AA-43B9-AC29-65A6E8D7114D}" srcOrd="1" destOrd="0" parTransId="{4617EBDB-8D28-4BA9-86D9-34799417C828}" sibTransId="{C1E4076F-3438-4D5A-A318-21C4E4282AA3}"/>
    <dgm:cxn modelId="{ED0127DC-D755-490E-A7A7-FC59388F8B48}" type="presOf" srcId="{77D1F654-3322-44C7-B50F-23EA82EF3D08}" destId="{8A9A6B83-7913-4B97-B070-488DB5FAD057}" srcOrd="0" destOrd="0" presId="urn:microsoft.com/office/officeart/2018/2/layout/IconLabelDescriptionList"/>
    <dgm:cxn modelId="{EC647E36-E846-4D21-9F32-D38F0C1CC12A}" type="presParOf" srcId="{06BBFD2D-4C70-4260-81B1-D4DCFC3ED7D0}" destId="{EED734B3-2220-4392-8135-D3CBD00D324A}" srcOrd="0" destOrd="0" presId="urn:microsoft.com/office/officeart/2018/2/layout/IconLabelDescriptionList"/>
    <dgm:cxn modelId="{93BFBD6E-C888-4490-8F73-08E3ED0019BD}" type="presParOf" srcId="{EED734B3-2220-4392-8135-D3CBD00D324A}" destId="{F5EDDC8F-F1F6-4056-B664-CC7A5EFD4F44}" srcOrd="0" destOrd="0" presId="urn:microsoft.com/office/officeart/2018/2/layout/IconLabelDescriptionList"/>
    <dgm:cxn modelId="{F1646515-DDD2-488E-9DEE-1C4EC70815A5}" type="presParOf" srcId="{EED734B3-2220-4392-8135-D3CBD00D324A}" destId="{0137038C-4BE8-4CCF-AB3D-9B56E497CB78}" srcOrd="1" destOrd="0" presId="urn:microsoft.com/office/officeart/2018/2/layout/IconLabelDescriptionList"/>
    <dgm:cxn modelId="{BDCDD238-DE46-42F0-86FB-1B56C633F1E0}" type="presParOf" srcId="{EED734B3-2220-4392-8135-D3CBD00D324A}" destId="{634F8E90-D78B-46E8-BAE0-F42CBABC52E7}" srcOrd="2" destOrd="0" presId="urn:microsoft.com/office/officeart/2018/2/layout/IconLabelDescriptionList"/>
    <dgm:cxn modelId="{21032F7D-C785-4CB5-B882-17BD931D6E23}" type="presParOf" srcId="{EED734B3-2220-4392-8135-D3CBD00D324A}" destId="{1B67DBFD-4A8D-4B78-ABF5-B3C9102D6549}" srcOrd="3" destOrd="0" presId="urn:microsoft.com/office/officeart/2018/2/layout/IconLabelDescriptionList"/>
    <dgm:cxn modelId="{1BA380CE-70DA-4A0E-82CA-523592438A2A}" type="presParOf" srcId="{EED734B3-2220-4392-8135-D3CBD00D324A}" destId="{8A9A6B83-7913-4B97-B070-488DB5FAD057}" srcOrd="4" destOrd="0" presId="urn:microsoft.com/office/officeart/2018/2/layout/IconLabelDescriptionList"/>
    <dgm:cxn modelId="{BDE5C9FD-23B1-4D9A-A14B-726B101A0A68}" type="presParOf" srcId="{06BBFD2D-4C70-4260-81B1-D4DCFC3ED7D0}" destId="{10C15D4A-282D-4ADB-83D4-BE0A9CA59616}" srcOrd="1" destOrd="0" presId="urn:microsoft.com/office/officeart/2018/2/layout/IconLabelDescriptionList"/>
    <dgm:cxn modelId="{2BA4A287-6E47-4528-B242-ACC1FA7618AB}" type="presParOf" srcId="{06BBFD2D-4C70-4260-81B1-D4DCFC3ED7D0}" destId="{F82FC600-9A74-4CC2-A6AC-7FDAD866BEA7}" srcOrd="2" destOrd="0" presId="urn:microsoft.com/office/officeart/2018/2/layout/IconLabelDescriptionList"/>
    <dgm:cxn modelId="{94472FF8-1AAC-4EAB-9BCD-D8275F3ACD08}" type="presParOf" srcId="{F82FC600-9A74-4CC2-A6AC-7FDAD866BEA7}" destId="{48DD7CA7-A409-4585-BB27-563635DE28C5}" srcOrd="0" destOrd="0" presId="urn:microsoft.com/office/officeart/2018/2/layout/IconLabelDescriptionList"/>
    <dgm:cxn modelId="{8A7F45C1-3A78-47E5-BCC3-41512795FED5}" type="presParOf" srcId="{F82FC600-9A74-4CC2-A6AC-7FDAD866BEA7}" destId="{472F7A86-377A-4292-99F9-2D0BE8A50E99}" srcOrd="1" destOrd="0" presId="urn:microsoft.com/office/officeart/2018/2/layout/IconLabelDescriptionList"/>
    <dgm:cxn modelId="{993DB090-10ED-4C14-9893-61CCA7EFF38E}" type="presParOf" srcId="{F82FC600-9A74-4CC2-A6AC-7FDAD866BEA7}" destId="{07AD7291-7565-4885-B2A6-D4B6F7724AD6}" srcOrd="2" destOrd="0" presId="urn:microsoft.com/office/officeart/2018/2/layout/IconLabelDescriptionList"/>
    <dgm:cxn modelId="{2F44C218-78DF-4CEE-BACC-7B262E65964A}" type="presParOf" srcId="{F82FC600-9A74-4CC2-A6AC-7FDAD866BEA7}" destId="{B3CA54DC-5ABA-4A15-BE3C-D0E8786CB10C}" srcOrd="3" destOrd="0" presId="urn:microsoft.com/office/officeart/2018/2/layout/IconLabelDescriptionList"/>
    <dgm:cxn modelId="{E01DBE41-58E3-4556-9FAA-6194BA51A46B}" type="presParOf" srcId="{F82FC600-9A74-4CC2-A6AC-7FDAD866BEA7}" destId="{566CB396-62AB-4D0C-90CD-70925136E72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B1AA3-89EF-7C46-B4D9-F32F7E81043E}">
      <dsp:nvSpPr>
        <dsp:cNvPr id="0" name=""/>
        <dsp:cNvSpPr/>
      </dsp:nvSpPr>
      <dsp:spPr>
        <a:xfrm>
          <a:off x="630" y="0"/>
          <a:ext cx="2554921" cy="25437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70" tIns="0" rIns="25237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Sourced as a .csv from SportsReference.com</a:t>
          </a:r>
        </a:p>
      </dsp:txBody>
      <dsp:txXfrm>
        <a:off x="630" y="1017501"/>
        <a:ext cx="2554921" cy="1526252"/>
      </dsp:txXfrm>
    </dsp:sp>
    <dsp:sp modelId="{2F01787D-EECE-474A-A0AB-13C5D462BF40}">
      <dsp:nvSpPr>
        <dsp:cNvPr id="0" name=""/>
        <dsp:cNvSpPr/>
      </dsp:nvSpPr>
      <dsp:spPr>
        <a:xfrm>
          <a:off x="630" y="0"/>
          <a:ext cx="2554921" cy="10175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70" tIns="165100" rIns="252370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01</a:t>
          </a:r>
        </a:p>
      </dsp:txBody>
      <dsp:txXfrm>
        <a:off x="630" y="0"/>
        <a:ext cx="2554921" cy="1017501"/>
      </dsp:txXfrm>
    </dsp:sp>
    <dsp:sp modelId="{DCF555C9-4C87-5740-9BB3-6F6BC323DDFF}">
      <dsp:nvSpPr>
        <dsp:cNvPr id="0" name=""/>
        <dsp:cNvSpPr/>
      </dsp:nvSpPr>
      <dsp:spPr>
        <a:xfrm>
          <a:off x="2759946" y="0"/>
          <a:ext cx="2554921" cy="25437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70" tIns="0" rIns="25237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Contains a large amount of information about each game played this season</a:t>
          </a:r>
        </a:p>
      </dsp:txBody>
      <dsp:txXfrm>
        <a:off x="2759946" y="1017501"/>
        <a:ext cx="2554921" cy="1526252"/>
      </dsp:txXfrm>
    </dsp:sp>
    <dsp:sp modelId="{93DBF7EE-F9D8-154E-8E55-A3518EAFE68D}">
      <dsp:nvSpPr>
        <dsp:cNvPr id="0" name=""/>
        <dsp:cNvSpPr/>
      </dsp:nvSpPr>
      <dsp:spPr>
        <a:xfrm>
          <a:off x="2759946" y="0"/>
          <a:ext cx="2554921" cy="10175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70" tIns="165100" rIns="252370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02</a:t>
          </a:r>
        </a:p>
      </dsp:txBody>
      <dsp:txXfrm>
        <a:off x="2759946" y="0"/>
        <a:ext cx="2554921" cy="1017501"/>
      </dsp:txXfrm>
    </dsp:sp>
    <dsp:sp modelId="{5827758C-0D49-654F-9C2A-4D65435444F9}">
      <dsp:nvSpPr>
        <dsp:cNvPr id="0" name=""/>
        <dsp:cNvSpPr/>
      </dsp:nvSpPr>
      <dsp:spPr>
        <a:xfrm>
          <a:off x="5519262" y="0"/>
          <a:ext cx="2554921" cy="25437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70" tIns="0" rIns="25237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Because season is over there are no missing, null, or NA values.</a:t>
          </a:r>
        </a:p>
      </dsp:txBody>
      <dsp:txXfrm>
        <a:off x="5519262" y="1017501"/>
        <a:ext cx="2554921" cy="1526252"/>
      </dsp:txXfrm>
    </dsp:sp>
    <dsp:sp modelId="{B5915C0E-7E52-6841-924E-B3ADEEB738DE}">
      <dsp:nvSpPr>
        <dsp:cNvPr id="0" name=""/>
        <dsp:cNvSpPr/>
      </dsp:nvSpPr>
      <dsp:spPr>
        <a:xfrm>
          <a:off x="5519262" y="0"/>
          <a:ext cx="2554921" cy="10175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70" tIns="165100" rIns="252370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03</a:t>
          </a:r>
        </a:p>
      </dsp:txBody>
      <dsp:txXfrm>
        <a:off x="5519262" y="0"/>
        <a:ext cx="2554921" cy="1017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DDC8F-F1F6-4056-B664-CC7A5EFD4F44}">
      <dsp:nvSpPr>
        <dsp:cNvPr id="0" name=""/>
        <dsp:cNvSpPr/>
      </dsp:nvSpPr>
      <dsp:spPr>
        <a:xfrm>
          <a:off x="559800" y="55184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F8E90-D78B-46E8-BAE0-F42CBABC52E7}">
      <dsp:nvSpPr>
        <dsp:cNvPr id="0" name=""/>
        <dsp:cNvSpPr/>
      </dsp:nvSpPr>
      <dsp:spPr>
        <a:xfrm>
          <a:off x="559800" y="22034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In this application BST outperforms Heap</a:t>
          </a:r>
        </a:p>
      </dsp:txBody>
      <dsp:txXfrm>
        <a:off x="559800" y="2203493"/>
        <a:ext cx="4320000" cy="648000"/>
      </dsp:txXfrm>
    </dsp:sp>
    <dsp:sp modelId="{8A9A6B83-7913-4B97-B070-488DB5FAD057}">
      <dsp:nvSpPr>
        <dsp:cNvPr id="0" name=""/>
        <dsp:cNvSpPr/>
      </dsp:nvSpPr>
      <dsp:spPr>
        <a:xfrm>
          <a:off x="559800" y="2916446"/>
          <a:ext cx="4320000" cy="88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Quickly returns both Min and Max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Searches with the same speed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Sort is only slightly slower because our data set is not very large</a:t>
          </a:r>
        </a:p>
      </dsp:txBody>
      <dsp:txXfrm>
        <a:off x="559800" y="2916446"/>
        <a:ext cx="4320000" cy="883046"/>
      </dsp:txXfrm>
    </dsp:sp>
    <dsp:sp modelId="{48DD7CA7-A409-4585-BB27-563635DE28C5}">
      <dsp:nvSpPr>
        <dsp:cNvPr id="0" name=""/>
        <dsp:cNvSpPr/>
      </dsp:nvSpPr>
      <dsp:spPr>
        <a:xfrm>
          <a:off x="5635800" y="55184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D7291-7565-4885-B2A6-D4B6F7724AD6}">
      <dsp:nvSpPr>
        <dsp:cNvPr id="0" name=""/>
        <dsp:cNvSpPr/>
      </dsp:nvSpPr>
      <dsp:spPr>
        <a:xfrm>
          <a:off x="5635800" y="22034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Heap is more efficient for applications that require constant inserting and removal of data </a:t>
          </a:r>
        </a:p>
      </dsp:txBody>
      <dsp:txXfrm>
        <a:off x="5635800" y="2203493"/>
        <a:ext cx="4320000" cy="648000"/>
      </dsp:txXfrm>
    </dsp:sp>
    <dsp:sp modelId="{566CB396-62AB-4D0C-90CD-70925136E72B}">
      <dsp:nvSpPr>
        <dsp:cNvPr id="0" name=""/>
        <dsp:cNvSpPr/>
      </dsp:nvSpPr>
      <dsp:spPr>
        <a:xfrm>
          <a:off x="5635800" y="2916446"/>
          <a:ext cx="4320000" cy="88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is very efficient at inserting values because of its “bubble up” property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Worst case you just move a value from the bottom to the top. O(log(n))</a:t>
          </a:r>
        </a:p>
      </dsp:txBody>
      <dsp:txXfrm>
        <a:off x="5635800" y="2916446"/>
        <a:ext cx="4320000" cy="883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8D0D-D9ED-631D-8993-A3DBE7931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A50D4-98DD-17C9-D300-DED376433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2FBB-C551-6BB5-B11D-63A35404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B899-B9BF-2E4F-9124-400AD1E73FD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A768A-6607-2E16-07CC-6D5D280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4881-3362-E781-5D9E-07C34F07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27C2-23B8-4C4C-92F1-2AF4BB2F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F697-807B-BBA1-9C45-5BBBF7A5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0A3B0-F8A4-0C8D-4E7A-8516E6CA2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4A1F-C015-E09C-26ED-1659284A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B899-B9BF-2E4F-9124-400AD1E73FD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915A-C5B8-CDE9-263D-26E3D38A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5FA1-CAE2-44F4-EF59-55A26E07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27C2-23B8-4C4C-92F1-2AF4BB2F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70FEB-8EFD-3646-A5C7-69F1D833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85443-1255-915A-C484-82E8A263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0EF9-FCBF-0E0A-A359-C773017B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B899-B9BF-2E4F-9124-400AD1E73FD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10A8-930D-DA05-5BAE-C9106DC0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DE3E-F0B3-B720-F5F7-33FF4F16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27C2-23B8-4C4C-92F1-2AF4BB2F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6AFD-E140-12E1-45F5-2918D046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ED68-3631-2A13-5F7C-1F4EF352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0A6A6-ED50-28D2-36B1-8F33CD9A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B899-B9BF-2E4F-9124-400AD1E73FD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0033-47C9-F828-E139-17A750A6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477F-4F98-487E-0FCF-C3F4B176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27C2-23B8-4C4C-92F1-2AF4BB2F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EE5-8A6C-23E8-A39F-3FBED073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5BCD-3641-33E0-44A7-177BA9E98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1BE4-F2DE-AD78-8D60-150AB09C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B899-B9BF-2E4F-9124-400AD1E73FD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312E-892B-00B2-735C-9FCC407C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9684-49CF-39FF-7940-C6F935CB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27C2-23B8-4C4C-92F1-2AF4BB2F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2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B8C0-82D3-2360-0361-6EA541BF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3E26-9F1F-3D0F-E1AA-2D67F87AD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68657-83BD-D974-8372-59A54C58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F2F64-5F87-BFCD-D871-7495AC72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B899-B9BF-2E4F-9124-400AD1E73FD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D2553-C494-9B5B-3B18-FF170153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44BB5-6F9C-D53E-8C54-9AA1C672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27C2-23B8-4C4C-92F1-2AF4BB2F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2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F53C-3843-73B5-78D2-187D7958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FC06-1368-3423-7271-0F9176A1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B75F3-A052-FFC7-F1E3-E70B4148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A9A4E-7C1A-943F-1253-260082357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32AC6-229F-856E-6DA5-131508673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D5545-E99B-7192-E43B-565E6CF8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B899-B9BF-2E4F-9124-400AD1E73FD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C76EA-CDC4-84D3-C461-DA0CFD2E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5C85C-FE26-96FB-2EF7-12F3B73D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27C2-23B8-4C4C-92F1-2AF4BB2F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1F3-3FEA-89B5-0A1A-FB1A0F7D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BB2BF-0868-2313-C6D1-4E55112E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B899-B9BF-2E4F-9124-400AD1E73FD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D56D7-1763-6E4F-0730-224BA153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58069-9ABA-ED68-1962-4502446B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27C2-23B8-4C4C-92F1-2AF4BB2F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51C47-DDF8-BB9E-19D6-4851477F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B899-B9BF-2E4F-9124-400AD1E73FD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29FEE-6F42-BE1B-B8AE-84639FCE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DB44-F4B1-7357-237C-D0DC319C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27C2-23B8-4C4C-92F1-2AF4BB2F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F30A-D46F-78A3-C3ED-46B3C190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7B9F-D7FD-5FF7-B577-CA4B45E9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2A761-E15B-3F1F-4723-894E4EDD5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EA2C4-D9CC-1591-C9FA-CEDF5E8E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B899-B9BF-2E4F-9124-400AD1E73FD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E6136-AE33-3F87-E20B-E158C646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C8E7-B0E2-76E2-BFF1-A9BA13DF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27C2-23B8-4C4C-92F1-2AF4BB2F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0940-4735-08B1-BC3D-0C97ACB5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CB243-3019-E9A4-D231-9B299C047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25AF0-9EF4-F3DD-EE65-D5D4748B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1B7D-66D8-4C0A-CEEE-5CE36552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B899-B9BF-2E4F-9124-400AD1E73FD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F618-4E52-F2C9-31B8-3BFAC103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22ED6-4E13-3D29-7D9F-3BA8B6CB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27C2-23B8-4C4C-92F1-2AF4BB2F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CF484-F55E-C86E-447E-94ADBAF6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D231-5565-3336-8A01-0AB0D29A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A871-B4DE-3824-39B0-7EFCF9589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B899-B9BF-2E4F-9124-400AD1E73FD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390E-DC8E-4076-942B-3F55232DA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CBE6-5F7D-9153-9654-D65039FFB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27C2-23B8-4C4C-92F1-2AF4BB2F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1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D3876-F0A7-15B1-74C3-3A2367C7C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Data Structures: WSU Basket Ball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CB49A-7774-8440-5761-B76DF9CFB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John Salmon</a:t>
            </a:r>
          </a:p>
        </p:txBody>
      </p:sp>
    </p:spTree>
    <p:extLst>
      <p:ext uri="{BB962C8B-B14F-4D97-AF65-F5344CB8AC3E}">
        <p14:creationId xmlns:p14="http://schemas.microsoft.com/office/powerpoint/2010/main" val="68759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829C5-C6CF-3017-7389-6388D2A4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Goal of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FF33-72FF-0FD1-92CA-C7612D578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Want to see which games were the most and least challenging</a:t>
            </a:r>
          </a:p>
          <a:p>
            <a:r>
              <a:rPr lang="en-US" dirty="0"/>
              <a:t>Use the score difference between the two teams to gauge the challenge level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if they were able to score 40 points up on the opposing team, the game was likely a bit easier than a game where they ended 8 points up.</a:t>
            </a:r>
          </a:p>
          <a:p>
            <a:pPr lvl="1"/>
            <a:r>
              <a:rPr lang="en-US" dirty="0"/>
              <a:t>Not looking at individual player stats or other metrics for the team, just the score difference.</a:t>
            </a:r>
          </a:p>
          <a:p>
            <a:r>
              <a:rPr lang="en-US" dirty="0"/>
              <a:t>Compare and contrast the speed, efficiency, and ease of use of the Heap(Max) and Binary Search Tree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2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D103B-834D-288C-4833-A6A32957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7977CC-CD71-7EC3-0ACF-9C234D2A5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816488"/>
              </p:ext>
            </p:extLst>
          </p:nvPr>
        </p:nvGraphicFramePr>
        <p:xfrm>
          <a:off x="1285240" y="2921000"/>
          <a:ext cx="8074815" cy="25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05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E5829-D6FC-65D1-F3D7-C712C23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Cleaning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C80D-3E85-C418-F8A8-F25860C4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/>
              <a:t>Loaded as a spreadsheet into excel</a:t>
            </a:r>
          </a:p>
          <a:p>
            <a:r>
              <a:rPr lang="en-US" sz="1500"/>
              <a:t>Fixed some column names for brevity</a:t>
            </a:r>
          </a:p>
          <a:p>
            <a:pPr lvl="1"/>
            <a:r>
              <a:rPr lang="en-US" sz="1500"/>
              <a:t>i.e. </a:t>
            </a:r>
            <a:r>
              <a:rPr lang="en-US" sz="1500" err="1"/>
              <a:t>WinsAndLosses</a:t>
            </a:r>
            <a:r>
              <a:rPr lang="en-US" sz="1500"/>
              <a:t> -&gt; </a:t>
            </a:r>
            <a:r>
              <a:rPr lang="en-US" sz="1500" err="1"/>
              <a:t>WorL</a:t>
            </a:r>
            <a:endParaRPr lang="en-US" sz="1500"/>
          </a:p>
          <a:p>
            <a:pPr lvl="1"/>
            <a:r>
              <a:rPr lang="en-US" sz="1500"/>
              <a:t>Adjusted the location column to contain easier to read and understand symbols. Home -&gt; H, Away to -&gt; @, Neutral Venue -&gt; N</a:t>
            </a:r>
          </a:p>
          <a:p>
            <a:pPr lvl="1"/>
            <a:endParaRPr lang="en-US" sz="1500"/>
          </a:p>
          <a:p>
            <a:r>
              <a:rPr lang="en-US" sz="1500"/>
              <a:t>Didn’t have to correct or fill any missing or null values</a:t>
            </a:r>
          </a:p>
          <a:p>
            <a:r>
              <a:rPr lang="en-US" sz="1500"/>
              <a:t>Dropped all columns that weren’t relevant to goal.</a:t>
            </a:r>
          </a:p>
          <a:p>
            <a:r>
              <a:rPr lang="en-US" sz="1500"/>
              <a:t>Final data set contains</a:t>
            </a:r>
          </a:p>
          <a:p>
            <a:pPr lvl="1"/>
            <a:r>
              <a:rPr lang="en-US" sz="1500"/>
              <a:t>Game Number, Date Played, Location of game, Opponent, Outcome (Win or Loss), Cougar’s Score, Opposing Teams Score.</a:t>
            </a:r>
          </a:p>
        </p:txBody>
      </p:sp>
    </p:spTree>
    <p:extLst>
      <p:ext uri="{BB962C8B-B14F-4D97-AF65-F5344CB8AC3E}">
        <p14:creationId xmlns:p14="http://schemas.microsoft.com/office/powerpoint/2010/main" val="145472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2BF8-605A-DDCA-D115-17D774D8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/>
              <a:t>Node Structure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784B74C-6E02-163D-2B2A-DF1223266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939114"/>
            <a:ext cx="8893142" cy="22455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BEA5-FC93-216E-6C7A-2179FF4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en-US" sz="1700"/>
              <a:t>Nodes Contain an attribute for each field specified in cleaning</a:t>
            </a:r>
          </a:p>
          <a:p>
            <a:r>
              <a:rPr lang="en-US" sz="1700"/>
              <a:t>Score Difference is calculated on initialization</a:t>
            </a:r>
          </a:p>
          <a:p>
            <a:pPr lvl="1"/>
            <a:r>
              <a:rPr lang="en-US" sz="1700"/>
              <a:t>Coug’s Score – Opposing Teams Score</a:t>
            </a:r>
          </a:p>
          <a:p>
            <a:r>
              <a:rPr lang="en-US" sz="1700"/>
              <a:t>Also contains Left and Right for BST and a __str__ function for printing</a:t>
            </a:r>
          </a:p>
        </p:txBody>
      </p:sp>
    </p:spTree>
    <p:extLst>
      <p:ext uri="{BB962C8B-B14F-4D97-AF65-F5344CB8AC3E}">
        <p14:creationId xmlns:p14="http://schemas.microsoft.com/office/powerpoint/2010/main" val="80113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3C0AC-B09F-8475-02BB-86058DF2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Loading Data and Performing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25EC-F829-97AE-E21E-FB3C414D1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Read .csv file line by line and inserted each games value into a node.</a:t>
            </a:r>
          </a:p>
          <a:p>
            <a:r>
              <a:rPr lang="en-US" sz="1600" dirty="0"/>
              <a:t>For BST, nodes were inserted into them based on the score difference value as the nodes were created.</a:t>
            </a:r>
          </a:p>
          <a:p>
            <a:r>
              <a:rPr lang="en-US" sz="1600" dirty="0"/>
              <a:t>For Max Heap, Nodes were placed in a list then “</a:t>
            </a:r>
            <a:r>
              <a:rPr lang="en-US" sz="1600" dirty="0" err="1"/>
              <a:t>Heapified</a:t>
            </a:r>
            <a:r>
              <a:rPr lang="en-US" sz="1600" dirty="0"/>
              <a:t>” once all nodes were created</a:t>
            </a:r>
          </a:p>
          <a:p>
            <a:r>
              <a:rPr lang="en-US" sz="1600" dirty="0"/>
              <a:t>Each structure had 3 different operations performed:</a:t>
            </a:r>
          </a:p>
          <a:p>
            <a:pPr lvl="1"/>
            <a:r>
              <a:rPr lang="en-US" sz="1600" dirty="0"/>
              <a:t>Find Min and Max</a:t>
            </a:r>
          </a:p>
          <a:p>
            <a:pPr lvl="1"/>
            <a:r>
              <a:rPr lang="en-US" sz="1600" dirty="0"/>
              <a:t>Search for a specific score difference value</a:t>
            </a:r>
          </a:p>
          <a:p>
            <a:pPr lvl="1"/>
            <a:r>
              <a:rPr lang="en-US" sz="1600" dirty="0"/>
              <a:t>Sort and return games in ascending score value order.</a:t>
            </a:r>
          </a:p>
        </p:txBody>
      </p:sp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C183B932-7FAE-916B-4234-B1D5B41C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98873"/>
            <a:ext cx="5150277" cy="24850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A1CF4-EC03-5C1A-0823-5C12C19E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70E3-E6C0-015D-7C46-BFADC0BD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200"/>
              <a:t>Successfully found the Max and Min Score difference Game with both structure</a:t>
            </a:r>
          </a:p>
          <a:p>
            <a:pPr lvl="1"/>
            <a:r>
              <a:rPr lang="en-US" sz="2200"/>
              <a:t>Max: 11/24/23 WSU vs Utah Tech @ WSU, with a score difference of 40</a:t>
            </a:r>
          </a:p>
          <a:p>
            <a:pPr lvl="1"/>
            <a:r>
              <a:rPr lang="en-US" sz="2200"/>
              <a:t>Min: 12/29/23 WSU vs Utah @ Utah(Away), with a score difference of -22</a:t>
            </a:r>
          </a:p>
          <a:p>
            <a:pPr marL="457200" lvl="1" indent="0">
              <a:buNone/>
            </a:pPr>
            <a:endParaRPr lang="en-US" sz="2200"/>
          </a:p>
          <a:p>
            <a:r>
              <a:rPr lang="en-US" sz="2200"/>
              <a:t>Successfully searched each tree for a game with a score difference of 0, 8, and 17</a:t>
            </a:r>
          </a:p>
          <a:p>
            <a:pPr marL="457200" lvl="1" indent="0">
              <a:buNone/>
            </a:pPr>
            <a:endParaRPr lang="en-US" sz="2200"/>
          </a:p>
          <a:p>
            <a:r>
              <a:rPr lang="en-US" sz="2200"/>
              <a:t>Successfully Sorted and Returned the full list of games sorted into ascending order by Score difference</a:t>
            </a:r>
          </a:p>
          <a:p>
            <a:pPr lvl="1"/>
            <a:endParaRPr lang="en-US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42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20C28-6730-7E98-3EAE-02D5CA49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Binary Search Tree vs. Heap(Max)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743C4-50BA-8EDF-AA04-924E64E73463}"/>
              </a:ext>
            </a:extLst>
          </p:cNvPr>
          <p:cNvSpPr>
            <a:spLocks/>
          </p:cNvSpPr>
          <p:nvPr/>
        </p:nvSpPr>
        <p:spPr>
          <a:xfrm>
            <a:off x="1243643" y="2002965"/>
            <a:ext cx="4760056" cy="760378"/>
          </a:xfrm>
          <a:prstGeom prst="rect">
            <a:avLst/>
          </a:prstGeom>
        </p:spPr>
        <p:txBody>
          <a:bodyPr/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 Search Tree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06326-FC41-3CE8-B8BB-9A6736282CED}"/>
              </a:ext>
            </a:extLst>
          </p:cNvPr>
          <p:cNvSpPr>
            <a:spLocks/>
          </p:cNvSpPr>
          <p:nvPr/>
        </p:nvSpPr>
        <p:spPr>
          <a:xfrm>
            <a:off x="1243643" y="2763343"/>
            <a:ext cx="4760056" cy="340045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easy and Fast to find Minimum and Maximum values</a:t>
            </a:r>
          </a:p>
          <a:p>
            <a:pPr marL="420624" lvl="1"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 tree to left and rightmost nodes</a:t>
            </a:r>
          </a:p>
          <a:p>
            <a:pPr marL="420624" lvl="1"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O(h) h = height of tree</a:t>
            </a:r>
          </a:p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Searching Values was slower</a:t>
            </a:r>
          </a:p>
          <a:p>
            <a:pPr marL="420624" lvl="1"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BST was unbalanced</a:t>
            </a:r>
          </a:p>
          <a:p>
            <a:pPr marL="420624" lvl="1"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O(log(n)) n = number of Nodes</a:t>
            </a:r>
          </a:p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Sorting is quick and easy</a:t>
            </a:r>
          </a:p>
          <a:p>
            <a:pPr marL="420624" lvl="1"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Traversal of Tree</a:t>
            </a:r>
          </a:p>
          <a:p>
            <a:pPr marL="420624" lvl="1"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O(n), n = number of nodes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9DFAC-9611-73AA-CF3B-28FC1268D312}"/>
              </a:ext>
            </a:extLst>
          </p:cNvPr>
          <p:cNvSpPr>
            <a:spLocks/>
          </p:cNvSpPr>
          <p:nvPr/>
        </p:nvSpPr>
        <p:spPr>
          <a:xfrm>
            <a:off x="6164858" y="2002965"/>
            <a:ext cx="4783498" cy="760378"/>
          </a:xfrm>
          <a:prstGeom prst="rect">
            <a:avLst/>
          </a:prstGeom>
        </p:spPr>
        <p:txBody>
          <a:bodyPr/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Heap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538EB-8AB5-8100-FB27-8879FEE1EB2E}"/>
              </a:ext>
            </a:extLst>
          </p:cNvPr>
          <p:cNvSpPr>
            <a:spLocks/>
          </p:cNvSpPr>
          <p:nvPr/>
        </p:nvSpPr>
        <p:spPr>
          <a:xfrm>
            <a:off x="6164858" y="2763343"/>
            <a:ext cx="4783498" cy="340045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841248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 Maximum is very easy</a:t>
            </a:r>
          </a:p>
          <a:p>
            <a:pPr marL="420624" lvl="1" defTabSz="841248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most (First) Node</a:t>
            </a:r>
          </a:p>
          <a:p>
            <a:pPr marL="420624" lvl="1" defTabSz="841248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O(1) – practically instant</a:t>
            </a:r>
          </a:p>
          <a:p>
            <a:pPr defTabSz="841248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 Minimum (and searching)</a:t>
            </a:r>
          </a:p>
          <a:p>
            <a:pPr marL="420624" lvl="1" defTabSz="841248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Traverse structure to find minimum value</a:t>
            </a:r>
          </a:p>
          <a:p>
            <a:pPr marL="420624" lvl="1" defTabSz="841248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O(n), n = number of nodes</a:t>
            </a:r>
          </a:p>
          <a:p>
            <a:pPr defTabSz="841248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Sorting is much more interesting</a:t>
            </a:r>
          </a:p>
          <a:p>
            <a:pPr marL="420624" lvl="1" defTabSz="841248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Heapsort Algorithm</a:t>
            </a:r>
          </a:p>
          <a:p>
            <a:pPr marL="420624" lvl="1" defTabSz="841248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”Pop” off top node (max) then ”</a:t>
            </a:r>
            <a:r>
              <a:rPr lang="en-US" sz="13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heapify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again</a:t>
            </a:r>
          </a:p>
          <a:p>
            <a:pPr marL="420624" lvl="1" defTabSz="841248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Leads to quick sorting of large data sets because of swift inserting and removal procedures using heaps</a:t>
            </a:r>
          </a:p>
          <a:p>
            <a:pPr marL="420624" lvl="1" defTabSz="841248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O(log(n)), N = number of nodes</a:t>
            </a:r>
          </a:p>
          <a:p>
            <a:pPr marL="420624" lvl="1" defTabSz="841248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Outperforms BST in order traversal for data sets with more than 10 nodes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2742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AEE0-0182-5E6E-510E-E024C517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B58831-5F11-7B06-A751-B2F3186290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001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715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Structures: WSU Basket Ball Analysis</vt:lpstr>
      <vt:lpstr>Goal of analysis</vt:lpstr>
      <vt:lpstr>The Data</vt:lpstr>
      <vt:lpstr>Cleaning</vt:lpstr>
      <vt:lpstr>Node Structure</vt:lpstr>
      <vt:lpstr>Loading Data and Performing Analysis</vt:lpstr>
      <vt:lpstr>Results</vt:lpstr>
      <vt:lpstr>Binary Search Tree vs. Heap(Max)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Structures: WSU Basket Ball Analysis</dc:title>
  <dc:creator>Salmon, John Frederick</dc:creator>
  <cp:lastModifiedBy>Salmon, John Frederick</cp:lastModifiedBy>
  <cp:revision>3</cp:revision>
  <dcterms:created xsi:type="dcterms:W3CDTF">2024-04-25T18:19:00Z</dcterms:created>
  <dcterms:modified xsi:type="dcterms:W3CDTF">2024-04-25T19:44:11Z</dcterms:modified>
</cp:coreProperties>
</file>