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F67F9-23B5-424F-9755-AFA21CB14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AA56A-187A-4D0C-9FDE-B0F716B82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755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{B272C065-2FDD-4900-8CE3-47DD81CA646D}tf16401375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ROSADA PRELL</dc:creator>
  <cp:lastModifiedBy>JOÃO VICTOR ROSADA PRELL</cp:lastModifiedBy>
  <cp:revision>1</cp:revision>
  <dcterms:created xsi:type="dcterms:W3CDTF">2024-08-19T00:12:34Z</dcterms:created>
  <dcterms:modified xsi:type="dcterms:W3CDTF">2024-08-19T00:12:54Z</dcterms:modified>
</cp:coreProperties>
</file>