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A3B"/>
    <a:srgbClr val="BC682E"/>
    <a:srgbClr val="E5C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25" y="2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24024-7208-4C27-A85E-1E5E7BE4FB4A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06CF-122D-4467-8BA1-1049E0D76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17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Pinhole 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31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Planar camera 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35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Spherical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76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Rodrigues Transform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08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374B-1934-47EF-A8A2-3ADC2FDCB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33778-7E03-46FF-A8C3-76D464FC8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F2DE-F498-4A8B-BDB2-6C6F4AC5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A3514-D6D0-46E2-945E-ECCE12CF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91DE-453D-4B27-A13A-8CF31D6C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00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C409-C838-462F-8628-A2D42FDC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E9732-5D97-498D-ADA8-42DAE48DB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DFC6-B039-4E9D-AAB1-2DC5F9E5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692B-A227-4BC9-BB27-6A36475B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5E76-4A61-4644-8083-85DEC39B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1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4F32C-4484-4F44-8D46-3052B6B31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084AE-1DC4-40C1-8040-11E5307A4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276D-A29B-4AF3-BF28-A304F5EE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6943-6451-450C-A7DA-458EFD79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893B-515F-427E-8AF6-D3DFCD00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01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9F20-A302-4E1B-9B14-9801E8B2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DB9A-E328-4C2A-B2AE-219DE139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A6C9-7288-4629-BD90-693D34B3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2999-245F-49F5-BBDD-4A28D724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FEA2B-4E7B-4DF6-842E-8ECDB605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9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C610-F4E1-49BF-B9E1-7DFF592D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2F529-0C46-4921-8787-B1143B79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EF40-4238-4D33-A956-E148D847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C3AE-D40E-42E1-B88F-1749930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5469-BE6E-4111-ACB9-86ED85E2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60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9F28-E04C-4976-90B1-1A098FF4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1514-C08F-47AD-9016-39B99BD60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08921-BEF0-4699-8498-6A10BCC1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DEB8C-4DFD-4C7E-AC42-633209D3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2F2B-56D8-4D19-BD22-D98F5E92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85F2F-735D-41EC-9883-712F742B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59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7005-64E3-496F-8FCF-93334529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E762-2484-4A2D-82AC-C2307BCC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B210D-FA44-42F6-974A-E397929C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AC54B-F888-4760-A4A7-7A51884E4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A9FAB-8F24-4C6D-A810-7FCCEA130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3F74E-8388-4DA9-A080-9790258F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B50F7-210B-44D1-8586-F47C3D5B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5E121-E9B6-4417-B50E-84708F1A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01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AEDD-975E-4592-8164-135D1416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0EBE5-2E9C-4B91-AF4B-1B16700C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83B0B-387C-4AA5-87EA-F7019737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C50CA-3AB9-46A4-9E95-A27FFBB9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61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7D30D-D0CC-4A25-8DE2-DE914FD2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C2CE2-CA47-4A34-BDF4-59B41AAB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A4B7F-1796-42CB-8C1A-AE17A3F1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05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AD52-EFBA-473D-BA2D-0A706F34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A840-8124-44DC-ABDD-B161557E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1E69-FCE9-44CF-9E00-C944C8BF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5DC1-9B9B-4A4B-AC8F-2A6BB82D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94EFA-9DAB-4BCB-BDA8-B31406FF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B101-7F8A-4B3D-862C-8F7DE562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7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CB07-BE81-42D1-A738-4F2127AF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667F-0782-4E98-B10B-237620CA7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15A76-3971-4B95-8618-ABED84AC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FA18-E12A-420F-8DF0-56F11222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B4BC4-50A7-4FDB-B498-4F09019B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5DB5F-6822-41ED-A4FA-02334515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92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FECD5-E2AD-4BD0-90BD-9D3DD6AA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2278-626B-46D2-93D2-B2D136FB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0C02-8D67-439E-B100-F8D171DF5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D929-E2D6-447B-B87F-832AE6C7B44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2F0E-1BE7-4D3E-B3DD-26CE042F5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0766B-AE7B-48E4-89E3-983F12D0F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1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190.png"/><Relationship Id="rId12" Type="http://schemas.openxmlformats.org/officeDocument/2006/relationships/image" Target="../media/image240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0.png"/><Relationship Id="rId15" Type="http://schemas.openxmlformats.org/officeDocument/2006/relationships/image" Target="../media/image27.png"/><Relationship Id="rId10" Type="http://schemas.openxmlformats.org/officeDocument/2006/relationships/image" Target="../media/image220.png"/><Relationship Id="rId4" Type="http://schemas.microsoft.com/office/2007/relationships/hdphoto" Target="../media/hdphoto1.wdp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DE4858-597C-4620-B1C8-61EC8B6836B1}"/>
              </a:ext>
            </a:extLst>
          </p:cNvPr>
          <p:cNvGrpSpPr/>
          <p:nvPr/>
        </p:nvGrpSpPr>
        <p:grpSpPr>
          <a:xfrm>
            <a:off x="-878356" y="69850"/>
            <a:ext cx="13070356" cy="6718300"/>
            <a:chOff x="1890737" y="781521"/>
            <a:chExt cx="10301263" cy="5294957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440E50-F131-43D4-8E09-6C284047028E}"/>
                </a:ext>
              </a:extLst>
            </p:cNvPr>
            <p:cNvGrpSpPr/>
            <p:nvPr/>
          </p:nvGrpSpPr>
          <p:grpSpPr>
            <a:xfrm>
              <a:off x="1890737" y="781521"/>
              <a:ext cx="10301263" cy="5294957"/>
              <a:chOff x="1089988" y="782554"/>
              <a:chExt cx="10301263" cy="5294957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DA8CF343-F6CF-43B3-BC84-B37C8937A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2246722" y="1541819"/>
                <a:ext cx="738910" cy="376404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B0CFFAB-0663-4605-8E44-D99D61F81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7918" y="782554"/>
                <a:ext cx="2633333" cy="5294957"/>
              </a:xfrm>
              <a:prstGeom prst="rect">
                <a:avLst/>
              </a:prstGeom>
            </p:spPr>
          </p:pic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20D8082-9AE7-4129-8393-EDD73E198575}"/>
                  </a:ext>
                </a:extLst>
              </p:cNvPr>
              <p:cNvSpPr/>
              <p:nvPr/>
            </p:nvSpPr>
            <p:spPr>
              <a:xfrm rot="19189690">
                <a:off x="1089988" y="2063805"/>
                <a:ext cx="3134031" cy="2754692"/>
              </a:xfrm>
              <a:prstGeom prst="parallelogram">
                <a:avLst>
                  <a:gd name="adj" fmla="val 8526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2269E83-9EA2-4492-8667-1D2CF1FF0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2035969"/>
                <a:ext cx="6833128" cy="369076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D2675C1-30FB-4D7E-A464-DAE3F9AFD8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856" y="1317176"/>
                <a:ext cx="6520786" cy="3468487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707D279-501C-4A2B-9BFB-475C6F16E5E8}"/>
                  </a:ext>
                </a:extLst>
              </p:cNvPr>
              <p:cNvGrpSpPr/>
              <p:nvPr/>
            </p:nvGrpSpPr>
            <p:grpSpPr>
              <a:xfrm>
                <a:off x="4644077" y="2914998"/>
                <a:ext cx="1328349" cy="1028003"/>
                <a:chOff x="5437901" y="2883418"/>
                <a:chExt cx="1328349" cy="1028003"/>
              </a:xfrm>
            </p:grpSpPr>
            <p:sp>
              <p:nvSpPr>
                <p:cNvPr id="43" name="Parallelogram 42">
                  <a:extLst>
                    <a:ext uri="{FF2B5EF4-FFF2-40B4-BE49-F238E27FC236}">
                      <a16:creationId xmlns:a16="http://schemas.microsoft.com/office/drawing/2014/main" id="{9809EA0E-B815-40B1-AAE5-ADC13FF6AE8C}"/>
                    </a:ext>
                  </a:extLst>
                </p:cNvPr>
                <p:cNvSpPr/>
                <p:nvPr/>
              </p:nvSpPr>
              <p:spPr>
                <a:xfrm rot="19189690">
                  <a:off x="5437901" y="2883418"/>
                  <a:ext cx="1328349" cy="1028003"/>
                </a:xfrm>
                <a:prstGeom prst="parallelogram">
                  <a:avLst>
                    <a:gd name="adj" fmla="val 85269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A268421-7603-46BA-B7DD-DB078BBECD8E}"/>
                    </a:ext>
                  </a:extLst>
                </p:cNvPr>
                <p:cNvSpPr/>
                <p:nvPr/>
              </p:nvSpPr>
              <p:spPr>
                <a:xfrm flipV="1">
                  <a:off x="6065362" y="3292173"/>
                  <a:ext cx="61276" cy="20063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23751F5-B86C-4E8D-9A46-3086E2758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4144" y="3678238"/>
                <a:ext cx="262830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7419EB0-3054-4080-A0C2-E0B1DB7B2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9752" y="2988944"/>
                <a:ext cx="0" cy="8306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AB723E6-F699-47B2-9E1A-54FD08A555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7132" y="3267574"/>
                <a:ext cx="445501" cy="37373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0413BBA-26B5-4610-9028-1074F01DE921}"/>
                      </a:ext>
                    </a:extLst>
                  </p:cNvPr>
                  <p:cNvSpPr txBox="1"/>
                  <p:nvPr/>
                </p:nvSpPr>
                <p:spPr>
                  <a:xfrm>
                    <a:off x="3589449" y="3613459"/>
                    <a:ext cx="4741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0413BBA-26B5-4610-9028-1074F01DE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9449" y="3613459"/>
                    <a:ext cx="474104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1DC8F12-E7C6-4B75-828C-304F44755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2452" y="3679226"/>
                <a:ext cx="397378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5D22B87-3F8D-4321-A74A-2ADB583D2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1500" y="1317176"/>
                <a:ext cx="25195" cy="210468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8A4D592-D066-4238-A9BD-4415F01C5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0910" y="3429482"/>
                <a:ext cx="70268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BEB77F3-D9A4-4CA8-9755-81929AA87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1045" y="1036346"/>
                <a:ext cx="0" cy="292250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CCF844D-FA58-4ED0-A657-FF81D2EE9A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56700" y="1294101"/>
                <a:ext cx="5989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B9533D6A-5162-44F8-A8C7-6820FAED6B90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193" y="1974379"/>
                    <a:ext cx="5060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B9533D6A-5162-44F8-A8C7-6820FAED6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6193" y="1974379"/>
                    <a:ext cx="506036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70D02AB5-3148-4DF9-B319-C9BE4F3F5151}"/>
                      </a:ext>
                    </a:extLst>
                  </p:cNvPr>
                  <p:cNvSpPr txBox="1"/>
                  <p:nvPr/>
                </p:nvSpPr>
                <p:spPr>
                  <a:xfrm>
                    <a:off x="2526140" y="3999422"/>
                    <a:ext cx="46807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70D02AB5-3148-4DF9-B319-C9BE4F3F51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6140" y="3999422"/>
                    <a:ext cx="468077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3F9CAA8-E41B-44C8-980D-75525B1114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6272" y="4702461"/>
                <a:ext cx="270303" cy="2267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F67B20B-3701-4472-A3AF-0CDAA29A9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6240" y="3538538"/>
                <a:ext cx="16476" cy="137636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1F875321-0E1A-4736-AE63-F57DF052F47C}"/>
                  </a:ext>
                </a:extLst>
              </p:cNvPr>
              <p:cNvSpPr/>
              <p:nvPr/>
            </p:nvSpPr>
            <p:spPr>
              <a:xfrm>
                <a:off x="2722113" y="4740210"/>
                <a:ext cx="45719" cy="84156"/>
              </a:xfrm>
              <a:prstGeom prst="ellipse">
                <a:avLst/>
              </a:prstGeom>
              <a:solidFill>
                <a:srgbClr val="9ACA3B"/>
              </a:solidFill>
              <a:ln>
                <a:solidFill>
                  <a:srgbClr val="9ACA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1CBABAC7-D583-49D0-8F8A-15B4B733B423}"/>
                      </a:ext>
                    </a:extLst>
                  </p:cNvPr>
                  <p:cNvSpPr txBox="1"/>
                  <p:nvPr/>
                </p:nvSpPr>
                <p:spPr>
                  <a:xfrm rot="19278122">
                    <a:off x="1862810" y="1283645"/>
                    <a:ext cx="15541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𝐼𝑚𝑎𝑔𝑒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oMath>
                      </m:oMathPara>
                    </a14:m>
                    <a:endParaRPr lang="en-AU" i="1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1CBABAC7-D583-49D0-8F8A-15B4B733B4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78122">
                    <a:off x="1862810" y="1283645"/>
                    <a:ext cx="155414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442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BCBCCA9-C1B4-4880-875F-8BBB9253F85E}"/>
                      </a:ext>
                    </a:extLst>
                  </p:cNvPr>
                  <p:cNvSpPr txBox="1"/>
                  <p:nvPr/>
                </p:nvSpPr>
                <p:spPr>
                  <a:xfrm rot="19278122">
                    <a:off x="4672669" y="2214235"/>
                    <a:ext cx="16759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𝑃𝑖𝑛h𝑜𝑙𝑒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oMath>
                      </m:oMathPara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BCBCCA9-C1B4-4880-875F-8BBB9253F8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78122">
                    <a:off x="4672669" y="2214235"/>
                    <a:ext cx="16759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CFE31E3-789B-41D4-AB66-43C5E4991159}"/>
                  </a:ext>
                </a:extLst>
              </p:cNvPr>
              <p:cNvSpPr/>
              <p:nvPr/>
            </p:nvSpPr>
            <p:spPr>
              <a:xfrm>
                <a:off x="2688222" y="1991104"/>
                <a:ext cx="45719" cy="84156"/>
              </a:xfrm>
              <a:prstGeom prst="ellipse">
                <a:avLst/>
              </a:prstGeom>
              <a:solidFill>
                <a:srgbClr val="BC682E"/>
              </a:solidFill>
              <a:ln>
                <a:solidFill>
                  <a:srgbClr val="BC68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F676177-16E7-41A7-B6B1-4FF883890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9281" y="3395663"/>
                <a:ext cx="251432" cy="13580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47D55F6-3A56-4507-8AD7-327015DFD4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8130" y="3323753"/>
                <a:ext cx="260540" cy="138585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880225F-D7EA-4DE6-BA3B-DB25953C8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2452" y="3391433"/>
                <a:ext cx="0" cy="3495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63DF4124-AA56-457F-8D42-B52464D2B38B}"/>
                    </a:ext>
                  </a:extLst>
                </p:cNvPr>
                <p:cNvSpPr txBox="1"/>
                <p:nvPr/>
              </p:nvSpPr>
              <p:spPr>
                <a:xfrm>
                  <a:off x="8287010" y="3618706"/>
                  <a:ext cx="4267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63DF4124-AA56-457F-8D42-B52464D2B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7010" y="3618706"/>
                  <a:ext cx="42677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16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221E305-B0F1-48E8-83A3-AA505C9F0594}"/>
              </a:ext>
            </a:extLst>
          </p:cNvPr>
          <p:cNvGrpSpPr/>
          <p:nvPr/>
        </p:nvGrpSpPr>
        <p:grpSpPr>
          <a:xfrm>
            <a:off x="879553" y="0"/>
            <a:ext cx="10491616" cy="6223361"/>
            <a:chOff x="3435351" y="748939"/>
            <a:chExt cx="9625111" cy="57093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B3DDA4-C35F-4A22-912E-FF4FF4D796B8}"/>
                </a:ext>
              </a:extLst>
            </p:cNvPr>
            <p:cNvGrpSpPr/>
            <p:nvPr/>
          </p:nvGrpSpPr>
          <p:grpSpPr>
            <a:xfrm>
              <a:off x="3435351" y="748939"/>
              <a:ext cx="9625111" cy="5709372"/>
              <a:chOff x="1062337" y="735846"/>
              <a:chExt cx="9221894" cy="54701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72677C2-02C7-467A-946F-F12CF312EA46}"/>
                  </a:ext>
                </a:extLst>
              </p:cNvPr>
              <p:cNvGrpSpPr/>
              <p:nvPr/>
            </p:nvGrpSpPr>
            <p:grpSpPr>
              <a:xfrm>
                <a:off x="1062337" y="735846"/>
                <a:ext cx="9221894" cy="5470195"/>
                <a:chOff x="1054386" y="902824"/>
                <a:chExt cx="9221894" cy="5470195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83EBC5B-A15A-489D-A4ED-32BBF460F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1478" y="3777632"/>
                  <a:ext cx="3002240" cy="60075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37467C6-77F3-48BD-9B2F-8DD73A85211A}"/>
                    </a:ext>
                  </a:extLst>
                </p:cNvPr>
                <p:cNvGrpSpPr/>
                <p:nvPr/>
              </p:nvGrpSpPr>
              <p:grpSpPr>
                <a:xfrm>
                  <a:off x="1054386" y="1712339"/>
                  <a:ext cx="9221894" cy="4660680"/>
                  <a:chOff x="1054386" y="1712339"/>
                  <a:chExt cx="9221894" cy="4660680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7AFCB67D-73A0-42B7-934A-A96230B53A72}"/>
                      </a:ext>
                    </a:extLst>
                  </p:cNvPr>
                  <p:cNvSpPr/>
                  <p:nvPr/>
                </p:nvSpPr>
                <p:spPr>
                  <a:xfrm>
                    <a:off x="3650461" y="1873423"/>
                    <a:ext cx="5115480" cy="4062296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20099999" lon="3299974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46D4B202-B2E9-439A-A222-22EB8DC37664}"/>
                      </a:ext>
                    </a:extLst>
                  </p:cNvPr>
                  <p:cNvGrpSpPr/>
                  <p:nvPr/>
                </p:nvGrpSpPr>
                <p:grpSpPr>
                  <a:xfrm>
                    <a:off x="1054386" y="1712339"/>
                    <a:ext cx="9221894" cy="4660680"/>
                    <a:chOff x="3373027" y="1460217"/>
                    <a:chExt cx="5847251" cy="2955160"/>
                  </a:xfrm>
                </p:grpSpPr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16E5140C-0D94-404E-80C3-D510DBC76C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17257" y="1460217"/>
                      <a:ext cx="0" cy="188334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597F6260-3BCB-41FE-8E15-7492488A42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594103" y="3149601"/>
                      <a:ext cx="5133303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13D9105B-106C-482F-A21D-8D101D052E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131582" y="3149600"/>
                      <a:ext cx="214729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6F921739-3CA9-4260-9CA0-52A095159E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09428" y="1679943"/>
                      <a:ext cx="2660122" cy="159647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88F6C5F8-953C-4104-B5B5-A373426F38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89595" y="3149600"/>
                      <a:ext cx="178308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5EA2D8D4-E1DD-49FC-9DAB-772788AED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6739" y="3110897"/>
                      <a:ext cx="34825" cy="6111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6126AA25-A6E5-415D-9799-A9DC6777C6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17256" y="3228923"/>
                      <a:ext cx="2729483" cy="0"/>
                    </a:xfrm>
                    <a:prstGeom prst="line">
                      <a:avLst/>
                    </a:prstGeom>
                    <a:ln w="12700">
                      <a:prstDash val="dash"/>
                      <a:headEnd type="arrow" w="med" len="med"/>
                      <a:tailEnd type="arrow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C26F600A-89CA-4F34-AA1D-3231D5B716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65524" y="3133673"/>
                      <a:ext cx="0" cy="1905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BF3EE4D2-6576-482C-9ECC-D64E1F3BA6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876815" y="2449908"/>
                      <a:ext cx="2441104" cy="485344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>
                      <a:extLst>
                        <a:ext uri="{FF2B5EF4-FFF2-40B4-BE49-F238E27FC236}">
                          <a16:creationId xmlns:a16="http://schemas.microsoft.com/office/drawing/2014/main" id="{0B926A79-129A-426F-A24C-24D47DB2AB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189462" y="2208182"/>
                      <a:ext cx="1330298" cy="26673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2A0F17CB-F1E1-496F-B415-63ED154EF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2048" y="2444356"/>
                      <a:ext cx="34825" cy="6111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4EC40DAA-5777-45AD-B05F-4D861D1D430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45029" y="3262465"/>
                          <a:ext cx="376233" cy="4152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4EC40DAA-5777-45AD-B05F-4D861D1D430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45029" y="3262465"/>
                          <a:ext cx="376233" cy="415210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6B8F8035-5C47-4E1B-A789-B3055B700AF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73027" y="2774052"/>
                          <a:ext cx="480213" cy="4152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6B8F8035-5C47-4E1B-A789-B3055B700AF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73027" y="2774052"/>
                          <a:ext cx="480213" cy="41521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1" name="TextBox 130">
                          <a:extLst>
                            <a:ext uri="{FF2B5EF4-FFF2-40B4-BE49-F238E27FC236}">
                              <a16:creationId xmlns:a16="http://schemas.microsoft.com/office/drawing/2014/main" id="{D771C70B-8D65-4523-B961-6CB9E4B9BC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58443" y="1875522"/>
                          <a:ext cx="861835" cy="3283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1" name="TextBox 130">
                          <a:extLst>
                            <a:ext uri="{FF2B5EF4-FFF2-40B4-BE49-F238E27FC236}">
                              <a16:creationId xmlns:a16="http://schemas.microsoft.com/office/drawing/2014/main" id="{D771C70B-8D65-4523-B961-6CB9E4B9BC9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58443" y="1875522"/>
                          <a:ext cx="861835" cy="32837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19E04E5A-861A-499F-AA80-166E8A7B76A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12292" y="4000167"/>
                          <a:ext cx="328607" cy="4152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19E04E5A-861A-499F-AA80-166E8A7B76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12292" y="4000167"/>
                          <a:ext cx="328607" cy="415210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34" name="Oval 133">
                      <a:extLst>
                        <a:ext uri="{FF2B5EF4-FFF2-40B4-BE49-F238E27FC236}">
                          <a16:creationId xmlns:a16="http://schemas.microsoft.com/office/drawing/2014/main" id="{A1C96AE6-50F9-4804-BF8C-A3CD7DCBF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8016" y="3116059"/>
                      <a:ext cx="72335" cy="7233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3DB68EF8-5BEE-4D5C-BDFC-E2F33B86A5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4666" y="2706912"/>
                      <a:ext cx="1133854" cy="49636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2800" dirty="0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3DB68EF8-5BEE-4D5C-BDFC-E2F33B86A5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4666" y="2706912"/>
                      <a:ext cx="1133854" cy="49636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20AB3D2-7EE7-45BE-A01F-6BC12FA1E4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8285" y="902824"/>
                      <a:ext cx="50372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AU" sz="2800" b="0" dirty="0"/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20AB3D2-7EE7-45BE-A01F-6BC12FA1E4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8285" y="902824"/>
                      <a:ext cx="503727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B4FFDAE-C01E-4E34-A066-005770DAAD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20938" y="4078009"/>
                      <a:ext cx="50372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AU" sz="2800" b="0" dirty="0"/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B4FFDAE-C01E-4E34-A066-005770DAAD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20938" y="4078009"/>
                      <a:ext cx="503726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CC0B9DCB-7CEE-4756-BBDA-62C92DF385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008" y="1560950"/>
                      <a:ext cx="50372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AU" sz="2800" b="0" dirty="0"/>
                    </a:p>
                  </p:txBody>
                </p:sp>
              </mc:Choice>
              <mc:Fallback xmlns="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CC0B9DCB-7CEE-4756-BBDA-62C92DF385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008" y="1560950"/>
                      <a:ext cx="503726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578C6F4-3CBB-4CF8-892A-22A26160B7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1578" y="3716058"/>
                <a:ext cx="825736" cy="502078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5DAB927-0BDC-4E97-B910-5B7F4FAD93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1578" y="3193865"/>
                <a:ext cx="0" cy="1028067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92FC60E-5784-407E-B343-0D9EC54908C0}"/>
                      </a:ext>
                    </a:extLst>
                  </p:cNvPr>
                  <p:cNvSpPr txBox="1"/>
                  <p:nvPr/>
                </p:nvSpPr>
                <p:spPr>
                  <a:xfrm>
                    <a:off x="5829715" y="2684842"/>
                    <a:ext cx="503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92FC60E-5784-407E-B343-0D9EC54908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9715" y="2684842"/>
                    <a:ext cx="503727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39949D0-518C-47D4-AB35-F848B2CCFD31}"/>
                      </a:ext>
                    </a:extLst>
                  </p:cNvPr>
                  <p:cNvSpPr txBox="1"/>
                  <p:nvPr/>
                </p:nvSpPr>
                <p:spPr>
                  <a:xfrm>
                    <a:off x="6780231" y="3342131"/>
                    <a:ext cx="503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39949D0-518C-47D4-AB35-F848B2CCFD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0231" y="3342131"/>
                    <a:ext cx="503727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0866F10-2C8C-4DDF-9FE8-BE32CA1D0AC3}"/>
                    </a:ext>
                  </a:extLst>
                </p:cNvPr>
                <p:cNvSpPr txBox="1"/>
                <p:nvPr/>
              </p:nvSpPr>
              <p:spPr>
                <a:xfrm>
                  <a:off x="4515680" y="2642900"/>
                  <a:ext cx="52996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0866F10-2C8C-4DDF-9FE8-BE32CA1D0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680" y="2642900"/>
                  <a:ext cx="529965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633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8498B4-7679-410A-B9DD-C5F616415B99}"/>
              </a:ext>
            </a:extLst>
          </p:cNvPr>
          <p:cNvGrpSpPr/>
          <p:nvPr/>
        </p:nvGrpSpPr>
        <p:grpSpPr>
          <a:xfrm>
            <a:off x="826148" y="1509497"/>
            <a:ext cx="3631552" cy="2649753"/>
            <a:chOff x="826148" y="1509497"/>
            <a:chExt cx="3631552" cy="264975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5848B3E-551F-4321-9B45-849CD062A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093" y="1707818"/>
              <a:ext cx="0" cy="1306163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0988E36-DB1E-470B-9A01-7A25A7234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148" y="1981126"/>
              <a:ext cx="1593202" cy="1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579768-8D7C-4870-A9F7-F96C9FAF1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21" y="1509497"/>
              <a:ext cx="1119116" cy="67164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017CCF6-AB6E-414D-BBF7-DFD95A3FBB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3800" y="1987550"/>
              <a:ext cx="3263900" cy="2171700"/>
            </a:xfrm>
            <a:prstGeom prst="line">
              <a:avLst/>
            </a:prstGeom>
            <a:ln w="19050">
              <a:solidFill>
                <a:srgbClr val="FF0000"/>
              </a:solidFill>
              <a:prstDash val="dash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2E3F43-B34D-4CAF-89E3-65BB189E55D4}"/>
                </a:ext>
              </a:extLst>
            </p:cNvPr>
            <p:cNvSpPr/>
            <p:nvPr/>
          </p:nvSpPr>
          <p:spPr>
            <a:xfrm>
              <a:off x="1118898" y="1924085"/>
              <a:ext cx="114082" cy="1140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DBFC2D-01E0-4458-97EC-F74FEA018ACD}"/>
                  </a:ext>
                </a:extLst>
              </p:cNvPr>
              <p:cNvSpPr txBox="1"/>
              <p:nvPr/>
            </p:nvSpPr>
            <p:spPr>
              <a:xfrm>
                <a:off x="1969084" y="1076930"/>
                <a:ext cx="503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AU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DBFC2D-01E0-4458-97EC-F74FEA018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084" y="1076930"/>
                <a:ext cx="50372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C698CD-2712-4FF2-8031-ACE8A2AE6AFD}"/>
                  </a:ext>
                </a:extLst>
              </p:cNvPr>
              <p:cNvSpPr txBox="1"/>
              <p:nvPr/>
            </p:nvSpPr>
            <p:spPr>
              <a:xfrm>
                <a:off x="2515609" y="1662475"/>
                <a:ext cx="50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AU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C698CD-2712-4FF2-8031-ACE8A2AE6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609" y="1662475"/>
                <a:ext cx="5037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455E02-90E2-42A6-9D14-F90366FB3775}"/>
                  </a:ext>
                </a:extLst>
              </p:cNvPr>
              <p:cNvSpPr txBox="1"/>
              <p:nvPr/>
            </p:nvSpPr>
            <p:spPr>
              <a:xfrm>
                <a:off x="941937" y="2974348"/>
                <a:ext cx="50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AU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455E02-90E2-42A6-9D14-F90366FB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37" y="2974348"/>
                <a:ext cx="50372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6E73B0-AA48-4F83-B0C5-00690F2A259F}"/>
                  </a:ext>
                </a:extLst>
              </p:cNvPr>
              <p:cNvSpPr txBox="1"/>
              <p:nvPr/>
            </p:nvSpPr>
            <p:spPr>
              <a:xfrm>
                <a:off x="660895" y="1328516"/>
                <a:ext cx="5299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sz="28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6E73B0-AA48-4F83-B0C5-00690F2A2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5" y="1328516"/>
                <a:ext cx="5299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C83BD1-7436-4297-BA6B-A85D83F9EC6A}"/>
                  </a:ext>
                </a:extLst>
              </p:cNvPr>
              <p:cNvSpPr txBox="1"/>
              <p:nvPr/>
            </p:nvSpPr>
            <p:spPr>
              <a:xfrm>
                <a:off x="1228326" y="2396025"/>
                <a:ext cx="5299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AU" sz="28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C83BD1-7436-4297-BA6B-A85D83F9E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326" y="2396025"/>
                <a:ext cx="529965" cy="523220"/>
              </a:xfrm>
              <a:prstGeom prst="rect">
                <a:avLst/>
              </a:prstGeom>
              <a:blipFill>
                <a:blip r:embed="rId6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69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6410B320-A42E-4683-BA2D-AC2DD50AB0EB}"/>
              </a:ext>
            </a:extLst>
          </p:cNvPr>
          <p:cNvGrpSpPr/>
          <p:nvPr/>
        </p:nvGrpSpPr>
        <p:grpSpPr>
          <a:xfrm>
            <a:off x="1119077" y="0"/>
            <a:ext cx="10517963" cy="6642959"/>
            <a:chOff x="1198906" y="129316"/>
            <a:chExt cx="10517963" cy="664295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4E8AC8C-7DA6-4CEF-A1EB-89083113D6B6}"/>
                </a:ext>
              </a:extLst>
            </p:cNvPr>
            <p:cNvGrpSpPr/>
            <p:nvPr/>
          </p:nvGrpSpPr>
          <p:grpSpPr>
            <a:xfrm>
              <a:off x="1198906" y="952154"/>
              <a:ext cx="3014428" cy="2387746"/>
              <a:chOff x="2057380" y="3355040"/>
              <a:chExt cx="3014428" cy="238774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154980C-CB49-4786-B306-204536379FD8}"/>
                  </a:ext>
                </a:extLst>
              </p:cNvPr>
              <p:cNvGrpSpPr/>
              <p:nvPr/>
            </p:nvGrpSpPr>
            <p:grpSpPr>
              <a:xfrm>
                <a:off x="2459926" y="3658656"/>
                <a:ext cx="1462241" cy="1539178"/>
                <a:chOff x="2645663" y="3844393"/>
                <a:chExt cx="1462241" cy="153917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4DCD482-BC6E-4A61-8B19-181997E36CF4}"/>
                    </a:ext>
                  </a:extLst>
                </p:cNvPr>
                <p:cNvGrpSpPr/>
                <p:nvPr/>
              </p:nvGrpSpPr>
              <p:grpSpPr>
                <a:xfrm>
                  <a:off x="2717876" y="3844393"/>
                  <a:ext cx="1390028" cy="1539178"/>
                  <a:chOff x="1215110" y="2688126"/>
                  <a:chExt cx="4183308" cy="4632177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2ADFE189-0000-4CA1-AFDE-3CA187C1D816}"/>
                      </a:ext>
                    </a:extLst>
                  </p:cNvPr>
                  <p:cNvCxnSpPr>
                    <a:cxnSpLocks/>
                    <a:endCxn id="59" idx="2"/>
                  </p:cNvCxnSpPr>
                  <p:nvPr/>
                </p:nvCxnSpPr>
                <p:spPr>
                  <a:xfrm flipV="1">
                    <a:off x="1215110" y="4562722"/>
                    <a:ext cx="0" cy="275758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AB5E1143-90C0-4003-BB1F-867B3B4BE2E7}"/>
                      </a:ext>
                    </a:extLst>
                  </p:cNvPr>
                  <p:cNvCxnSpPr>
                    <a:cxnSpLocks/>
                    <a:endCxn id="59" idx="1"/>
                  </p:cNvCxnSpPr>
                  <p:nvPr/>
                </p:nvCxnSpPr>
                <p:spPr>
                  <a:xfrm flipH="1" flipV="1">
                    <a:off x="1432441" y="4345393"/>
                    <a:ext cx="3965977" cy="622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1618AC3B-5607-47C3-8FBD-71706F2A1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09569" y="2688126"/>
                    <a:ext cx="3430305" cy="15698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53D2EF0-AC52-4C2B-B981-757F697BA302}"/>
                    </a:ext>
                  </a:extLst>
                </p:cNvPr>
                <p:cNvGrpSpPr/>
                <p:nvPr/>
              </p:nvGrpSpPr>
              <p:grpSpPr>
                <a:xfrm flipH="1">
                  <a:off x="2645663" y="4322855"/>
                  <a:ext cx="144428" cy="144428"/>
                  <a:chOff x="1658849" y="806361"/>
                  <a:chExt cx="2989352" cy="2989352"/>
                </a:xfrm>
              </p:grpSpPr>
              <p:pic>
                <p:nvPicPr>
                  <p:cNvPr id="59" name="Picture 58">
                    <a:extLst>
                      <a:ext uri="{FF2B5EF4-FFF2-40B4-BE49-F238E27FC236}">
                        <a16:creationId xmlns:a16="http://schemas.microsoft.com/office/drawing/2014/main" id="{D5A8487E-C6C2-4FDB-8A24-8412CC976F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4000" b="96167" l="4500" r="95167">
                                <a14:foregroundMark x1="28167" y1="71167" x2="28167" y2="71167"/>
                                <a14:foregroundMark x1="2667" y1="51000" x2="6000" y2="67167"/>
                                <a14:foregroundMark x1="6000" y1="67167" x2="7167" y2="50667"/>
                                <a14:foregroundMark x1="7167" y1="50667" x2="4500" y2="50333"/>
                                <a14:foregroundMark x1="25833" y1="90667" x2="41833" y2="96333"/>
                                <a14:foregroundMark x1="41833" y1="96333" x2="26833" y2="88000"/>
                                <a14:foregroundMark x1="26833" y1="88000" x2="25333" y2="88000"/>
                                <a14:foregroundMark x1="50500" y1="47097" x2="50500" y2="17500"/>
                                <a14:foregroundMark x1="50500" y1="17500" x2="61333" y2="5000"/>
                                <a14:foregroundMark x1="61333" y1="5000" x2="76500" y2="12167"/>
                                <a14:foregroundMark x1="76500" y1="12167" x2="88833" y2="23333"/>
                                <a14:foregroundMark x1="88833" y1="23333" x2="95333" y2="38667"/>
                                <a14:foregroundMark x1="95333" y1="38667" x2="82833" y2="49500"/>
                                <a14:foregroundMark x1="82833" y1="49500" x2="77621" y2="49692"/>
                                <a14:foregroundMark x1="50000" y1="8000" x2="66333" y2="5333"/>
                                <a14:foregroundMark x1="66333" y1="5333" x2="50000" y2="8833"/>
                                <a14:foregroundMark x1="50000" y1="8833" x2="50000" y2="8667"/>
                                <a14:foregroundMark x1="50500" y1="50667" x2="50612" y2="50667"/>
                                <a14:foregroundMark x1="53833" y1="4000" x2="64500" y2="4667"/>
                                <a14:backgroundMark x1="16500" y1="28000" x2="16500" y2="28000"/>
                                <a14:backgroundMark x1="14000" y1="14667" x2="14000" y2="14667"/>
                                <a14:backgroundMark x1="50833" y1="50667" x2="67667" y2="51667"/>
                                <a14:backgroundMark x1="67667" y1="51667" x2="74500" y2="50667"/>
                                <a14:backgroundMark x1="50000" y1="51167" x2="50000" y2="51167"/>
                                <a14:backgroundMark x1="52667" y1="50333" x2="50500" y2="50500"/>
                                <a14:backgroundMark x1="76333" y1="51167" x2="73833" y2="50500"/>
                                <a14:backgroundMark x1="78333" y1="51000" x2="74667" y2="5000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58849" y="806361"/>
                    <a:ext cx="2989352" cy="2989352"/>
                  </a:xfrm>
                  <a:prstGeom prst="rect">
                    <a:avLst/>
                  </a:prstGeom>
                </p:spPr>
              </p:pic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99908965-AC47-45CE-B593-D1D848211582}"/>
                      </a:ext>
                    </a:extLst>
                  </p:cNvPr>
                  <p:cNvSpPr/>
                  <p:nvPr/>
                </p:nvSpPr>
                <p:spPr>
                  <a:xfrm>
                    <a:off x="1718481" y="860546"/>
                    <a:ext cx="2858282" cy="285828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AA0ED39-F887-4BAE-9A37-6277F6986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057380" y="3610183"/>
                    <a:ext cx="44526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AA0ED39-F887-4BAE-9A37-6277F69862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380" y="3610183"/>
                    <a:ext cx="445265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997F29E-FAE5-4CBD-A171-A9599A707E9F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757" y="5219566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997F29E-FAE5-4CBD-A171-A9599A707E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2757" y="5219566"/>
                    <a:ext cx="575995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F4B60FC-962E-4675-9355-B8BEAECFF4A8}"/>
                      </a:ext>
                    </a:extLst>
                  </p:cNvPr>
                  <p:cNvSpPr txBox="1"/>
                  <p:nvPr/>
                </p:nvSpPr>
                <p:spPr>
                  <a:xfrm>
                    <a:off x="3908946" y="3940407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F4B60FC-962E-4675-9355-B8BEAECFF4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8946" y="3940407"/>
                    <a:ext cx="575995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FBDEA65-68AE-44C9-B054-D865401C8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659971" y="3355040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FBDEA65-68AE-44C9-B054-D865401C88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971" y="3355040"/>
                    <a:ext cx="575995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F345B05-20AA-4BDB-A013-F4738E24A77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2825" y="4458725"/>
                    <a:ext cx="44526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F345B05-20AA-4BDB-A013-F4738E24A7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2825" y="4458725"/>
                    <a:ext cx="445265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465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FC87A73-1C2D-4A8A-8763-225375B8BE2F}"/>
                      </a:ext>
                    </a:extLst>
                  </p:cNvPr>
                  <p:cNvSpPr txBox="1"/>
                  <p:nvPr/>
                </p:nvSpPr>
                <p:spPr>
                  <a:xfrm>
                    <a:off x="4450786" y="4952030"/>
                    <a:ext cx="621022" cy="561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FC87A73-1C2D-4A8A-8763-225375B8BE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0786" y="4952030"/>
                    <a:ext cx="621022" cy="56188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34F4E77-82BD-4C24-8DBA-32187C6EC659}"/>
                </a:ext>
              </a:extLst>
            </p:cNvPr>
            <p:cNvGrpSpPr/>
            <p:nvPr/>
          </p:nvGrpSpPr>
          <p:grpSpPr>
            <a:xfrm>
              <a:off x="4305942" y="129316"/>
              <a:ext cx="7410927" cy="6642959"/>
              <a:chOff x="4305942" y="129316"/>
              <a:chExt cx="7410927" cy="664295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177EF8E-1259-4EDD-B78F-C8B7D59D3E37}"/>
                  </a:ext>
                </a:extLst>
              </p:cNvPr>
              <p:cNvGrpSpPr/>
              <p:nvPr/>
            </p:nvGrpSpPr>
            <p:grpSpPr>
              <a:xfrm>
                <a:off x="4305942" y="129316"/>
                <a:ext cx="7410927" cy="6642959"/>
                <a:chOff x="2866473" y="-153898"/>
                <a:chExt cx="7773650" cy="696809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C672A17E-37F9-449B-A22C-8AA310E55F1A}"/>
                    </a:ext>
                  </a:extLst>
                </p:cNvPr>
                <p:cNvGrpSpPr/>
                <p:nvPr/>
              </p:nvGrpSpPr>
              <p:grpSpPr>
                <a:xfrm>
                  <a:off x="2866473" y="-153898"/>
                  <a:ext cx="7773650" cy="6968095"/>
                  <a:chOff x="2866473" y="-153898"/>
                  <a:chExt cx="7773650" cy="6968095"/>
                </a:xfrm>
              </p:grpSpPr>
              <p:sp>
                <p:nvSpPr>
                  <p:cNvPr id="32" name="Cloud 31">
                    <a:extLst>
                      <a:ext uri="{FF2B5EF4-FFF2-40B4-BE49-F238E27FC236}">
                        <a16:creationId xmlns:a16="http://schemas.microsoft.com/office/drawing/2014/main" id="{EEDE41A3-CA3F-449C-A887-B1CEA488DDA1}"/>
                      </a:ext>
                    </a:extLst>
                  </p:cNvPr>
                  <p:cNvSpPr/>
                  <p:nvPr/>
                </p:nvSpPr>
                <p:spPr>
                  <a:xfrm>
                    <a:off x="9656408" y="1283292"/>
                    <a:ext cx="593633" cy="416857"/>
                  </a:xfrm>
                  <a:prstGeom prst="cloud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2E415709-12F8-4B95-8BD6-CF9762727E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17727" y="1521209"/>
                        <a:ext cx="522396" cy="5488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AU" sz="2800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2E415709-12F8-4B95-8BD6-CF9762727E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17727" y="1521209"/>
                        <a:ext cx="522396" cy="54882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3C26C653-BA7A-4CC1-B78D-CC3D78C314FF}"/>
                      </a:ext>
                    </a:extLst>
                  </p:cNvPr>
                  <p:cNvGrpSpPr/>
                  <p:nvPr/>
                </p:nvGrpSpPr>
                <p:grpSpPr>
                  <a:xfrm>
                    <a:off x="2866473" y="-153898"/>
                    <a:ext cx="7023100" cy="6968095"/>
                    <a:chOff x="2866473" y="-153898"/>
                    <a:chExt cx="7023100" cy="6968095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6EE0EF4C-23E6-4931-9A27-43376BEB6D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6473" y="387997"/>
                      <a:ext cx="7023100" cy="6426200"/>
                      <a:chOff x="2866473" y="387997"/>
                      <a:chExt cx="7023100" cy="6426200"/>
                    </a:xfrm>
                  </p:grpSpPr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21FA2459-2148-4CA2-B1FA-C3EB25867F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66473" y="387997"/>
                        <a:ext cx="7023100" cy="6426200"/>
                        <a:chOff x="2882900" y="215900"/>
                        <a:chExt cx="7023100" cy="6426200"/>
                      </a:xfrm>
                    </p:grpSpPr>
                    <p:cxnSp>
                      <p:nvCxnSpPr>
                        <p:cNvPr id="17" name="Straight Arrow Connector 16">
                          <a:extLst>
                            <a:ext uri="{FF2B5EF4-FFF2-40B4-BE49-F238E27FC236}">
                              <a16:creationId xmlns:a16="http://schemas.microsoft.com/office/drawing/2014/main" id="{E17F8CBB-18B4-41C2-8185-4BD565286CB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096000" y="1342872"/>
                          <a:ext cx="3810000" cy="2086127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FF0000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" name="Oval 4">
                          <a:extLst>
                            <a:ext uri="{FF2B5EF4-FFF2-40B4-BE49-F238E27FC236}">
                              <a16:creationId xmlns:a16="http://schemas.microsoft.com/office/drawing/2014/main" id="{4BF15F41-1B3A-4652-A4F4-A1F3AB2DF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2900" y="215900"/>
                          <a:ext cx="6426200" cy="64262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AU" dirty="0"/>
                        </a:p>
                      </p:txBody>
                    </p:sp>
                    <p:sp>
                      <p:nvSpPr>
                        <p:cNvPr id="4" name="Oval 3">
                          <a:extLst>
                            <a:ext uri="{FF2B5EF4-FFF2-40B4-BE49-F238E27FC236}">
                              <a16:creationId xmlns:a16="http://schemas.microsoft.com/office/drawing/2014/main" id="{35972CE9-C761-4FDF-AE39-8F49373E43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2900" y="2335212"/>
                          <a:ext cx="6426200" cy="2187575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AU"/>
                        </a:p>
                      </p:txBody>
                    </p:sp>
                    <p:cxnSp>
                      <p:nvCxnSpPr>
                        <p:cNvPr id="6" name="Straight Connector 5">
                          <a:extLst>
                            <a:ext uri="{FF2B5EF4-FFF2-40B4-BE49-F238E27FC236}">
                              <a16:creationId xmlns:a16="http://schemas.microsoft.com/office/drawing/2014/main" id="{3542CC11-8687-4AEC-A180-9F8C4E2A2559}"/>
                            </a:ext>
                          </a:extLst>
                        </p:cNvPr>
                        <p:cNvCxnSpPr>
                          <a:cxnSpLocks/>
                          <a:stCxn id="5" idx="0"/>
                        </p:cNvCxnSpPr>
                        <p:nvPr/>
                      </p:nvCxnSpPr>
                      <p:spPr>
                        <a:xfrm>
                          <a:off x="6096001" y="215900"/>
                          <a:ext cx="0" cy="318398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" name="Straight Connector 6">
                          <a:extLst>
                            <a:ext uri="{FF2B5EF4-FFF2-40B4-BE49-F238E27FC236}">
                              <a16:creationId xmlns:a16="http://schemas.microsoft.com/office/drawing/2014/main" id="{4A4DE9B6-61C5-4831-A998-1D9CB628F82F}"/>
                            </a:ext>
                          </a:extLst>
                        </p:cNvPr>
                        <p:cNvCxnSpPr>
                          <a:cxnSpLocks/>
                          <a:stCxn id="5" idx="6"/>
                        </p:cNvCxnSpPr>
                        <p:nvPr/>
                      </p:nvCxnSpPr>
                      <p:spPr>
                        <a:xfrm flipH="1">
                          <a:off x="6115747" y="3429000"/>
                          <a:ext cx="319335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" name="Straight Connector 7">
                          <a:extLst>
                            <a:ext uri="{FF2B5EF4-FFF2-40B4-BE49-F238E27FC236}">
                              <a16:creationId xmlns:a16="http://schemas.microsoft.com/office/drawing/2014/main" id="{9B3850B5-A7D9-43CB-805C-3B7B7744203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6104744" y="2432050"/>
                          <a:ext cx="1420007" cy="1000459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" name="Oval 20">
                          <a:extLst>
                            <a:ext uri="{FF2B5EF4-FFF2-40B4-BE49-F238E27FC236}">
                              <a16:creationId xmlns:a16="http://schemas.microsoft.com/office/drawing/2014/main" id="{5297A45F-0CA6-4622-9CE0-C8FEB6E221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151376">
                          <a:off x="8421292" y="2030016"/>
                          <a:ext cx="54768" cy="21907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AU"/>
                        </a:p>
                      </p:txBody>
                    </p:sp>
                    <p:cxnSp>
                      <p:nvCxnSpPr>
                        <p:cNvPr id="22" name="Straight Arrow Connector 21">
                          <a:extLst>
                            <a:ext uri="{FF2B5EF4-FFF2-40B4-BE49-F238E27FC236}">
                              <a16:creationId xmlns:a16="http://schemas.microsoft.com/office/drawing/2014/main" id="{C9ACA2CF-1F02-4981-A2F6-A7773511B3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095999" y="2140813"/>
                          <a:ext cx="2352677" cy="1288186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FF0000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5A07F164-F599-4DA1-B429-095BD93CA1B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6033804" y="3554265"/>
                        <a:ext cx="97725" cy="9772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dirty="0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90CE8AE2-3E0E-4C26-BBFF-64AB23F13F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35129" y="-153898"/>
                          <a:ext cx="528382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28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90CE8AE2-3E0E-4C26-BBFF-64AB23F13F3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35129" y="-153898"/>
                          <a:ext cx="528382" cy="54882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CE066E38-69E3-4B5F-9A6F-846A20F2B4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02793" y="2130232"/>
                          <a:ext cx="528381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28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CE066E38-69E3-4B5F-9A6F-846A20F2B4D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402793" y="2130232"/>
                          <a:ext cx="528381" cy="54882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F929C37D-A8A8-4D84-9DC3-C51C064ADE6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16696" y="3277995"/>
                          <a:ext cx="528381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28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F929C37D-A8A8-4D84-9DC3-C51C064ADE6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16696" y="3277995"/>
                          <a:ext cx="528381" cy="548829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58AAF75-4788-41EA-81A1-B3CA16351F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52444" y="1909610"/>
                          <a:ext cx="768725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58AAF75-4788-41EA-81A1-B3CA16351F1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52444" y="1909610"/>
                          <a:ext cx="768725" cy="548829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F41C0244-F71B-453A-BA0A-7171B77C6EA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09781" y="3597405"/>
                          <a:ext cx="570638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F41C0244-F71B-453A-BA0A-7171B77C6EA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09781" y="3597405"/>
                          <a:ext cx="570638" cy="548829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78EE790-445A-4281-BC01-74ECC17465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07518" y="2311650"/>
                      <a:ext cx="610707" cy="54882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AU" sz="2800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78EE790-445A-4281-BC01-74ECC17465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07518" y="2311650"/>
                      <a:ext cx="610707" cy="54882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369FE06-8C73-4E59-849B-F4E1668DBB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8840" y="1994030"/>
                    <a:ext cx="621022" cy="561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369FE06-8C73-4E59-849B-F4E1668DBB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8840" y="1994030"/>
                    <a:ext cx="621022" cy="56188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9901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AFBC58E-2811-4EDC-9A4C-D43D6740AFF1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25" y="1820863"/>
              <a:ext cx="5638800" cy="190341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98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DBF37F5-82B9-4E45-966E-D5889295087A}"/>
              </a:ext>
            </a:extLst>
          </p:cNvPr>
          <p:cNvGrpSpPr/>
          <p:nvPr/>
        </p:nvGrpSpPr>
        <p:grpSpPr>
          <a:xfrm>
            <a:off x="2870752" y="-2245"/>
            <a:ext cx="6616870" cy="6454812"/>
            <a:chOff x="2517057" y="1198845"/>
            <a:chExt cx="4264743" cy="416029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DB6F76-B43D-4A0D-9DD0-D0213C260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0892" y="2428877"/>
              <a:ext cx="2142558" cy="293026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4E25B7-B2FA-4BCD-90C4-896DD7AADB1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103068" y="1600759"/>
              <a:ext cx="50164" cy="324766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5ACFC88-C3CC-4A8B-97BC-78AC071ECB43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2876551" y="4611185"/>
              <a:ext cx="3548826" cy="1770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B6A898-2BF0-4E70-8334-8DD06A4B1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6551" y="3264796"/>
              <a:ext cx="3100729" cy="1471729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57E29CA-B553-4166-BB4B-43023462E393}"/>
                    </a:ext>
                  </a:extLst>
                </p:cNvPr>
                <p:cNvSpPr txBox="1"/>
                <p:nvPr/>
              </p:nvSpPr>
              <p:spPr>
                <a:xfrm>
                  <a:off x="2956363" y="1198845"/>
                  <a:ext cx="293408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57E29CA-B553-4166-BB4B-43023462E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363" y="1198845"/>
                  <a:ext cx="293408" cy="4019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C1EC94-7E5F-4AE9-922B-18AC1893C494}"/>
                    </a:ext>
                  </a:extLst>
                </p:cNvPr>
                <p:cNvSpPr txBox="1"/>
                <p:nvPr/>
              </p:nvSpPr>
              <p:spPr>
                <a:xfrm>
                  <a:off x="6425377" y="4419113"/>
                  <a:ext cx="356423" cy="419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C1EC94-7E5F-4AE9-922B-18AC1893C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377" y="4419113"/>
                  <a:ext cx="356423" cy="4195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15CBC3-67C1-423A-8D3F-2F48913C7404}"/>
                    </a:ext>
                  </a:extLst>
                </p:cNvPr>
                <p:cNvSpPr txBox="1"/>
                <p:nvPr/>
              </p:nvSpPr>
              <p:spPr>
                <a:xfrm>
                  <a:off x="5970435" y="2968275"/>
                  <a:ext cx="307100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15CBC3-67C1-423A-8D3F-2F48913C7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435" y="2968275"/>
                  <a:ext cx="307100" cy="401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63F4430D-993B-4C27-B9B1-CA152C6C4633}"/>
                </a:ext>
              </a:extLst>
            </p:cNvPr>
            <p:cNvSpPr/>
            <p:nvPr/>
          </p:nvSpPr>
          <p:spPr>
            <a:xfrm rot="2211525">
              <a:off x="2517057" y="4983695"/>
              <a:ext cx="580068" cy="223838"/>
            </a:xfrm>
            <a:prstGeom prst="arc">
              <a:avLst>
                <a:gd name="adj1" fmla="val 18878819"/>
                <a:gd name="adj2" fmla="val 13287791"/>
              </a:avLst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DD2395-57BF-4C3E-9B69-9B752C2F14BC}"/>
                    </a:ext>
                  </a:extLst>
                </p:cNvPr>
                <p:cNvSpPr txBox="1"/>
                <p:nvPr/>
              </p:nvSpPr>
              <p:spPr>
                <a:xfrm>
                  <a:off x="4655820" y="2133600"/>
                  <a:ext cx="362955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DD2395-57BF-4C3E-9B69-9B752C2F1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5820" y="2133600"/>
                  <a:ext cx="362955" cy="4019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88A6788-2AB4-4CCF-A610-E5BA70E71421}"/>
                    </a:ext>
                  </a:extLst>
                </p:cNvPr>
                <p:cNvSpPr txBox="1"/>
                <p:nvPr/>
              </p:nvSpPr>
              <p:spPr>
                <a:xfrm>
                  <a:off x="3050849" y="4957224"/>
                  <a:ext cx="1051577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88A6788-2AB4-4CCF-A610-E5BA70E71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49" y="4957224"/>
                  <a:ext cx="1051577" cy="40191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306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DA32174-9577-4EB4-B620-682E2A39EFE4}"/>
              </a:ext>
            </a:extLst>
          </p:cNvPr>
          <p:cNvGrpSpPr/>
          <p:nvPr/>
        </p:nvGrpSpPr>
        <p:grpSpPr>
          <a:xfrm>
            <a:off x="1305615" y="236812"/>
            <a:ext cx="9580769" cy="6384375"/>
            <a:chOff x="1544850" y="702225"/>
            <a:chExt cx="8097189" cy="5395756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AD42430-0A44-4CF4-BEF6-CD07E6574DC2}"/>
                </a:ext>
              </a:extLst>
            </p:cNvPr>
            <p:cNvGrpSpPr/>
            <p:nvPr/>
          </p:nvGrpSpPr>
          <p:grpSpPr>
            <a:xfrm>
              <a:off x="1544850" y="702225"/>
              <a:ext cx="8097189" cy="5395756"/>
              <a:chOff x="1544850" y="702225"/>
              <a:chExt cx="8097189" cy="5395756"/>
            </a:xfrm>
            <a:grpFill/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B4EE07F-4DE8-43BD-9795-A7DA93D09380}"/>
                  </a:ext>
                </a:extLst>
              </p:cNvPr>
              <p:cNvGrpSpPr/>
              <p:nvPr/>
            </p:nvGrpSpPr>
            <p:grpSpPr>
              <a:xfrm>
                <a:off x="1544850" y="702225"/>
                <a:ext cx="6748250" cy="4046818"/>
                <a:chOff x="1544850" y="702224"/>
                <a:chExt cx="9094037" cy="5453549"/>
              </a:xfrm>
              <a:grpFill/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FFE9C1E-CC2F-4127-A310-3925901D10C6}"/>
                    </a:ext>
                  </a:extLst>
                </p:cNvPr>
                <p:cNvSpPr/>
                <p:nvPr/>
              </p:nvSpPr>
              <p:spPr>
                <a:xfrm>
                  <a:off x="1544850" y="702226"/>
                  <a:ext cx="1817849" cy="181784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7F6F3CB-3C06-44B6-8A6F-2357574066CE}"/>
                    </a:ext>
                  </a:extLst>
                </p:cNvPr>
                <p:cNvSpPr/>
                <p:nvPr/>
              </p:nvSpPr>
              <p:spPr>
                <a:xfrm>
                  <a:off x="3362699" y="2520075"/>
                  <a:ext cx="1817849" cy="181784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316034B-00C6-4A30-9980-730E255AF4D9}"/>
                    </a:ext>
                  </a:extLst>
                </p:cNvPr>
                <p:cNvSpPr/>
                <p:nvPr/>
              </p:nvSpPr>
              <p:spPr>
                <a:xfrm>
                  <a:off x="5180547" y="702225"/>
                  <a:ext cx="1817849" cy="181784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9CAB966-BC74-4CD4-9218-53C91E34314B}"/>
                    </a:ext>
                  </a:extLst>
                </p:cNvPr>
                <p:cNvSpPr/>
                <p:nvPr/>
              </p:nvSpPr>
              <p:spPr>
                <a:xfrm>
                  <a:off x="7003190" y="2520075"/>
                  <a:ext cx="1817849" cy="181784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FF4B106-4E1C-4E63-ACE1-B070FFC6F850}"/>
                    </a:ext>
                  </a:extLst>
                </p:cNvPr>
                <p:cNvSpPr/>
                <p:nvPr/>
              </p:nvSpPr>
              <p:spPr>
                <a:xfrm>
                  <a:off x="1544850" y="4337924"/>
                  <a:ext cx="1817849" cy="181784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BF928C9-DBA3-4B5A-B86E-455AB5887DC3}"/>
                    </a:ext>
                  </a:extLst>
                </p:cNvPr>
                <p:cNvSpPr/>
                <p:nvPr/>
              </p:nvSpPr>
              <p:spPr>
                <a:xfrm>
                  <a:off x="5180548" y="4337922"/>
                  <a:ext cx="1817849" cy="181784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3186AF0-303A-4EE4-8177-6431C8983F04}"/>
                    </a:ext>
                  </a:extLst>
                </p:cNvPr>
                <p:cNvSpPr/>
                <p:nvPr/>
              </p:nvSpPr>
              <p:spPr>
                <a:xfrm>
                  <a:off x="8821038" y="702224"/>
                  <a:ext cx="1817849" cy="181784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8727389-9B22-4D23-A1BB-FDB74A417736}"/>
                    </a:ext>
                  </a:extLst>
                </p:cNvPr>
                <p:cNvSpPr/>
                <p:nvPr/>
              </p:nvSpPr>
              <p:spPr>
                <a:xfrm>
                  <a:off x="8821038" y="4337922"/>
                  <a:ext cx="1817849" cy="181784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0943498-B4C2-4208-966C-4C789080B42B}"/>
                  </a:ext>
                </a:extLst>
              </p:cNvPr>
              <p:cNvSpPr/>
              <p:nvPr/>
            </p:nvSpPr>
            <p:spPr>
              <a:xfrm>
                <a:off x="2893789" y="4749042"/>
                <a:ext cx="1348939" cy="13489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CFCF300-66A8-4085-B841-850D7B1B8B10}"/>
                  </a:ext>
                </a:extLst>
              </p:cNvPr>
              <p:cNvSpPr/>
              <p:nvPr/>
            </p:nvSpPr>
            <p:spPr>
              <a:xfrm>
                <a:off x="5591667" y="4749041"/>
                <a:ext cx="1348939" cy="13489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BB12939-3D7C-45F5-82E6-343F408BB4C6}"/>
                  </a:ext>
                </a:extLst>
              </p:cNvPr>
              <p:cNvSpPr/>
              <p:nvPr/>
            </p:nvSpPr>
            <p:spPr>
              <a:xfrm>
                <a:off x="8293100" y="4749041"/>
                <a:ext cx="1348939" cy="13489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41C40D5-34B9-45C8-9FED-56D745D40F92}"/>
                </a:ext>
              </a:extLst>
            </p:cNvPr>
            <p:cNvSpPr/>
            <p:nvPr/>
          </p:nvSpPr>
          <p:spPr>
            <a:xfrm>
              <a:off x="8293100" y="2051163"/>
              <a:ext cx="1348939" cy="13489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E4514DD7-6C6E-4C4D-AE25-ECA194651449}"/>
              </a:ext>
            </a:extLst>
          </p:cNvPr>
          <p:cNvSpPr/>
          <p:nvPr/>
        </p:nvSpPr>
        <p:spPr>
          <a:xfrm>
            <a:off x="2792725" y="1728130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736DAC-8874-4686-A6CA-9F47DC5BA479}"/>
              </a:ext>
            </a:extLst>
          </p:cNvPr>
          <p:cNvSpPr/>
          <p:nvPr/>
        </p:nvSpPr>
        <p:spPr>
          <a:xfrm>
            <a:off x="2792725" y="3324221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55EE0F2-F9E5-4DA9-859E-3275ADC3D63C}"/>
              </a:ext>
            </a:extLst>
          </p:cNvPr>
          <p:cNvSpPr/>
          <p:nvPr/>
        </p:nvSpPr>
        <p:spPr>
          <a:xfrm>
            <a:off x="2792725" y="4920312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273B89A-AF64-4C2E-A82C-41FFB1AC68A5}"/>
              </a:ext>
            </a:extLst>
          </p:cNvPr>
          <p:cNvSpPr/>
          <p:nvPr/>
        </p:nvSpPr>
        <p:spPr>
          <a:xfrm>
            <a:off x="4367903" y="4920312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73CEAB2-F6F7-4883-B62A-E446359DC4F5}"/>
              </a:ext>
            </a:extLst>
          </p:cNvPr>
          <p:cNvSpPr/>
          <p:nvPr/>
        </p:nvSpPr>
        <p:spPr>
          <a:xfrm>
            <a:off x="4388817" y="3324410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EB333B2-A17E-4A54-A84F-503167DEA427}"/>
              </a:ext>
            </a:extLst>
          </p:cNvPr>
          <p:cNvSpPr/>
          <p:nvPr/>
        </p:nvSpPr>
        <p:spPr>
          <a:xfrm>
            <a:off x="4367903" y="1728130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26A3ED-1B7C-40EE-AE9F-1E47FC49F3D4}"/>
              </a:ext>
            </a:extLst>
          </p:cNvPr>
          <p:cNvSpPr/>
          <p:nvPr/>
        </p:nvSpPr>
        <p:spPr>
          <a:xfrm>
            <a:off x="5989120" y="1728130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901F0A4-F0A2-49DB-A50E-8A4E117CD4CD}"/>
              </a:ext>
            </a:extLst>
          </p:cNvPr>
          <p:cNvSpPr/>
          <p:nvPr/>
        </p:nvSpPr>
        <p:spPr>
          <a:xfrm>
            <a:off x="5989119" y="3324225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9A03A86-CCB1-4B4E-96D5-C99E9DBE429E}"/>
              </a:ext>
            </a:extLst>
          </p:cNvPr>
          <p:cNvSpPr/>
          <p:nvPr/>
        </p:nvSpPr>
        <p:spPr>
          <a:xfrm>
            <a:off x="5989119" y="4920312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0F08D70-5A71-469C-AFDA-B40F9BA8B845}"/>
              </a:ext>
            </a:extLst>
          </p:cNvPr>
          <p:cNvSpPr/>
          <p:nvPr/>
        </p:nvSpPr>
        <p:spPr>
          <a:xfrm>
            <a:off x="7585211" y="1728135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61F457-5523-40AC-B257-61B9B7DB1A84}"/>
              </a:ext>
            </a:extLst>
          </p:cNvPr>
          <p:cNvSpPr/>
          <p:nvPr/>
        </p:nvSpPr>
        <p:spPr>
          <a:xfrm>
            <a:off x="7585210" y="3324230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E2C3A2-7CDB-441D-8FE9-B3D6824EB889}"/>
              </a:ext>
            </a:extLst>
          </p:cNvPr>
          <p:cNvSpPr/>
          <p:nvPr/>
        </p:nvSpPr>
        <p:spPr>
          <a:xfrm>
            <a:off x="7585210" y="4920317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95037A-3040-4FE5-80A4-91D4B53BEC43}"/>
              </a:ext>
            </a:extLst>
          </p:cNvPr>
          <p:cNvSpPr/>
          <p:nvPr/>
        </p:nvSpPr>
        <p:spPr>
          <a:xfrm>
            <a:off x="9206434" y="1728130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645D61E-2C75-4F65-B42F-8BEA3D9C371D}"/>
              </a:ext>
            </a:extLst>
          </p:cNvPr>
          <p:cNvSpPr/>
          <p:nvPr/>
        </p:nvSpPr>
        <p:spPr>
          <a:xfrm>
            <a:off x="9206433" y="3324225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A1F2744-1D13-4CC0-A375-59AB3BB27BCA}"/>
              </a:ext>
            </a:extLst>
          </p:cNvPr>
          <p:cNvSpPr/>
          <p:nvPr/>
        </p:nvSpPr>
        <p:spPr>
          <a:xfrm>
            <a:off x="9206433" y="4920312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9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49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Prell</dc:creator>
  <cp:lastModifiedBy>Patrick Prell</cp:lastModifiedBy>
  <cp:revision>88</cp:revision>
  <dcterms:created xsi:type="dcterms:W3CDTF">2019-05-14T06:40:16Z</dcterms:created>
  <dcterms:modified xsi:type="dcterms:W3CDTF">2019-05-30T06:16:34Z</dcterms:modified>
</cp:coreProperties>
</file>