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A3B"/>
    <a:srgbClr val="BC682E"/>
    <a:srgbClr val="E5C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24024-7208-4C27-A85E-1E5E7BE4FB4A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06CF-122D-4467-8BA1-1049E0D76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17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Pinhole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31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Planar camera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35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Spherical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76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Rodrigues Transform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08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74B-1934-47EF-A8A2-3ADC2FDC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3778-7E03-46FF-A8C3-76D464FC8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F2DE-F498-4A8B-BDB2-6C6F4AC5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3514-D6D0-46E2-945E-ECCE12CF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91DE-453D-4B27-A13A-8CF31D6C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00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C409-C838-462F-8628-A2D42FDC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E9732-5D97-498D-ADA8-42DAE48DB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DFC6-B039-4E9D-AAB1-2DC5F9E5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692B-A227-4BC9-BB27-6A36475B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5E76-4A61-4644-8083-85DEC39B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1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4F32C-4484-4F44-8D46-3052B6B31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84AE-1DC4-40C1-8040-11E5307A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76D-A29B-4AF3-BF28-A304F5E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6943-6451-450C-A7DA-458EFD79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93B-515F-427E-8AF6-D3DFCD0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0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9F20-A302-4E1B-9B14-9801E8B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DB9A-E328-4C2A-B2AE-219DE139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A6C9-7288-4629-BD90-693D34B3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2999-245F-49F5-BBDD-4A28D724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EA2B-4E7B-4DF6-842E-8ECDB605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C610-F4E1-49BF-B9E1-7DFF592D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F529-0C46-4921-8787-B1143B79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EF40-4238-4D33-A956-E148D847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C3AE-D40E-42E1-B88F-1749930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5469-BE6E-4111-ACB9-86ED85E2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9F28-E04C-4976-90B1-1A098FF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1514-C08F-47AD-9016-39B99BD60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8921-BEF0-4699-8498-6A10BCC1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DEB8C-4DFD-4C7E-AC42-633209D3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2F2B-56D8-4D19-BD22-D98F5E92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5F2F-735D-41EC-9883-712F742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5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7005-64E3-496F-8FCF-93334529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E762-2484-4A2D-82AC-C2307BCC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B210D-FA44-42F6-974A-E397929C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AC54B-F888-4760-A4A7-7A51884E4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A9FAB-8F24-4C6D-A810-7FCCEA13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3F74E-8388-4DA9-A080-9790258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B50F7-210B-44D1-8586-F47C3D5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5E121-E9B6-4417-B50E-84708F1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0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AEDD-975E-4592-8164-135D1416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0EBE5-2E9C-4B91-AF4B-1B16700C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3B0B-387C-4AA5-87EA-F701973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C50CA-3AB9-46A4-9E95-A27FFBB9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6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7D30D-D0CC-4A25-8DE2-DE914FD2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C2CE2-CA47-4A34-BDF4-59B41AAB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4B7F-1796-42CB-8C1A-AE17A3F1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0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AD52-EFBA-473D-BA2D-0A706F34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A840-8124-44DC-ABDD-B161557E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1E69-FCE9-44CF-9E00-C944C8BF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5DC1-9B9B-4A4B-AC8F-2A6BB82D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4EFA-9DAB-4BCB-BDA8-B31406FF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B101-7F8A-4B3D-862C-8F7DE56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7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07-BE81-42D1-A738-4F2127AF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667F-0782-4E98-B10B-237620CA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15A76-3971-4B95-8618-ABED84AC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FA18-E12A-420F-8DF0-56F11222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4BC4-50A7-4FDB-B498-4F09019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DB5F-6822-41ED-A4FA-02334515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FECD5-E2AD-4BD0-90BD-9D3DD6AA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278-626B-46D2-93D2-B2D136FB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0C02-8D67-439E-B100-F8D171DF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D929-E2D6-447B-B87F-832AE6C7B448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2F0E-1BE7-4D3E-B3DD-26CE042F5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766B-AE7B-48E4-89E3-983F12D0F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1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E4858-597C-4620-B1C8-61EC8B6836B1}"/>
              </a:ext>
            </a:extLst>
          </p:cNvPr>
          <p:cNvGrpSpPr/>
          <p:nvPr/>
        </p:nvGrpSpPr>
        <p:grpSpPr>
          <a:xfrm>
            <a:off x="-878356" y="69850"/>
            <a:ext cx="13070356" cy="6718300"/>
            <a:chOff x="1890737" y="781521"/>
            <a:chExt cx="10301263" cy="529495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440E50-F131-43D4-8E09-6C284047028E}"/>
                </a:ext>
              </a:extLst>
            </p:cNvPr>
            <p:cNvGrpSpPr/>
            <p:nvPr/>
          </p:nvGrpSpPr>
          <p:grpSpPr>
            <a:xfrm>
              <a:off x="1890737" y="781521"/>
              <a:ext cx="10301263" cy="5294957"/>
              <a:chOff x="1089988" y="782554"/>
              <a:chExt cx="10301263" cy="5294957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DA8CF343-F6CF-43B3-BC84-B37C8937A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246722" y="1541819"/>
                <a:ext cx="738910" cy="376404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B0CFFAB-0663-4605-8E44-D99D61F8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18" y="782554"/>
                <a:ext cx="2633333" cy="5294957"/>
              </a:xfrm>
              <a:prstGeom prst="rect">
                <a:avLst/>
              </a:prstGeom>
            </p:spPr>
          </p:pic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20D8082-9AE7-4129-8393-EDD73E198575}"/>
                  </a:ext>
                </a:extLst>
              </p:cNvPr>
              <p:cNvSpPr/>
              <p:nvPr/>
            </p:nvSpPr>
            <p:spPr>
              <a:xfrm rot="19189690">
                <a:off x="1089988" y="2063805"/>
                <a:ext cx="3134031" cy="2754692"/>
              </a:xfrm>
              <a:prstGeom prst="parallelogram">
                <a:avLst>
                  <a:gd name="adj" fmla="val 8526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269E83-9EA2-4492-8667-1D2CF1FF0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2035969"/>
                <a:ext cx="6833128" cy="369076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D2675C1-30FB-4D7E-A464-DAE3F9AFD8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856" y="1317176"/>
                <a:ext cx="6520786" cy="3468487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707D279-501C-4A2B-9BFB-475C6F16E5E8}"/>
                  </a:ext>
                </a:extLst>
              </p:cNvPr>
              <p:cNvGrpSpPr/>
              <p:nvPr/>
            </p:nvGrpSpPr>
            <p:grpSpPr>
              <a:xfrm>
                <a:off x="4644077" y="2914998"/>
                <a:ext cx="1328349" cy="1028003"/>
                <a:chOff x="5437901" y="2883418"/>
                <a:chExt cx="1328349" cy="1028003"/>
              </a:xfrm>
            </p:grpSpPr>
            <p:sp>
              <p:nvSpPr>
                <p:cNvPr id="43" name="Parallelogram 42">
                  <a:extLst>
                    <a:ext uri="{FF2B5EF4-FFF2-40B4-BE49-F238E27FC236}">
                      <a16:creationId xmlns:a16="http://schemas.microsoft.com/office/drawing/2014/main" id="{9809EA0E-B815-40B1-AAE5-ADC13FF6AE8C}"/>
                    </a:ext>
                  </a:extLst>
                </p:cNvPr>
                <p:cNvSpPr/>
                <p:nvPr/>
              </p:nvSpPr>
              <p:spPr>
                <a:xfrm rot="19189690">
                  <a:off x="5437901" y="2883418"/>
                  <a:ext cx="1328349" cy="1028003"/>
                </a:xfrm>
                <a:prstGeom prst="parallelogram">
                  <a:avLst>
                    <a:gd name="adj" fmla="val 8526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A268421-7603-46BA-B7DD-DB078BBECD8E}"/>
                    </a:ext>
                  </a:extLst>
                </p:cNvPr>
                <p:cNvSpPr/>
                <p:nvPr/>
              </p:nvSpPr>
              <p:spPr>
                <a:xfrm flipV="1">
                  <a:off x="6065362" y="3292173"/>
                  <a:ext cx="61276" cy="20063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23751F5-B86C-4E8D-9A46-3086E2758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144" y="3678238"/>
                <a:ext cx="262830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7419EB0-3054-4080-A0C2-E0B1DB7B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752" y="2988944"/>
                <a:ext cx="0" cy="830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AB723E6-F699-47B2-9E1A-54FD08A55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7132" y="3267574"/>
                <a:ext cx="445501" cy="37373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/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1DC8F12-E7C6-4B75-828C-304F44755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679226"/>
                <a:ext cx="397378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5D22B87-3F8D-4321-A74A-2ADB583D2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0" y="1317176"/>
                <a:ext cx="25195" cy="210468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8A4D592-D066-4238-A9BD-4415F01C5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910" y="3429482"/>
                <a:ext cx="70268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BEB77F3-D9A4-4CA8-9755-81929AA87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045" y="1036346"/>
                <a:ext cx="0" cy="29225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CF844D-FA58-4ED0-A657-FF81D2EE9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56700" y="1294101"/>
                <a:ext cx="598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/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3F9CAA8-E41B-44C8-980D-75525B111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6272" y="4702461"/>
                <a:ext cx="270303" cy="2267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67B20B-3701-4472-A3AF-0CDAA29A9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240" y="3538538"/>
                <a:ext cx="16476" cy="137636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F875321-0E1A-4736-AE63-F57DF052F47C}"/>
                  </a:ext>
                </a:extLst>
              </p:cNvPr>
              <p:cNvSpPr/>
              <p:nvPr/>
            </p:nvSpPr>
            <p:spPr>
              <a:xfrm>
                <a:off x="2722113" y="4740210"/>
                <a:ext cx="45719" cy="84156"/>
              </a:xfrm>
              <a:prstGeom prst="ellipse">
                <a:avLst/>
              </a:prstGeom>
              <a:solidFill>
                <a:srgbClr val="9ACA3B"/>
              </a:solidFill>
              <a:ln>
                <a:solidFill>
                  <a:srgbClr val="9AC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𝐼𝑚𝑎𝑔𝑒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i="1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4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𝑃𝑖𝑛h𝑜𝑙𝑒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CFE31E3-789B-41D4-AB66-43C5E4991159}"/>
                  </a:ext>
                </a:extLst>
              </p:cNvPr>
              <p:cNvSpPr/>
              <p:nvPr/>
            </p:nvSpPr>
            <p:spPr>
              <a:xfrm>
                <a:off x="2688222" y="1991104"/>
                <a:ext cx="45719" cy="84156"/>
              </a:xfrm>
              <a:prstGeom prst="ellipse">
                <a:avLst/>
              </a:prstGeom>
              <a:solidFill>
                <a:srgbClr val="BC682E"/>
              </a:solidFill>
              <a:ln>
                <a:solidFill>
                  <a:srgbClr val="BC68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F676177-16E7-41A7-B6B1-4FF883890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281" y="3395663"/>
                <a:ext cx="251432" cy="1358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47D55F6-3A56-4507-8AD7-327015DFD4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130" y="3323753"/>
                <a:ext cx="260540" cy="138585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880225F-D7EA-4DE6-BA3B-DB25953C8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391433"/>
                <a:ext cx="0" cy="3495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/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6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3EBC5B-A15A-489D-A4ED-32BBF460F3DE}"/>
              </a:ext>
            </a:extLst>
          </p:cNvPr>
          <p:cNvCxnSpPr>
            <a:cxnSpLocks/>
          </p:cNvCxnSpPr>
          <p:nvPr/>
        </p:nvCxnSpPr>
        <p:spPr>
          <a:xfrm flipH="1">
            <a:off x="1741477" y="2716268"/>
            <a:ext cx="8306343" cy="1662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37467C6-77F3-48BD-9B2F-8DD73A85211A}"/>
              </a:ext>
            </a:extLst>
          </p:cNvPr>
          <p:cNvGrpSpPr/>
          <p:nvPr/>
        </p:nvGrpSpPr>
        <p:grpSpPr>
          <a:xfrm>
            <a:off x="1079474" y="620331"/>
            <a:ext cx="9305335" cy="5729872"/>
            <a:chOff x="1079474" y="620331"/>
            <a:chExt cx="9305335" cy="57298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FCB67D-73A0-42B7-934A-A96230B53A72}"/>
                </a:ext>
              </a:extLst>
            </p:cNvPr>
            <p:cNvSpPr/>
            <p:nvPr/>
          </p:nvSpPr>
          <p:spPr>
            <a:xfrm>
              <a:off x="2314207" y="1136650"/>
              <a:ext cx="7563585" cy="45847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0099999" lon="3299974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6D4B202-B2E9-439A-A222-22EB8DC37664}"/>
                </a:ext>
              </a:extLst>
            </p:cNvPr>
            <p:cNvGrpSpPr/>
            <p:nvPr/>
          </p:nvGrpSpPr>
          <p:grpSpPr>
            <a:xfrm>
              <a:off x="1079474" y="620331"/>
              <a:ext cx="9305335" cy="5729872"/>
              <a:chOff x="3388934" y="767816"/>
              <a:chExt cx="5900158" cy="3633094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6E5140C-0D94-404E-80C3-D510DBC76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257" y="767816"/>
                <a:ext cx="0" cy="257574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97F6260-3BCB-41FE-8E15-7492488A4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94102" y="3149601"/>
                <a:ext cx="5266463" cy="26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D9105B-106C-482F-A21D-8D101D052E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1582" y="3149600"/>
                <a:ext cx="21472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F921739-3CA9-4260-9CA0-52A095159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7783" y="1551587"/>
                <a:ext cx="3372204" cy="167733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8F6C5F8-953C-4104-B5B5-A373426F3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9595" y="3149600"/>
                <a:ext cx="17830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EA2D8D4-E1DD-49FC-9DAB-772788AEDA85}"/>
                  </a:ext>
                </a:extLst>
              </p:cNvPr>
              <p:cNvSpPr/>
              <p:nvPr/>
            </p:nvSpPr>
            <p:spPr>
              <a:xfrm>
                <a:off x="6546739" y="3110897"/>
                <a:ext cx="34825" cy="611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126AA25-A6E5-415D-9799-A9DC6777C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256" y="3228923"/>
                <a:ext cx="2729483" cy="0"/>
              </a:xfrm>
              <a:prstGeom prst="line">
                <a:avLst/>
              </a:prstGeom>
              <a:ln w="12700"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26F600A-89CA-4F34-AA1D-3231D5B71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5524" y="3133673"/>
                <a:ext cx="0" cy="1905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F3EE4D2-6576-482C-9ECC-D64E1F3BA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6815" y="2449908"/>
                <a:ext cx="2441104" cy="4853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B926A79-129A-426F-A24C-24D47DB2A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9461" y="2096770"/>
                <a:ext cx="1885959" cy="378143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A0F17CB-F1E1-496F-B415-63ED154EF228}"/>
                  </a:ext>
                </a:extLst>
              </p:cNvPr>
              <p:cNvSpPr/>
              <p:nvPr/>
            </p:nvSpPr>
            <p:spPr>
              <a:xfrm>
                <a:off x="7172048" y="2444356"/>
                <a:ext cx="34825" cy="611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4EC40DAA-5777-45AD-B05F-4D861D1D430E}"/>
                      </a:ext>
                    </a:extLst>
                  </p:cNvPr>
                  <p:cNvSpPr txBox="1"/>
                  <p:nvPr/>
                </p:nvSpPr>
                <p:spPr>
                  <a:xfrm>
                    <a:off x="4745029" y="3262465"/>
                    <a:ext cx="376233" cy="4152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4EC40DAA-5777-45AD-B05F-4D861D1D43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5029" y="3262465"/>
                    <a:ext cx="376233" cy="4152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B8F8035-5C47-4E1B-A789-B3055B700AF7}"/>
                      </a:ext>
                    </a:extLst>
                  </p:cNvPr>
                  <p:cNvSpPr txBox="1"/>
                  <p:nvPr/>
                </p:nvSpPr>
                <p:spPr>
                  <a:xfrm>
                    <a:off x="3388934" y="2673936"/>
                    <a:ext cx="480213" cy="4152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B8F8035-5C47-4E1B-A789-B3055B700A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8934" y="2673936"/>
                    <a:ext cx="480213" cy="4152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D771C70B-8D65-4523-B961-6CB9E4B9BC99}"/>
                      </a:ext>
                    </a:extLst>
                  </p:cNvPr>
                  <p:cNvSpPr txBox="1"/>
                  <p:nvPr/>
                </p:nvSpPr>
                <p:spPr>
                  <a:xfrm>
                    <a:off x="8973316" y="1777886"/>
                    <a:ext cx="315776" cy="3317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D771C70B-8D65-4523-B961-6CB9E4B9BC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316" y="1777886"/>
                    <a:ext cx="315776" cy="3317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19E04E5A-861A-499F-AA80-166E8A7B76A6}"/>
                      </a:ext>
                    </a:extLst>
                  </p:cNvPr>
                  <p:cNvSpPr txBox="1"/>
                  <p:nvPr/>
                </p:nvSpPr>
                <p:spPr>
                  <a:xfrm>
                    <a:off x="5179581" y="3985700"/>
                    <a:ext cx="328607" cy="4152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19E04E5A-861A-499F-AA80-166E8A7B7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9581" y="3985700"/>
                    <a:ext cx="328607" cy="4152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1C96AE6-50F9-4804-BF8C-A3CD7DCBFF85}"/>
                  </a:ext>
                </a:extLst>
              </p:cNvPr>
              <p:cNvSpPr/>
              <p:nvPr/>
            </p:nvSpPr>
            <p:spPr>
              <a:xfrm>
                <a:off x="3778016" y="3116059"/>
                <a:ext cx="72335" cy="723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B68EF8-5BEE-4D5C-BDFC-E2F33B86A5D1}"/>
                  </a:ext>
                </a:extLst>
              </p:cNvPr>
              <p:cNvSpPr txBox="1"/>
              <p:nvPr/>
            </p:nvSpPr>
            <p:spPr>
              <a:xfrm>
                <a:off x="6799273" y="2640112"/>
                <a:ext cx="582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B68EF8-5BEE-4D5C-BDFC-E2F33B86A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73" y="2640112"/>
                <a:ext cx="5822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0AB3D2-7EE7-45BE-A01F-6BC12FA1E460}"/>
                  </a:ext>
                </a:extLst>
              </p:cNvPr>
              <p:cNvSpPr txBox="1"/>
              <p:nvPr/>
            </p:nvSpPr>
            <p:spPr>
              <a:xfrm>
                <a:off x="1503485" y="100084"/>
                <a:ext cx="503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0AB3D2-7EE7-45BE-A01F-6BC12FA1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100084"/>
                <a:ext cx="5037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B4FFDAE-C01E-4E34-A066-005770DAAD5F}"/>
                  </a:ext>
                </a:extLst>
              </p:cNvPr>
              <p:cNvSpPr txBox="1"/>
              <p:nvPr/>
            </p:nvSpPr>
            <p:spPr>
              <a:xfrm>
                <a:off x="9676339" y="4096481"/>
                <a:ext cx="50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B4FFDAE-C01E-4E34-A066-005770DA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339" y="4096481"/>
                <a:ext cx="50372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0B9DCB-7CEE-4756-BBDA-62C92DF3855E}"/>
                  </a:ext>
                </a:extLst>
              </p:cNvPr>
              <p:cNvSpPr txBox="1"/>
              <p:nvPr/>
            </p:nvSpPr>
            <p:spPr>
              <a:xfrm>
                <a:off x="6772280" y="1403239"/>
                <a:ext cx="50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0B9DCB-7CEE-4756-BBDA-62C92DF3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80" y="1403239"/>
                <a:ext cx="50372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410B320-A42E-4683-BA2D-AC2DD50AB0EB}"/>
              </a:ext>
            </a:extLst>
          </p:cNvPr>
          <p:cNvGrpSpPr/>
          <p:nvPr/>
        </p:nvGrpSpPr>
        <p:grpSpPr>
          <a:xfrm>
            <a:off x="1119077" y="0"/>
            <a:ext cx="10517963" cy="6642959"/>
            <a:chOff x="1198906" y="129316"/>
            <a:chExt cx="10517963" cy="664295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E8AC8C-7DA6-4CEF-A1EB-89083113D6B6}"/>
                </a:ext>
              </a:extLst>
            </p:cNvPr>
            <p:cNvGrpSpPr/>
            <p:nvPr/>
          </p:nvGrpSpPr>
          <p:grpSpPr>
            <a:xfrm>
              <a:off x="1198906" y="952154"/>
              <a:ext cx="3014428" cy="2387746"/>
              <a:chOff x="2057380" y="3355040"/>
              <a:chExt cx="3014428" cy="238774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54980C-CB49-4786-B306-204536379FD8}"/>
                  </a:ext>
                </a:extLst>
              </p:cNvPr>
              <p:cNvGrpSpPr/>
              <p:nvPr/>
            </p:nvGrpSpPr>
            <p:grpSpPr>
              <a:xfrm>
                <a:off x="2459926" y="3658656"/>
                <a:ext cx="1462241" cy="1539178"/>
                <a:chOff x="2645663" y="3844393"/>
                <a:chExt cx="1462241" cy="153917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4DCD482-BC6E-4A61-8B19-181997E36CF4}"/>
                    </a:ext>
                  </a:extLst>
                </p:cNvPr>
                <p:cNvGrpSpPr/>
                <p:nvPr/>
              </p:nvGrpSpPr>
              <p:grpSpPr>
                <a:xfrm>
                  <a:off x="2717876" y="3844393"/>
                  <a:ext cx="1390028" cy="1539178"/>
                  <a:chOff x="1215110" y="2688126"/>
                  <a:chExt cx="4183308" cy="4632177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2ADFE189-0000-4CA1-AFDE-3CA187C1D816}"/>
                      </a:ext>
                    </a:extLst>
                  </p:cNvPr>
                  <p:cNvCxnSpPr>
                    <a:cxnSpLocks/>
                    <a:endCxn id="59" idx="2"/>
                  </p:cNvCxnSpPr>
                  <p:nvPr/>
                </p:nvCxnSpPr>
                <p:spPr>
                  <a:xfrm flipV="1">
                    <a:off x="1215110" y="4562722"/>
                    <a:ext cx="0" cy="27575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AB5E1143-90C0-4003-BB1F-867B3B4BE2E7}"/>
                      </a:ext>
                    </a:extLst>
                  </p:cNvPr>
                  <p:cNvCxnSpPr>
                    <a:cxnSpLocks/>
                    <a:endCxn id="59" idx="1"/>
                  </p:cNvCxnSpPr>
                  <p:nvPr/>
                </p:nvCxnSpPr>
                <p:spPr>
                  <a:xfrm flipH="1" flipV="1">
                    <a:off x="1432441" y="4345393"/>
                    <a:ext cx="3965977" cy="62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618AC3B-5607-47C3-8FBD-71706F2A1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09569" y="2688126"/>
                    <a:ext cx="3430305" cy="15698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53D2EF0-AC52-4C2B-B981-757F697BA302}"/>
                    </a:ext>
                  </a:extLst>
                </p:cNvPr>
                <p:cNvGrpSpPr/>
                <p:nvPr/>
              </p:nvGrpSpPr>
              <p:grpSpPr>
                <a:xfrm flipH="1">
                  <a:off x="2645663" y="4322855"/>
                  <a:ext cx="144428" cy="144428"/>
                  <a:chOff x="1658849" y="806361"/>
                  <a:chExt cx="2989352" cy="2989352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D5A8487E-C6C2-4FDB-8A24-8412CC976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000" b="96167" l="4500" r="95167">
                                <a14:foregroundMark x1="28167" y1="71167" x2="28167" y2="71167"/>
                                <a14:foregroundMark x1="2667" y1="51000" x2="6000" y2="67167"/>
                                <a14:foregroundMark x1="6000" y1="67167" x2="7167" y2="50667"/>
                                <a14:foregroundMark x1="7167" y1="50667" x2="4500" y2="50333"/>
                                <a14:foregroundMark x1="25833" y1="90667" x2="41833" y2="96333"/>
                                <a14:foregroundMark x1="41833" y1="96333" x2="26833" y2="88000"/>
                                <a14:foregroundMark x1="26833" y1="88000" x2="25333" y2="88000"/>
                                <a14:foregroundMark x1="50500" y1="47097" x2="50500" y2="17500"/>
                                <a14:foregroundMark x1="50500" y1="17500" x2="61333" y2="5000"/>
                                <a14:foregroundMark x1="61333" y1="5000" x2="76500" y2="12167"/>
                                <a14:foregroundMark x1="76500" y1="12167" x2="88833" y2="23333"/>
                                <a14:foregroundMark x1="88833" y1="23333" x2="95333" y2="38667"/>
                                <a14:foregroundMark x1="95333" y1="38667" x2="82833" y2="49500"/>
                                <a14:foregroundMark x1="82833" y1="49500" x2="77621" y2="49692"/>
                                <a14:foregroundMark x1="50000" y1="8000" x2="66333" y2="5333"/>
                                <a14:foregroundMark x1="66333" y1="5333" x2="50000" y2="8833"/>
                                <a14:foregroundMark x1="50000" y1="8833" x2="50000" y2="8667"/>
                                <a14:foregroundMark x1="50500" y1="50667" x2="50612" y2="50667"/>
                                <a14:foregroundMark x1="53833" y1="4000" x2="64500" y2="4667"/>
                                <a14:backgroundMark x1="16500" y1="28000" x2="16500" y2="28000"/>
                                <a14:backgroundMark x1="14000" y1="14667" x2="14000" y2="14667"/>
                                <a14:backgroundMark x1="50833" y1="50667" x2="67667" y2="51667"/>
                                <a14:backgroundMark x1="67667" y1="51667" x2="74500" y2="50667"/>
                                <a14:backgroundMark x1="50000" y1="51167" x2="50000" y2="51167"/>
                                <a14:backgroundMark x1="52667" y1="50333" x2="50500" y2="50500"/>
                                <a14:backgroundMark x1="76333" y1="51167" x2="73833" y2="50500"/>
                                <a14:backgroundMark x1="78333" y1="51000" x2="74667" y2="500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8849" y="806361"/>
                    <a:ext cx="2989352" cy="2989352"/>
                  </a:xfrm>
                  <a:prstGeom prst="rect">
                    <a:avLst/>
                  </a:prstGeom>
                </p:spPr>
              </p:pic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99908965-AC47-45CE-B593-D1D848211582}"/>
                      </a:ext>
                    </a:extLst>
                  </p:cNvPr>
                  <p:cNvSpPr/>
                  <p:nvPr/>
                </p:nvSpPr>
                <p:spPr>
                  <a:xfrm>
                    <a:off x="1718481" y="860546"/>
                    <a:ext cx="2858282" cy="285828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465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34F4E77-82BD-4C24-8DBA-32187C6EC659}"/>
                </a:ext>
              </a:extLst>
            </p:cNvPr>
            <p:cNvGrpSpPr/>
            <p:nvPr/>
          </p:nvGrpSpPr>
          <p:grpSpPr>
            <a:xfrm>
              <a:off x="4305942" y="129316"/>
              <a:ext cx="7410927" cy="6642959"/>
              <a:chOff x="4305942" y="129316"/>
              <a:chExt cx="7410927" cy="664295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177EF8E-1259-4EDD-B78F-C8B7D59D3E37}"/>
                  </a:ext>
                </a:extLst>
              </p:cNvPr>
              <p:cNvGrpSpPr/>
              <p:nvPr/>
            </p:nvGrpSpPr>
            <p:grpSpPr>
              <a:xfrm>
                <a:off x="4305942" y="129316"/>
                <a:ext cx="7410927" cy="6642959"/>
                <a:chOff x="2866473" y="-153898"/>
                <a:chExt cx="7773650" cy="696809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C672A17E-37F9-449B-A22C-8AA310E55F1A}"/>
                    </a:ext>
                  </a:extLst>
                </p:cNvPr>
                <p:cNvGrpSpPr/>
                <p:nvPr/>
              </p:nvGrpSpPr>
              <p:grpSpPr>
                <a:xfrm>
                  <a:off x="2866473" y="-153898"/>
                  <a:ext cx="7773650" cy="6968095"/>
                  <a:chOff x="2866473" y="-153898"/>
                  <a:chExt cx="7773650" cy="6968095"/>
                </a:xfrm>
              </p:grpSpPr>
              <p:sp>
                <p:nvSpPr>
                  <p:cNvPr id="32" name="Cloud 31">
                    <a:extLst>
                      <a:ext uri="{FF2B5EF4-FFF2-40B4-BE49-F238E27FC236}">
                        <a16:creationId xmlns:a16="http://schemas.microsoft.com/office/drawing/2014/main" id="{EEDE41A3-CA3F-449C-A887-B1CEA488DDA1}"/>
                      </a:ext>
                    </a:extLst>
                  </p:cNvPr>
                  <p:cNvSpPr/>
                  <p:nvPr/>
                </p:nvSpPr>
                <p:spPr>
                  <a:xfrm>
                    <a:off x="9656408" y="1283292"/>
                    <a:ext cx="593633" cy="416857"/>
                  </a:xfrm>
                  <a:prstGeom prst="cloud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AU" sz="2800" dirty="0"/>
                      </a:p>
                    </p:txBody>
                  </p:sp>
                </mc:Choice>
                <mc:Fallback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3C26C653-BA7A-4CC1-B78D-CC3D78C314FF}"/>
                      </a:ext>
                    </a:extLst>
                  </p:cNvPr>
                  <p:cNvGrpSpPr/>
                  <p:nvPr/>
                </p:nvGrpSpPr>
                <p:grpSpPr>
                  <a:xfrm>
                    <a:off x="2866473" y="-153898"/>
                    <a:ext cx="7023100" cy="6968095"/>
                    <a:chOff x="2866473" y="-153898"/>
                    <a:chExt cx="7023100" cy="6968095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6EE0EF4C-23E6-4931-9A27-43376BEB6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6473" y="387997"/>
                      <a:ext cx="7023100" cy="6426200"/>
                      <a:chOff x="2866473" y="387997"/>
                      <a:chExt cx="7023100" cy="6426200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21FA2459-2148-4CA2-B1FA-C3EB25867F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66473" y="387997"/>
                        <a:ext cx="7023100" cy="6426200"/>
                        <a:chOff x="2882900" y="215900"/>
                        <a:chExt cx="7023100" cy="6426200"/>
                      </a:xfrm>
                    </p:grpSpPr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E17F8CBB-18B4-41C2-8185-4BD565286C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6000" y="1342872"/>
                          <a:ext cx="3810000" cy="2086127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" name="Oval 4">
                          <a:extLst>
                            <a:ext uri="{FF2B5EF4-FFF2-40B4-BE49-F238E27FC236}">
                              <a16:creationId xmlns:a16="http://schemas.microsoft.com/office/drawing/2014/main" id="{4BF15F41-1B3A-4652-A4F4-A1F3AB2DF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15900"/>
                          <a:ext cx="6426200" cy="64262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 dirty="0"/>
                        </a:p>
                      </p:txBody>
                    </p:sp>
                    <p:sp>
                      <p:nvSpPr>
                        <p:cNvPr id="4" name="Oval 3">
                          <a:extLst>
                            <a:ext uri="{FF2B5EF4-FFF2-40B4-BE49-F238E27FC236}">
                              <a16:creationId xmlns:a16="http://schemas.microsoft.com/office/drawing/2014/main" id="{35972CE9-C761-4FDF-AE39-8F49373E43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335212"/>
                          <a:ext cx="6426200" cy="2187575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6" name="Straight Connector 5">
                          <a:extLst>
                            <a:ext uri="{FF2B5EF4-FFF2-40B4-BE49-F238E27FC236}">
                              <a16:creationId xmlns:a16="http://schemas.microsoft.com/office/drawing/2014/main" id="{3542CC11-8687-4AEC-A180-9F8C4E2A2559}"/>
                            </a:ext>
                          </a:extLst>
                        </p:cNvPr>
                        <p:cNvCxnSpPr>
                          <a:cxnSpLocks/>
                          <a:stCxn id="5" idx="0"/>
                        </p:cNvCxnSpPr>
                        <p:nvPr/>
                      </p:nvCxnSpPr>
                      <p:spPr>
                        <a:xfrm>
                          <a:off x="6096001" y="215900"/>
                          <a:ext cx="0" cy="318398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4A4DE9B6-61C5-4831-A998-1D9CB628F82F}"/>
                            </a:ext>
                          </a:extLst>
                        </p:cNvPr>
                        <p:cNvCxnSpPr>
                          <a:cxnSpLocks/>
                          <a:stCxn id="5" idx="6"/>
                        </p:cNvCxnSpPr>
                        <p:nvPr/>
                      </p:nvCxnSpPr>
                      <p:spPr>
                        <a:xfrm flipH="1">
                          <a:off x="6115747" y="3429000"/>
                          <a:ext cx="319335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Straight Connector 7">
                          <a:extLst>
                            <a:ext uri="{FF2B5EF4-FFF2-40B4-BE49-F238E27FC236}">
                              <a16:creationId xmlns:a16="http://schemas.microsoft.com/office/drawing/2014/main" id="{9B3850B5-A7D9-43CB-805C-3B7B774420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104744" y="2432050"/>
                          <a:ext cx="1420007" cy="100045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5297A45F-0CA6-4622-9CE0-C8FEB6E221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151376">
                          <a:off x="8421292" y="2030016"/>
                          <a:ext cx="54768" cy="21907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C9ACA2CF-1F02-4981-A2F6-A7773511B3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5999" y="2140813"/>
                          <a:ext cx="2352677" cy="128818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5A07F164-F599-4DA1-B429-095BD93CA1B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033804" y="3554265"/>
                        <a:ext cx="97725" cy="977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990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FBC58E-2811-4EDC-9A4C-D43D6740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1820863"/>
              <a:ext cx="5638800" cy="190341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98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BF37F5-82B9-4E45-966E-D5889295087A}"/>
              </a:ext>
            </a:extLst>
          </p:cNvPr>
          <p:cNvGrpSpPr/>
          <p:nvPr/>
        </p:nvGrpSpPr>
        <p:grpSpPr>
          <a:xfrm>
            <a:off x="2870752" y="-2245"/>
            <a:ext cx="6616870" cy="6454812"/>
            <a:chOff x="2517057" y="1198845"/>
            <a:chExt cx="4264743" cy="416029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DB6F76-B43D-4A0D-9DD0-D0213C260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892" y="2428877"/>
              <a:ext cx="2142558" cy="29302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4E25B7-B2FA-4BCD-90C4-896DD7AADB1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103068" y="1600759"/>
              <a:ext cx="50164" cy="324766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ACFC88-C3CC-4A8B-97BC-78AC071ECB4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876551" y="4611185"/>
              <a:ext cx="3548826" cy="1770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B6A898-2BF0-4E70-8334-8DD06A4B1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551" y="3264796"/>
              <a:ext cx="3100729" cy="1471729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/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/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/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3F4430D-993B-4C27-B9B1-CA152C6C4633}"/>
                </a:ext>
              </a:extLst>
            </p:cNvPr>
            <p:cNvSpPr/>
            <p:nvPr/>
          </p:nvSpPr>
          <p:spPr>
            <a:xfrm rot="2211525">
              <a:off x="2517057" y="4983695"/>
              <a:ext cx="580068" cy="223838"/>
            </a:xfrm>
            <a:prstGeom prst="arc">
              <a:avLst>
                <a:gd name="adj1" fmla="val 18878819"/>
                <a:gd name="adj2" fmla="val 13287791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/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/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306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Prell</dc:creator>
  <cp:lastModifiedBy>Patrick Prell</cp:lastModifiedBy>
  <cp:revision>69</cp:revision>
  <dcterms:created xsi:type="dcterms:W3CDTF">2019-05-14T06:40:16Z</dcterms:created>
  <dcterms:modified xsi:type="dcterms:W3CDTF">2019-05-20T12:14:25Z</dcterms:modified>
</cp:coreProperties>
</file>