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E48FAB-8D57-4B47-8C51-11A319324F0A}">
          <p14:sldIdLst>
            <p14:sldId id="257"/>
            <p14:sldId id="256"/>
            <p14:sldId id="260"/>
            <p14:sldId id="259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9ACA3B"/>
    <a:srgbClr val="BC682E"/>
    <a:srgbClr val="E5C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2746" autoAdjust="0"/>
  </p:normalViewPr>
  <p:slideViewPr>
    <p:cSldViewPr snapToGrid="0">
      <p:cViewPr>
        <p:scale>
          <a:sx n="66" d="100"/>
          <a:sy n="66" d="100"/>
        </p:scale>
        <p:origin x="2028" y="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24024-7208-4C27-A85E-1E5E7BE4FB4A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06CF-122D-4467-8BA1-1049E0D76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17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Pinhole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31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Planar camera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35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Spherical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76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Rodrigues Transform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08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06CF-122D-4467-8BA1-1049E0D7680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37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74B-1934-47EF-A8A2-3ADC2FDC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3778-7E03-46FF-A8C3-76D464FC8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F2DE-F498-4A8B-BDB2-6C6F4AC5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3514-D6D0-46E2-945E-ECCE12CF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91DE-453D-4B27-A13A-8CF31D6C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00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C409-C838-462F-8628-A2D42FDC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E9732-5D97-498D-ADA8-42DAE48DB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DFC6-B039-4E9D-AAB1-2DC5F9E5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692B-A227-4BC9-BB27-6A36475B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5E76-4A61-4644-8083-85DEC39B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1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4F32C-4484-4F44-8D46-3052B6B31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084AE-1DC4-40C1-8040-11E5307A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76D-A29B-4AF3-BF28-A304F5EE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6943-6451-450C-A7DA-458EFD79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93B-515F-427E-8AF6-D3DFCD00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0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9F20-A302-4E1B-9B14-9801E8B2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DB9A-E328-4C2A-B2AE-219DE139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A6C9-7288-4629-BD90-693D34B3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2999-245F-49F5-BBDD-4A28D724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EA2B-4E7B-4DF6-842E-8ECDB605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C610-F4E1-49BF-B9E1-7DFF592D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F529-0C46-4921-8787-B1143B79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EF40-4238-4D33-A956-E148D847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C3AE-D40E-42E1-B88F-1749930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5469-BE6E-4111-ACB9-86ED85E2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9F28-E04C-4976-90B1-1A098FF4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1514-C08F-47AD-9016-39B99BD60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8921-BEF0-4699-8498-6A10BCC1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DEB8C-4DFD-4C7E-AC42-633209D3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2F2B-56D8-4D19-BD22-D98F5E92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5F2F-735D-41EC-9883-712F742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59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7005-64E3-496F-8FCF-93334529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E762-2484-4A2D-82AC-C2307BCC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B210D-FA44-42F6-974A-E397929C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AC54B-F888-4760-A4A7-7A51884E4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A9FAB-8F24-4C6D-A810-7FCCEA13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3F74E-8388-4DA9-A080-9790258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B50F7-210B-44D1-8586-F47C3D5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5E121-E9B6-4417-B50E-84708F1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0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AEDD-975E-4592-8164-135D1416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0EBE5-2E9C-4B91-AF4B-1B16700C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3B0B-387C-4AA5-87EA-F701973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C50CA-3AB9-46A4-9E95-A27FFBB9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61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7D30D-D0CC-4A25-8DE2-DE914FD2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C2CE2-CA47-4A34-BDF4-59B41AAB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4B7F-1796-42CB-8C1A-AE17A3F1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0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AD52-EFBA-473D-BA2D-0A706F34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A840-8124-44DC-ABDD-B161557E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1E69-FCE9-44CF-9E00-C944C8BF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5DC1-9B9B-4A4B-AC8F-2A6BB82D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4EFA-9DAB-4BCB-BDA8-B31406FF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B101-7F8A-4B3D-862C-8F7DE56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7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07-BE81-42D1-A738-4F2127AF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667F-0782-4E98-B10B-237620CA7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15A76-3971-4B95-8618-ABED84AC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FA18-E12A-420F-8DF0-56F11222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4BC4-50A7-4FDB-B498-4F09019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DB5F-6822-41ED-A4FA-02334515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FECD5-E2AD-4BD0-90BD-9D3DD6AA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278-626B-46D2-93D2-B2D136FB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0C02-8D67-439E-B100-F8D171DF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D929-E2D6-447B-B87F-832AE6C7B44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2F0E-1BE7-4D3E-B3DD-26CE042F5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766B-AE7B-48E4-89E3-983F12D0F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7787-63F3-477A-B056-C60B6630F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1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image" Target="../media/image22.png"/><Relationship Id="rId10" Type="http://schemas.openxmlformats.org/officeDocument/2006/relationships/image" Target="../media/image75.png"/><Relationship Id="rId4" Type="http://schemas.openxmlformats.org/officeDocument/2006/relationships/image" Target="../media/image21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49.png"/><Relationship Id="rId10" Type="http://schemas.openxmlformats.org/officeDocument/2006/relationships/image" Target="../media/image15.png"/><Relationship Id="rId14" Type="http://schemas.openxmlformats.org/officeDocument/2006/relationships/image" Target="../media/image4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3" Type="http://schemas.openxmlformats.org/officeDocument/2006/relationships/image" Target="../media/image8.svg"/><Relationship Id="rId21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image" Target="../media/image7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6.png"/><Relationship Id="rId23" Type="http://schemas.openxmlformats.org/officeDocument/2006/relationships/image" Target="../media/image55.png"/><Relationship Id="rId19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0.png"/><Relationship Id="rId4" Type="http://schemas.microsoft.com/office/2007/relationships/hdphoto" Target="../media/hdphoto1.wdp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DE4858-597C-4620-B1C8-61EC8B6836B1}"/>
              </a:ext>
            </a:extLst>
          </p:cNvPr>
          <p:cNvGrpSpPr/>
          <p:nvPr/>
        </p:nvGrpSpPr>
        <p:grpSpPr>
          <a:xfrm>
            <a:off x="-878356" y="69850"/>
            <a:ext cx="13070356" cy="6718300"/>
            <a:chOff x="1890737" y="781521"/>
            <a:chExt cx="10301263" cy="529495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440E50-F131-43D4-8E09-6C284047028E}"/>
                </a:ext>
              </a:extLst>
            </p:cNvPr>
            <p:cNvGrpSpPr/>
            <p:nvPr/>
          </p:nvGrpSpPr>
          <p:grpSpPr>
            <a:xfrm>
              <a:off x="1890737" y="781521"/>
              <a:ext cx="10301263" cy="5294957"/>
              <a:chOff x="1089988" y="782554"/>
              <a:chExt cx="10301263" cy="5294957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DA8CF343-F6CF-43B3-BC84-B37C8937A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246722" y="1541819"/>
                <a:ext cx="738910" cy="376404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B0CFFAB-0663-4605-8E44-D99D61F8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18" y="782554"/>
                <a:ext cx="2633333" cy="5294957"/>
              </a:xfrm>
              <a:prstGeom prst="rect">
                <a:avLst/>
              </a:prstGeom>
            </p:spPr>
          </p:pic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20D8082-9AE7-4129-8393-EDD73E198575}"/>
                  </a:ext>
                </a:extLst>
              </p:cNvPr>
              <p:cNvSpPr/>
              <p:nvPr/>
            </p:nvSpPr>
            <p:spPr>
              <a:xfrm rot="19189690">
                <a:off x="1089988" y="2063805"/>
                <a:ext cx="3134031" cy="2754692"/>
              </a:xfrm>
              <a:prstGeom prst="parallelogram">
                <a:avLst>
                  <a:gd name="adj" fmla="val 8526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269E83-9EA2-4492-8667-1D2CF1FF0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2035969"/>
                <a:ext cx="6833128" cy="369076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D2675C1-30FB-4D7E-A464-DAE3F9AFD8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856" y="1317176"/>
                <a:ext cx="6520786" cy="3468487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707D279-501C-4A2B-9BFB-475C6F16E5E8}"/>
                  </a:ext>
                </a:extLst>
              </p:cNvPr>
              <p:cNvGrpSpPr/>
              <p:nvPr/>
            </p:nvGrpSpPr>
            <p:grpSpPr>
              <a:xfrm>
                <a:off x="4644077" y="2914998"/>
                <a:ext cx="1328349" cy="1028003"/>
                <a:chOff x="5437901" y="2883418"/>
                <a:chExt cx="1328349" cy="1028003"/>
              </a:xfrm>
            </p:grpSpPr>
            <p:sp>
              <p:nvSpPr>
                <p:cNvPr id="43" name="Parallelogram 42">
                  <a:extLst>
                    <a:ext uri="{FF2B5EF4-FFF2-40B4-BE49-F238E27FC236}">
                      <a16:creationId xmlns:a16="http://schemas.microsoft.com/office/drawing/2014/main" id="{9809EA0E-B815-40B1-AAE5-ADC13FF6AE8C}"/>
                    </a:ext>
                  </a:extLst>
                </p:cNvPr>
                <p:cNvSpPr/>
                <p:nvPr/>
              </p:nvSpPr>
              <p:spPr>
                <a:xfrm rot="19189690">
                  <a:off x="5437901" y="2883418"/>
                  <a:ext cx="1328349" cy="1028003"/>
                </a:xfrm>
                <a:prstGeom prst="parallelogram">
                  <a:avLst>
                    <a:gd name="adj" fmla="val 8526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A268421-7603-46BA-B7DD-DB078BBECD8E}"/>
                    </a:ext>
                  </a:extLst>
                </p:cNvPr>
                <p:cNvSpPr/>
                <p:nvPr/>
              </p:nvSpPr>
              <p:spPr>
                <a:xfrm flipV="1">
                  <a:off x="6065362" y="3292173"/>
                  <a:ext cx="61276" cy="20063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23751F5-B86C-4E8D-9A46-3086E2758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144" y="3678238"/>
                <a:ext cx="262830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7419EB0-3054-4080-A0C2-E0B1DB7B2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752" y="2988944"/>
                <a:ext cx="0" cy="830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AB723E6-F699-47B2-9E1A-54FD08A555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7132" y="3267574"/>
                <a:ext cx="445501" cy="37373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/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0413BBA-26B5-4610-9028-1074F01DE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449" y="3613459"/>
                    <a:ext cx="474104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1DC8F12-E7C6-4B75-828C-304F44755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679226"/>
                <a:ext cx="397378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5D22B87-3F8D-4321-A74A-2ADB583D2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500" y="1317176"/>
                <a:ext cx="25195" cy="210468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8A4D592-D066-4238-A9BD-4415F01C5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0910" y="3429482"/>
                <a:ext cx="70268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BEB77F3-D9A4-4CA8-9755-81929AA87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045" y="1036346"/>
                <a:ext cx="0" cy="29225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CF844D-FA58-4ED0-A657-FF81D2EE9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56700" y="1294101"/>
                <a:ext cx="598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9533D6A-5162-44F8-A8C7-6820FAED6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6193" y="1974379"/>
                    <a:ext cx="506036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/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0D02AB5-3148-4DF9-B319-C9BE4F3F51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6140" y="3999422"/>
                    <a:ext cx="468077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3F9CAA8-E41B-44C8-980D-75525B111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6272" y="4702461"/>
                <a:ext cx="270303" cy="2267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F67B20B-3701-4472-A3AF-0CDAA29A9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240" y="3538538"/>
                <a:ext cx="16476" cy="137636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F875321-0E1A-4736-AE63-F57DF052F47C}"/>
                  </a:ext>
                </a:extLst>
              </p:cNvPr>
              <p:cNvSpPr/>
              <p:nvPr/>
            </p:nvSpPr>
            <p:spPr>
              <a:xfrm>
                <a:off x="2722113" y="4740210"/>
                <a:ext cx="45719" cy="84156"/>
              </a:xfrm>
              <a:prstGeom prst="ellipse">
                <a:avLst/>
              </a:prstGeom>
              <a:solidFill>
                <a:srgbClr val="9ACA3B"/>
              </a:solidFill>
              <a:ln>
                <a:solidFill>
                  <a:srgbClr val="9AC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𝐼𝑚𝑎𝑔𝑒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i="1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CBABAC7-D583-49D0-8F8A-15B4B733B4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1862810" y="1283645"/>
                    <a:ext cx="155414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42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/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𝑃𝑖𝑛h𝑜𝑙𝑒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𝑃𝑙𝑎𝑛𝑒</m:t>
                          </m:r>
                        </m:oMath>
                      </m:oMathPara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CBCCA9-C1B4-4880-875F-8BBB9253F8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78122">
                    <a:off x="4672669" y="2214235"/>
                    <a:ext cx="16759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CFE31E3-789B-41D4-AB66-43C5E4991159}"/>
                  </a:ext>
                </a:extLst>
              </p:cNvPr>
              <p:cNvSpPr/>
              <p:nvPr/>
            </p:nvSpPr>
            <p:spPr>
              <a:xfrm>
                <a:off x="2688222" y="1991104"/>
                <a:ext cx="45719" cy="84156"/>
              </a:xfrm>
              <a:prstGeom prst="ellipse">
                <a:avLst/>
              </a:prstGeom>
              <a:solidFill>
                <a:srgbClr val="BC682E"/>
              </a:solidFill>
              <a:ln>
                <a:solidFill>
                  <a:srgbClr val="BC68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F676177-16E7-41A7-B6B1-4FF883890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281" y="3395663"/>
                <a:ext cx="251432" cy="1358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47D55F6-3A56-4507-8AD7-327015DFD4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130" y="3323753"/>
                <a:ext cx="260540" cy="138585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880225F-D7EA-4DE6-BA3B-DB25953C8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2452" y="3391433"/>
                <a:ext cx="0" cy="3495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/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DF4124-AA56-457F-8D42-B52464D2B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010" y="3618706"/>
                  <a:ext cx="42677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6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A7F83077-D3B8-46EC-9F0F-34A463E4D66D}"/>
              </a:ext>
            </a:extLst>
          </p:cNvPr>
          <p:cNvGrpSpPr/>
          <p:nvPr/>
        </p:nvGrpSpPr>
        <p:grpSpPr>
          <a:xfrm>
            <a:off x="1765190" y="-354821"/>
            <a:ext cx="8319880" cy="6925192"/>
            <a:chOff x="1765190" y="-354821"/>
            <a:chExt cx="8319880" cy="69251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B5BB62-4C7A-4BCA-94E1-D707182CEF00}"/>
                </a:ext>
              </a:extLst>
            </p:cNvPr>
            <p:cNvSpPr/>
            <p:nvPr/>
          </p:nvSpPr>
          <p:spPr>
            <a:xfrm>
              <a:off x="2891362" y="-354821"/>
              <a:ext cx="6416417" cy="6416417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A29025C4-9303-44FF-9ABD-D78921A575BD}"/>
                </a:ext>
              </a:extLst>
            </p:cNvPr>
            <p:cNvGrpSpPr/>
            <p:nvPr/>
          </p:nvGrpSpPr>
          <p:grpSpPr>
            <a:xfrm>
              <a:off x="2177744" y="152642"/>
              <a:ext cx="7907326" cy="5959754"/>
              <a:chOff x="2177744" y="152642"/>
              <a:chExt cx="7907326" cy="5959754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7A52CBD6-D5C4-453A-9651-EB7EDF86CE7E}"/>
                  </a:ext>
                </a:extLst>
              </p:cNvPr>
              <p:cNvGrpSpPr/>
              <p:nvPr/>
            </p:nvGrpSpPr>
            <p:grpSpPr>
              <a:xfrm>
                <a:off x="2177744" y="152642"/>
                <a:ext cx="115749" cy="5844005"/>
                <a:chOff x="2177744" y="152642"/>
                <a:chExt cx="115749" cy="5844005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F833DF-AB5A-4D0D-A44D-F239866C57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8862" y="152642"/>
                  <a:ext cx="1" cy="58440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813FA0-1AE7-441E-A049-6FA87F3F92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65044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5AA3598-5983-4FC7-9B5E-BC944D49B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63471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43E13E4-089C-436D-AD0B-AAB9C2ACD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61898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E4629FB-145E-4241-8FF4-B79882703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739656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C1226E6-1D0E-470C-A178-A1DB52618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938083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E123820-497D-4102-A5EC-6A69AF738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136511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6A9EE42-D5BA-4F44-9976-B0C61D193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334938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875DC81-D0C0-4ADB-A8F2-D76C26286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533365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F9505EE-BB02-4DEE-A72A-87D28ED6A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711123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18F5B27-31F5-4EE1-9491-6A202A324F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190955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3EC74A7-E263-4C1B-8EB9-506C6D46F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107977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99CFB33-771F-4427-9C0A-604F7B512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306405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1FDCC57-F544-4880-91B2-3ACF3F6F9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50483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E1AE197-4E3B-4556-93F0-3FAFEAE3E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68259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5251E2C-57BC-4D9F-92FB-84BD02313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2881017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2F34D09-FC44-4653-89AD-D13D091F5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079444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D7E69BA-3B42-477F-A0BE-0CFA5AF92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27787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F4818F2-A9D0-4DEC-921E-170634966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476299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DA8C8BF-28A2-4FF7-A6F3-CF60C87DA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654057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CE52A25-7E5D-43FD-B22C-5A6A83E90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3852484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33B3046-C743-49FE-BDD3-15AE37FF7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050911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81288A5-F883-464C-86D5-0542765D6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25214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CF9C23D-9C3F-4A88-A14D-E632EBE6F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450568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42D3F52-34B1-43BA-906E-3640B1E43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628326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7354CB1-F4C5-4F8F-98A3-9D6C9AB35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4826753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FAE84C3-F3CF-4C0B-90A6-AC8FEC9EF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02518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D8B9FF4-272A-4262-8CE7-EB91E4D5B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223607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7CE0A57-550D-417A-B9BC-DF8600850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422035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0F02064-4DC3-4504-B0C4-A6A0D90B1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59979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A405C89-BC95-4E25-9233-CEF36C093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79822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62F8EAC-DA82-4FBE-91F7-E481A0923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7744" y="5984241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B303A9C-CF2C-497C-886D-AABE394A278C}"/>
                  </a:ext>
                </a:extLst>
              </p:cNvPr>
              <p:cNvGrpSpPr/>
              <p:nvPr/>
            </p:nvGrpSpPr>
            <p:grpSpPr>
              <a:xfrm>
                <a:off x="2287291" y="5987385"/>
                <a:ext cx="7797779" cy="125011"/>
                <a:chOff x="2287291" y="5987385"/>
                <a:chExt cx="7797779" cy="125011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16EAA95-F17D-4078-A557-1D268B03D8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7112" y="5988845"/>
                  <a:ext cx="7787958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AE1E89B-4C25-459A-8296-6532F807A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29416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3B8F472-D83A-4587-9C88-3820719B4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27843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1B9D9B3-6E3D-4781-AE03-03871306E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62627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7A99E4E-F259-47CA-A97D-86C5A5C75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04028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9BD44C7-7E41-4DA4-9EA0-D73A3A9C7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002455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5054E3D-1B2C-4CFB-B13E-6C1DF3072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00883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3F2901A-DD7D-4AB0-971A-446478F0E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39931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3D289C0-02CB-42F3-83D6-80F1D80F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597737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71DBF38-3223-457D-AFA3-C09F15327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775495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47F9F935-D34A-4ED5-8885-5E95AB8A2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973922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8F90713-153D-4D1E-A486-CF5999C0C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17235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AB3B4D-D300-466D-9C98-8DA527B31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370777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0A197C7-25A1-47FC-8505-0ECF919220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9204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C25538F-C9A4-410E-A41E-D0F6C0C1D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46962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6EBD669-F045-4AC8-B19F-BCFFCB882C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945389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C89638E-EC34-4101-858B-BEFAA0D31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143816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EBE5620-C94D-4DB0-A02F-AAA63E2CB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342244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ABBDC6C-B7C9-44A9-9AAF-E96A76809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540671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3318615-E610-42D2-A083-CAB873B73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718429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C997FE3-B8FA-4DDD-8E67-AED9D0478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916856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8CE72D2-8A2F-4D22-A0EE-1801F97AB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115283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EAC00427-B2BA-4A2A-A145-7C776A570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316513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2E2AFFA-99C9-4842-8591-6C0453513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51494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3FE033F5-F20F-4FA8-9A28-4C508CA6E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692698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73BDE71-2C5E-4EF4-9A1A-2B191832B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891125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C8A789E-2721-4BC7-AFEC-696171D693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089552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AE73936-8640-40DC-90CA-D570F17B7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287980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1B32E2-09C6-46D5-BB3A-315A60B61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486407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0ADBBC1-C6CF-4BBD-BE4F-E207C046D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664165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FC381652-D7C9-43AC-9103-A637425E5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862592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7440F94-5B92-45FE-8CC6-DD54127D3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048614" y="6045260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2CD6760-E5E6-40B7-92C2-49C6EC09D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247041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0A7294E-FD91-4CD1-A3EF-9C1565EDE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445468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2DEB9DB-5EBA-4BFF-ADF7-C91E85042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643896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37B1894-7CA6-4C93-9FD7-E59B209FB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821653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E79DA60-EDD1-4234-8AA4-A2C5BA0475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020081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ABADA96-6E61-4C16-A1F4-783A39605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218508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8009442-A0AF-459F-BC79-FCC929B23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416935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42AA74DD-7723-4B8B-9DA5-7E059E9CE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615362" y="6054522"/>
                  <a:ext cx="115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BB2C42E-2DEF-4008-9920-BA32F3E61C40}"/>
                    </a:ext>
                  </a:extLst>
                </p:cNvPr>
                <p:cNvSpPr txBox="1"/>
                <p:nvPr/>
              </p:nvSpPr>
              <p:spPr>
                <a:xfrm rot="16200000">
                  <a:off x="1765190" y="3185588"/>
                  <a:ext cx="480876" cy="480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BB2C42E-2DEF-4008-9920-BA32F3E61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65190" y="3185588"/>
                  <a:ext cx="480876" cy="4808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5FB8647-2856-4C97-9B0F-FB7445E955A9}"/>
                    </a:ext>
                  </a:extLst>
                </p:cNvPr>
                <p:cNvSpPr txBox="1"/>
                <p:nvPr/>
              </p:nvSpPr>
              <p:spPr>
                <a:xfrm>
                  <a:off x="5859817" y="6089495"/>
                  <a:ext cx="490143" cy="480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5FB8647-2856-4C97-9B0F-FB7445E95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817" y="6089495"/>
                  <a:ext cx="490143" cy="4808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BC44B85-53E9-4EAA-B99F-D7B8328D808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813484" y="6054523"/>
              <a:ext cx="1157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4962AD-0F92-4585-840A-589DE87158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18591" y="6045261"/>
              <a:ext cx="1157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7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D8947BE-8731-4DF2-AF09-ABFB22F063A2}"/>
              </a:ext>
            </a:extLst>
          </p:cNvPr>
          <p:cNvGrpSpPr/>
          <p:nvPr/>
        </p:nvGrpSpPr>
        <p:grpSpPr>
          <a:xfrm>
            <a:off x="966697" y="3078729"/>
            <a:ext cx="4606246" cy="2387945"/>
            <a:chOff x="1242922" y="3240654"/>
            <a:chExt cx="4606246" cy="238794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99F5B5B-1AF1-489A-8BBA-2722AEE2C5D6}"/>
                </a:ext>
              </a:extLst>
            </p:cNvPr>
            <p:cNvGrpSpPr/>
            <p:nvPr/>
          </p:nvGrpSpPr>
          <p:grpSpPr>
            <a:xfrm>
              <a:off x="1242922" y="3252190"/>
              <a:ext cx="4606246" cy="2376409"/>
              <a:chOff x="1242922" y="3436542"/>
              <a:chExt cx="4606246" cy="216477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8334F3-5EBD-497E-81C9-F1FB4D8E8D49}"/>
                  </a:ext>
                </a:extLst>
              </p:cNvPr>
              <p:cNvSpPr/>
              <p:nvPr/>
            </p:nvSpPr>
            <p:spPr>
              <a:xfrm>
                <a:off x="1242922" y="3436542"/>
                <a:ext cx="4606246" cy="2164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3E26848-A760-4641-8FA7-31B9E3DF42D1}"/>
                  </a:ext>
                </a:extLst>
              </p:cNvPr>
              <p:cNvSpPr/>
              <p:nvPr/>
            </p:nvSpPr>
            <p:spPr>
              <a:xfrm>
                <a:off x="3328132" y="4468976"/>
                <a:ext cx="49952" cy="49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625A602-435F-4F2B-8A8B-75C7423C73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6379" y="4491382"/>
                <a:ext cx="846136" cy="5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12956FB-3E5B-4111-82D0-207E99D94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1038" y="3664344"/>
                <a:ext cx="1" cy="8433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B916683-B48D-4C31-9EDF-05F28717D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1038" y="4491382"/>
                <a:ext cx="987427" cy="3948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8B7363F-25EB-48E6-AD37-7AC073F68A09}"/>
                    </a:ext>
                  </a:extLst>
                </p:cNvPr>
                <p:cNvSpPr txBox="1"/>
                <p:nvPr/>
              </p:nvSpPr>
              <p:spPr>
                <a:xfrm>
                  <a:off x="3323316" y="3240654"/>
                  <a:ext cx="6339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8B7363F-25EB-48E6-AD37-7AC073F68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316" y="3240654"/>
                  <a:ext cx="63395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2B4C29E-BCC2-4E5E-B3BF-80E4089CC241}"/>
                    </a:ext>
                  </a:extLst>
                </p:cNvPr>
                <p:cNvSpPr txBox="1"/>
                <p:nvPr/>
              </p:nvSpPr>
              <p:spPr>
                <a:xfrm>
                  <a:off x="3940269" y="4286480"/>
                  <a:ext cx="6339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2B4C29E-BCC2-4E5E-B3BF-80E4089CC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269" y="4286480"/>
                  <a:ext cx="63395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E789E18-F42A-4E4F-9EE4-D386ED48CAF9}"/>
                    </a:ext>
                  </a:extLst>
                </p:cNvPr>
                <p:cNvSpPr txBox="1"/>
                <p:nvPr/>
              </p:nvSpPr>
              <p:spPr>
                <a:xfrm>
                  <a:off x="1990183" y="4548090"/>
                  <a:ext cx="6256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E789E18-F42A-4E4F-9EE4-D386ED48C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183" y="4548090"/>
                  <a:ext cx="62568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AE99CF7-BBD0-4289-858A-F68C39132DF6}"/>
              </a:ext>
            </a:extLst>
          </p:cNvPr>
          <p:cNvGrpSpPr/>
          <p:nvPr/>
        </p:nvGrpSpPr>
        <p:grpSpPr>
          <a:xfrm rot="20381275">
            <a:off x="7224279" y="570925"/>
            <a:ext cx="4606246" cy="2389927"/>
            <a:chOff x="1242922" y="3238672"/>
            <a:chExt cx="4606246" cy="238992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674BB1-D7D5-4D53-A37F-28EFAC42A926}"/>
                </a:ext>
              </a:extLst>
            </p:cNvPr>
            <p:cNvGrpSpPr/>
            <p:nvPr/>
          </p:nvGrpSpPr>
          <p:grpSpPr>
            <a:xfrm>
              <a:off x="1242922" y="3252190"/>
              <a:ext cx="4606246" cy="2376409"/>
              <a:chOff x="1242922" y="3436542"/>
              <a:chExt cx="4606246" cy="216477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5EACD1E-6B89-4D5A-BF79-891D66EC0BD4}"/>
                  </a:ext>
                </a:extLst>
              </p:cNvPr>
              <p:cNvSpPr/>
              <p:nvPr/>
            </p:nvSpPr>
            <p:spPr>
              <a:xfrm>
                <a:off x="1242922" y="3436542"/>
                <a:ext cx="4606246" cy="2164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85D63EF-798D-49FB-BC62-A32AE936DDBB}"/>
                  </a:ext>
                </a:extLst>
              </p:cNvPr>
              <p:cNvSpPr/>
              <p:nvPr/>
            </p:nvSpPr>
            <p:spPr>
              <a:xfrm>
                <a:off x="3328132" y="4468976"/>
                <a:ext cx="49952" cy="49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E1B0FBE-C8AA-4C44-9C5F-8BC07B3B2A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6379" y="4491382"/>
                <a:ext cx="846136" cy="5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670D39D-8E8F-4AB5-8671-2CBCA60F0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1038" y="3664344"/>
                <a:ext cx="1" cy="8433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19A0064-F499-4160-AD25-D2CD391DA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1038" y="4491382"/>
                <a:ext cx="987427" cy="3948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AE4EDE3-B449-4F49-A9A6-54A8F9A9F6F7}"/>
                    </a:ext>
                  </a:extLst>
                </p:cNvPr>
                <p:cNvSpPr txBox="1"/>
                <p:nvPr/>
              </p:nvSpPr>
              <p:spPr>
                <a:xfrm rot="1218725">
                  <a:off x="3317041" y="3238672"/>
                  <a:ext cx="616130" cy="586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AE4EDE3-B449-4F49-A9A6-54A8F9A9F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18725">
                  <a:off x="3317041" y="3238672"/>
                  <a:ext cx="616130" cy="5868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97000B-6299-4350-8D55-FDAC678ED4ED}"/>
                  </a:ext>
                </a:extLst>
              </p:cNvPr>
              <p:cNvSpPr txBox="1"/>
              <p:nvPr/>
            </p:nvSpPr>
            <p:spPr>
              <a:xfrm>
                <a:off x="4699926" y="4085609"/>
                <a:ext cx="416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97000B-6299-4350-8D55-FDAC678E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926" y="4085609"/>
                <a:ext cx="41639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6D83286-D4C8-4827-AFCB-399D729AA8F2}"/>
                  </a:ext>
                </a:extLst>
              </p:cNvPr>
              <p:cNvSpPr txBox="1"/>
              <p:nvPr/>
            </p:nvSpPr>
            <p:spPr>
              <a:xfrm>
                <a:off x="7699693" y="1652747"/>
                <a:ext cx="520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6D83286-D4C8-4827-AFCB-399D729AA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693" y="1652747"/>
                <a:ext cx="52097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70335AC-4696-4AD5-92FC-F68176D2E3BE}"/>
              </a:ext>
            </a:extLst>
          </p:cNvPr>
          <p:cNvCxnSpPr>
            <a:cxnSpLocks/>
          </p:cNvCxnSpPr>
          <p:nvPr/>
        </p:nvCxnSpPr>
        <p:spPr>
          <a:xfrm flipV="1">
            <a:off x="5702060" y="1376049"/>
            <a:ext cx="541754" cy="1174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B1CA77-902C-4404-8B8E-67D388A1E05C}"/>
                  </a:ext>
                </a:extLst>
              </p:cNvPr>
              <p:cNvSpPr txBox="1"/>
              <p:nvPr/>
            </p:nvSpPr>
            <p:spPr>
              <a:xfrm>
                <a:off x="5557739" y="1627780"/>
                <a:ext cx="4458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B1CA77-902C-4404-8B8E-67D388A1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39" y="1627780"/>
                <a:ext cx="44582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999AC10B-9661-41BE-AFE4-055D998934A2}"/>
              </a:ext>
            </a:extLst>
          </p:cNvPr>
          <p:cNvSpPr/>
          <p:nvPr/>
        </p:nvSpPr>
        <p:spPr>
          <a:xfrm flipH="1">
            <a:off x="5626645" y="2457947"/>
            <a:ext cx="156610" cy="156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181F71-EA64-4DD8-80A2-15134E1A4697}"/>
                  </a:ext>
                </a:extLst>
              </p:cNvPr>
              <p:cNvSpPr txBox="1"/>
              <p:nvPr/>
            </p:nvSpPr>
            <p:spPr>
              <a:xfrm>
                <a:off x="10333292" y="1534866"/>
                <a:ext cx="616131" cy="58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181F71-EA64-4DD8-80A2-15134E1A4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292" y="1534866"/>
                <a:ext cx="616131" cy="5868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E2F4BD-AA11-4EFB-916B-396666623089}"/>
                  </a:ext>
                </a:extLst>
              </p:cNvPr>
              <p:cNvSpPr txBox="1"/>
              <p:nvPr/>
            </p:nvSpPr>
            <p:spPr>
              <a:xfrm>
                <a:off x="8236171" y="2381718"/>
                <a:ext cx="607859" cy="58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E2F4BD-AA11-4EFB-916B-396666623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171" y="2381718"/>
                <a:ext cx="607859" cy="5868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5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2D4CD1F9-632F-46CF-8B96-007D1A7B3F9A}"/>
              </a:ext>
            </a:extLst>
          </p:cNvPr>
          <p:cNvGrpSpPr/>
          <p:nvPr/>
        </p:nvGrpSpPr>
        <p:grpSpPr>
          <a:xfrm>
            <a:off x="691978" y="212569"/>
            <a:ext cx="10941117" cy="6325596"/>
            <a:chOff x="691978" y="212569"/>
            <a:chExt cx="10941117" cy="632559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8F13B06-C2E5-42FC-BC07-F89A232B3AEE}"/>
                </a:ext>
              </a:extLst>
            </p:cNvPr>
            <p:cNvGrpSpPr/>
            <p:nvPr/>
          </p:nvGrpSpPr>
          <p:grpSpPr>
            <a:xfrm>
              <a:off x="691978" y="212569"/>
              <a:ext cx="10941117" cy="6165577"/>
              <a:chOff x="691978" y="1169192"/>
              <a:chExt cx="9243541" cy="5208953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939C03D-8820-460B-A753-537EBB75C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6236" y="3004747"/>
                <a:ext cx="2157114" cy="1015146"/>
              </a:xfrm>
              <a:prstGeom prst="straightConnector1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57A9F7-0F84-4558-8345-582229B4A270}"/>
                  </a:ext>
                </a:extLst>
              </p:cNvPr>
              <p:cNvGrpSpPr/>
              <p:nvPr/>
            </p:nvGrpSpPr>
            <p:grpSpPr>
              <a:xfrm>
                <a:off x="691978" y="1649626"/>
                <a:ext cx="4728519" cy="4728519"/>
                <a:chOff x="1186248" y="1064740"/>
                <a:chExt cx="4728519" cy="4728519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CF3E6F5-FE7F-475E-BCFF-14DADB665E23}"/>
                    </a:ext>
                  </a:extLst>
                </p:cNvPr>
                <p:cNvSpPr/>
                <p:nvPr/>
              </p:nvSpPr>
              <p:spPr>
                <a:xfrm>
                  <a:off x="1186248" y="1064740"/>
                  <a:ext cx="4728519" cy="472851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EF4221C-880F-46FD-A738-7E4C5B898BA6}"/>
                    </a:ext>
                  </a:extLst>
                </p:cNvPr>
                <p:cNvSpPr/>
                <p:nvPr/>
              </p:nvSpPr>
              <p:spPr>
                <a:xfrm flipH="1">
                  <a:off x="3501081" y="3379573"/>
                  <a:ext cx="98854" cy="988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D28DA16-EBAF-44C5-AF37-6A0E8EC5E2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7000" y="1563499"/>
                <a:ext cx="3056143" cy="1438230"/>
              </a:xfrm>
              <a:prstGeom prst="straightConnector1">
                <a:avLst/>
              </a:prstGeom>
              <a:ln w="19050">
                <a:solidFill>
                  <a:srgbClr val="FF818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588385-9E60-422D-B0CA-EBEECACEF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1214" y="3195599"/>
                <a:ext cx="2881930" cy="45438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E730806-3915-44E4-93D8-1B6F5748D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3100" y="1546115"/>
                <a:ext cx="0" cy="16447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FF5B0A7-5791-4B24-BA95-83383A46E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546493" y="2911409"/>
                    <a:ext cx="974903" cy="474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AU" sz="2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800" b="0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FF5B0A7-5791-4B24-BA95-83383A46E4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6493" y="2911409"/>
                    <a:ext cx="974903" cy="4747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87F02FE-1D33-42AA-9B09-12AF5DF3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6191" y="3861233"/>
                    <a:ext cx="2111398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87F02FE-1D33-42AA-9B09-12AF5DF362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6191" y="3861233"/>
                    <a:ext cx="2111398" cy="5618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BE64F34-90EC-425C-AF21-21927BCA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376" y="3380022"/>
                    <a:ext cx="2111398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BE64F34-90EC-425C-AF21-21927BCA7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376" y="3380022"/>
                    <a:ext cx="2111398" cy="5618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471949D-72B0-4E28-865B-F707D05BE398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571" y="1649626"/>
                    <a:ext cx="1009610" cy="474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srgbClr val="FF81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solidFill>
                                        <a:srgbClr val="FF818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solidFill>
                                        <a:srgbClr val="FF818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rgbClr val="FF818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b="0" i="1" smtClean="0">
                                  <a:solidFill>
                                    <a:srgbClr val="FF818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solidFill>
                                    <a:srgbClr val="FF818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2800" b="0" i="1" smtClean="0">
                              <a:solidFill>
                                <a:srgbClr val="FF818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rgbClr val="FF818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rgbClr val="FF818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471949D-72B0-4E28-865B-F707D05BE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571" y="1649626"/>
                    <a:ext cx="1009610" cy="4747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9A1B773-01CD-4123-8E16-0FAA0A1F2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7525" y="3649980"/>
                <a:ext cx="2323689" cy="366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A9FF45B-7D7D-4787-9358-7D4B0BFD0B8D}"/>
                  </a:ext>
                </a:extLst>
              </p:cNvPr>
              <p:cNvSpPr/>
              <p:nvPr/>
            </p:nvSpPr>
            <p:spPr>
              <a:xfrm flipH="1">
                <a:off x="5184290" y="2978795"/>
                <a:ext cx="45719" cy="4571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16314B-5271-4FB1-A7D8-EF2C3959C794}"/>
                  </a:ext>
                </a:extLst>
              </p:cNvPr>
              <p:cNvSpPr/>
              <p:nvPr/>
            </p:nvSpPr>
            <p:spPr>
              <a:xfrm flipH="1">
                <a:off x="5360248" y="3627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5D00C3A-4BD4-4F0E-9D83-1E1BAC8CD38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924" y="2275092"/>
                    <a:ext cx="840580" cy="4420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800" b="0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5D00C3A-4BD4-4F0E-9D83-1E1BAC8CD3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924" y="2275092"/>
                    <a:ext cx="840580" cy="442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313937-4E92-4D54-8049-FFC4101EDB8D}"/>
                      </a:ext>
                    </a:extLst>
                  </p:cNvPr>
                  <p:cNvSpPr txBox="1"/>
                  <p:nvPr/>
                </p:nvSpPr>
                <p:spPr>
                  <a:xfrm>
                    <a:off x="5206818" y="3585308"/>
                    <a:ext cx="18473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313937-4E92-4D54-8049-FFC4101EDB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6818" y="3585308"/>
                    <a:ext cx="184732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AA536-524C-4B2B-A424-550A5E20B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571" y="4013885"/>
                    <a:ext cx="623287" cy="4420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AA536-524C-4B2B-A424-550A5E20BB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3571" y="4013885"/>
                    <a:ext cx="623287" cy="442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B0E5CB-4E5F-4588-B1E0-4FE8B82BFA79}"/>
                      </a:ext>
                    </a:extLst>
                  </p:cNvPr>
                  <p:cNvSpPr txBox="1"/>
                  <p:nvPr/>
                </p:nvSpPr>
                <p:spPr>
                  <a:xfrm>
                    <a:off x="8236997" y="1169192"/>
                    <a:ext cx="840580" cy="4420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800" b="0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B0E5CB-4E5F-4588-B1E0-4FE8B82BFA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6997" y="1169192"/>
                    <a:ext cx="840580" cy="442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2C6B402-CF46-49B6-BEAE-08E2D722ED74}"/>
                      </a:ext>
                    </a:extLst>
                  </p:cNvPr>
                  <p:cNvSpPr txBox="1"/>
                  <p:nvPr/>
                </p:nvSpPr>
                <p:spPr>
                  <a:xfrm>
                    <a:off x="8219633" y="2845746"/>
                    <a:ext cx="171588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2C6B402-CF46-49B6-BEAE-08E2D722E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9633" y="2845746"/>
                    <a:ext cx="1715886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76CDA9-F9E0-4618-A80B-7B80EF397828}"/>
                </a:ext>
              </a:extLst>
            </p:cNvPr>
            <p:cNvSpPr/>
            <p:nvPr/>
          </p:nvSpPr>
          <p:spPr>
            <a:xfrm flipH="1">
              <a:off x="9642375" y="580371"/>
              <a:ext cx="117009" cy="117009"/>
            </a:xfrm>
            <a:prstGeom prst="ellipse">
              <a:avLst/>
            </a:prstGeom>
            <a:solidFill>
              <a:srgbClr val="FF818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7BDC71A-E0D4-4B1F-AD16-A3F67460A585}"/>
                </a:ext>
              </a:extLst>
            </p:cNvPr>
            <p:cNvSpPr/>
            <p:nvPr/>
          </p:nvSpPr>
          <p:spPr>
            <a:xfrm flipH="1">
              <a:off x="9654207" y="2541962"/>
              <a:ext cx="117009" cy="1170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9C4FEBE-DDB2-4B77-AC79-A870BC37C806}"/>
                    </a:ext>
                  </a:extLst>
                </p:cNvPr>
                <p:cNvSpPr txBox="1"/>
                <p:nvPr/>
              </p:nvSpPr>
              <p:spPr>
                <a:xfrm>
                  <a:off x="1056650" y="2408621"/>
                  <a:ext cx="4542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9C4FEBE-DDB2-4B77-AC79-A870BC37C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650" y="2408621"/>
                  <a:ext cx="454275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77ED20-BBA0-4232-8351-7C87B0F1F62B}"/>
                </a:ext>
              </a:extLst>
            </p:cNvPr>
            <p:cNvGrpSpPr/>
            <p:nvPr/>
          </p:nvGrpSpPr>
          <p:grpSpPr>
            <a:xfrm>
              <a:off x="8489379" y="4072453"/>
              <a:ext cx="2202184" cy="2465712"/>
              <a:chOff x="2282757" y="3277074"/>
              <a:chExt cx="2202184" cy="246571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855497F-F799-4981-B61D-87FEF0744A0B}"/>
                  </a:ext>
                </a:extLst>
              </p:cNvPr>
              <p:cNvGrpSpPr/>
              <p:nvPr/>
            </p:nvGrpSpPr>
            <p:grpSpPr>
              <a:xfrm>
                <a:off x="2463377" y="3658656"/>
                <a:ext cx="1458790" cy="1539178"/>
                <a:chOff x="2649114" y="3844393"/>
                <a:chExt cx="1458790" cy="1539178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F5046576-93DA-4A05-B9FB-DDFFA5B8F284}"/>
                    </a:ext>
                  </a:extLst>
                </p:cNvPr>
                <p:cNvGrpSpPr/>
                <p:nvPr/>
              </p:nvGrpSpPr>
              <p:grpSpPr>
                <a:xfrm>
                  <a:off x="2717876" y="3844393"/>
                  <a:ext cx="1390028" cy="1539178"/>
                  <a:chOff x="1215110" y="2688126"/>
                  <a:chExt cx="4183308" cy="4632177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6078691-861F-4193-958B-1B0EF8A24C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15110" y="4562722"/>
                    <a:ext cx="0" cy="275758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A368CA17-BB96-451A-90A8-87C704383D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432441" y="4345393"/>
                    <a:ext cx="3965977" cy="6221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51B42989-6EE9-4592-B813-67A046783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09569" y="2688126"/>
                    <a:ext cx="3430305" cy="15698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1FA4C11-DF97-45C1-9A4A-AA9118F631E5}"/>
                    </a:ext>
                  </a:extLst>
                </p:cNvPr>
                <p:cNvSpPr/>
                <p:nvPr/>
              </p:nvSpPr>
              <p:spPr>
                <a:xfrm flipH="1">
                  <a:off x="2649114" y="4325473"/>
                  <a:ext cx="138095" cy="1380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0853373-6536-48C5-88D8-99788FA1F806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791" y="4498929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0853373-6536-48C5-88D8-99788FA1F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791" y="4498929"/>
                    <a:ext cx="445265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7314738-2239-4CB6-AA7A-BD1F9F6EF0A1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E015CFF-2597-4D3D-B1CA-4DF382163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194B82E-D5CC-4374-88A3-16FECAB3A44B}"/>
                      </a:ext>
                    </a:extLst>
                  </p:cNvPr>
                  <p:cNvSpPr txBox="1"/>
                  <p:nvPr/>
                </p:nvSpPr>
                <p:spPr>
                  <a:xfrm>
                    <a:off x="3736574" y="3277074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194B82E-D5CC-4374-88A3-16FECAB3A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6574" y="3277074"/>
                    <a:ext cx="575995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263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221E305-B0F1-48E8-83A3-AA505C9F0594}"/>
              </a:ext>
            </a:extLst>
          </p:cNvPr>
          <p:cNvGrpSpPr/>
          <p:nvPr/>
        </p:nvGrpSpPr>
        <p:grpSpPr>
          <a:xfrm>
            <a:off x="954398" y="0"/>
            <a:ext cx="10416768" cy="6223361"/>
            <a:chOff x="3504015" y="748939"/>
            <a:chExt cx="9556445" cy="57093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B3DDA4-C35F-4A22-912E-FF4FF4D796B8}"/>
                </a:ext>
              </a:extLst>
            </p:cNvPr>
            <p:cNvGrpSpPr/>
            <p:nvPr/>
          </p:nvGrpSpPr>
          <p:grpSpPr>
            <a:xfrm>
              <a:off x="3504015" y="748939"/>
              <a:ext cx="9556445" cy="5709372"/>
              <a:chOff x="1128125" y="735846"/>
              <a:chExt cx="9156105" cy="54701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72677C2-02C7-467A-946F-F12CF312EA46}"/>
                  </a:ext>
                </a:extLst>
              </p:cNvPr>
              <p:cNvGrpSpPr/>
              <p:nvPr/>
            </p:nvGrpSpPr>
            <p:grpSpPr>
              <a:xfrm>
                <a:off x="1128125" y="735846"/>
                <a:ext cx="9156105" cy="5470195"/>
                <a:chOff x="1120174" y="902824"/>
                <a:chExt cx="9156105" cy="5470195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3EBC5B-A15A-489D-A4ED-32BBF460F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1478" y="3777632"/>
                  <a:ext cx="3002240" cy="60075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37467C6-77F3-48BD-9B2F-8DD73A85211A}"/>
                    </a:ext>
                  </a:extLst>
                </p:cNvPr>
                <p:cNvGrpSpPr/>
                <p:nvPr/>
              </p:nvGrpSpPr>
              <p:grpSpPr>
                <a:xfrm>
                  <a:off x="1120174" y="1712339"/>
                  <a:ext cx="9156105" cy="4660680"/>
                  <a:chOff x="1120174" y="1712339"/>
                  <a:chExt cx="9156105" cy="4660680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AFCB67D-73A0-42B7-934A-A96230B53A72}"/>
                      </a:ext>
                    </a:extLst>
                  </p:cNvPr>
                  <p:cNvSpPr/>
                  <p:nvPr/>
                </p:nvSpPr>
                <p:spPr>
                  <a:xfrm>
                    <a:off x="3650461" y="1873423"/>
                    <a:ext cx="5115480" cy="406229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20099999" lon="3299974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46D4B202-B2E9-439A-A222-22EB8DC37664}"/>
                      </a:ext>
                    </a:extLst>
                  </p:cNvPr>
                  <p:cNvGrpSpPr/>
                  <p:nvPr/>
                </p:nvGrpSpPr>
                <p:grpSpPr>
                  <a:xfrm>
                    <a:off x="1120174" y="1712339"/>
                    <a:ext cx="9156105" cy="4660680"/>
                    <a:chOff x="3414741" y="1460217"/>
                    <a:chExt cx="5805537" cy="295516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6E5140C-0D94-404E-80C3-D510DBC76C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7257" y="1460217"/>
                      <a:ext cx="0" cy="188334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597F6260-3BCB-41FE-8E15-7492488A42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94103" y="3149601"/>
                      <a:ext cx="513330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13D9105B-106C-482F-A21D-8D101D052E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31582" y="3149600"/>
                      <a:ext cx="214729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6F921739-3CA9-4260-9CA0-52A095159E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09428" y="1679943"/>
                      <a:ext cx="2660122" cy="15964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88F6C5F8-953C-4104-B5B5-A373426F38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89595" y="3149600"/>
                      <a:ext cx="17830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5EA2D8D4-E1DD-49FC-9DAB-772788AED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39" y="3110897"/>
                      <a:ext cx="34825" cy="6111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6126AA25-A6E5-415D-9799-A9DC6777C6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7256" y="3228923"/>
                      <a:ext cx="2729483" cy="0"/>
                    </a:xfrm>
                    <a:prstGeom prst="line">
                      <a:avLst/>
                    </a:prstGeom>
                    <a:ln w="12700">
                      <a:prstDash val="dash"/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C26F600A-89CA-4F34-AA1D-3231D5B71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65524" y="3133673"/>
                      <a:ext cx="0" cy="1905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BF3EE4D2-6576-482C-9ECC-D64E1F3BA6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876815" y="2449908"/>
                      <a:ext cx="2441104" cy="48534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0B926A79-129A-426F-A24C-24D47DB2AB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189462" y="2208182"/>
                      <a:ext cx="1330298" cy="26673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2A0F17CB-F1E1-496F-B415-63ED154EF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2048" y="2444356"/>
                      <a:ext cx="34825" cy="6111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4EC40DAA-5777-45AD-B05F-4D861D1D430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45029" y="3262465"/>
                          <a:ext cx="376233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4EC40DAA-5777-45AD-B05F-4D861D1D430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45029" y="3262465"/>
                          <a:ext cx="376233" cy="415210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6B8F8035-5C47-4E1B-A789-B3055B700A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14741" y="2847255"/>
                          <a:ext cx="480213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6B8F8035-5C47-4E1B-A789-B3055B700AF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14741" y="2847255"/>
                          <a:ext cx="480213" cy="415210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D771C70B-8D65-4523-B961-6CB9E4B9BC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58443" y="1875522"/>
                          <a:ext cx="861835" cy="3283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D771C70B-8D65-4523-B961-6CB9E4B9BC9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58443" y="1875522"/>
                          <a:ext cx="861835" cy="3283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9E04E5A-861A-499F-AA80-166E8A7B76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12292" y="4000167"/>
                          <a:ext cx="328607" cy="4152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9E04E5A-861A-499F-AA80-166E8A7B76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12292" y="4000167"/>
                          <a:ext cx="328607" cy="4152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A1C96AE6-50F9-4804-BF8C-A3CD7DCBF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8016" y="3116059"/>
                      <a:ext cx="72335" cy="7233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DB68EF8-5BEE-4D5C-BDFC-E2F33B86A5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4666" y="2706912"/>
                      <a:ext cx="1133854" cy="4963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DB68EF8-5BEE-4D5C-BDFC-E2F33B86A5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4666" y="2706912"/>
                      <a:ext cx="1133854" cy="49636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20AB3D2-7EE7-45BE-A01F-6BC12FA1E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8285" y="902824"/>
                      <a:ext cx="50372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20AB3D2-7EE7-45BE-A01F-6BC12FA1E4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8285" y="902824"/>
                      <a:ext cx="503727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4FFDAE-C01E-4E34-A066-005770DAAD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20938" y="4078009"/>
                      <a:ext cx="50372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B4FFDAE-C01E-4E34-A066-005770DAAD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20938" y="4078009"/>
                      <a:ext cx="50372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CC0B9DCB-7CEE-4756-BBDA-62C92DF385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008" y="1560950"/>
                      <a:ext cx="50372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AU" sz="2800" b="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CC0B9DCB-7CEE-4756-BBDA-62C92DF385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008" y="1560950"/>
                      <a:ext cx="50372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578C6F4-3CBB-4CF8-892A-22A26160B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578" y="3716058"/>
                <a:ext cx="825736" cy="502078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5DAB927-0BDC-4E97-B910-5B7F4FAD93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578" y="3193865"/>
                <a:ext cx="0" cy="102806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92FC60E-5784-407E-B343-0D9EC54908C0}"/>
                      </a:ext>
                    </a:extLst>
                  </p:cNvPr>
                  <p:cNvSpPr txBox="1"/>
                  <p:nvPr/>
                </p:nvSpPr>
                <p:spPr>
                  <a:xfrm>
                    <a:off x="5829715" y="2684842"/>
                    <a:ext cx="503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92FC60E-5784-407E-B343-0D9EC5490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715" y="2684842"/>
                    <a:ext cx="503727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39949D0-518C-47D4-AB35-F848B2CCF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780231" y="3342131"/>
                    <a:ext cx="503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39949D0-518C-47D4-AB35-F848B2CCF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0231" y="3342131"/>
                    <a:ext cx="503727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0866F10-2C8C-4DDF-9FE8-BE32CA1D0AC3}"/>
                    </a:ext>
                  </a:extLst>
                </p:cNvPr>
                <p:cNvSpPr txBox="1"/>
                <p:nvPr/>
              </p:nvSpPr>
              <p:spPr>
                <a:xfrm>
                  <a:off x="4699599" y="2961360"/>
                  <a:ext cx="5299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AU" sz="2800" b="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0866F10-2C8C-4DDF-9FE8-BE32CA1D0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599" y="2961360"/>
                  <a:ext cx="529965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69ADDB-C3E9-4C3B-AFCA-EC3E6A2A2BA6}"/>
                  </a:ext>
                </a:extLst>
              </p:cNvPr>
              <p:cNvSpPr txBox="1"/>
              <p:nvPr/>
            </p:nvSpPr>
            <p:spPr>
              <a:xfrm>
                <a:off x="8789872" y="2403247"/>
                <a:ext cx="908018" cy="56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69ADDB-C3E9-4C3B-AFCA-EC3E6A2A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72" y="2403247"/>
                <a:ext cx="908018" cy="5618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A537D30-EA9E-42BF-B201-871ACE43F386}"/>
              </a:ext>
            </a:extLst>
          </p:cNvPr>
          <p:cNvGrpSpPr/>
          <p:nvPr/>
        </p:nvGrpSpPr>
        <p:grpSpPr>
          <a:xfrm>
            <a:off x="172819" y="-213989"/>
            <a:ext cx="8961656" cy="7174627"/>
            <a:chOff x="1525369" y="538740"/>
            <a:chExt cx="8040008" cy="643676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C59E8C5-059E-4F6F-A663-D39B6764B1A4}"/>
                </a:ext>
              </a:extLst>
            </p:cNvPr>
            <p:cNvSpPr/>
            <p:nvPr/>
          </p:nvSpPr>
          <p:spPr>
            <a:xfrm>
              <a:off x="8856249" y="1186987"/>
              <a:ext cx="402743" cy="40274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325D472-7647-4D31-BA25-B051EBE2F8E2}"/>
                </a:ext>
              </a:extLst>
            </p:cNvPr>
            <p:cNvGrpSpPr/>
            <p:nvPr/>
          </p:nvGrpSpPr>
          <p:grpSpPr>
            <a:xfrm>
              <a:off x="1525369" y="538740"/>
              <a:ext cx="8040008" cy="6436763"/>
              <a:chOff x="1684698" y="1164763"/>
              <a:chExt cx="5295724" cy="498639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E39D000-BEE5-4660-AC4D-A48BB882B2E2}"/>
                  </a:ext>
                </a:extLst>
              </p:cNvPr>
              <p:cNvGrpSpPr/>
              <p:nvPr/>
            </p:nvGrpSpPr>
            <p:grpSpPr>
              <a:xfrm>
                <a:off x="1684698" y="1164763"/>
                <a:ext cx="5060629" cy="4986394"/>
                <a:chOff x="706456" y="977727"/>
                <a:chExt cx="5060629" cy="4986394"/>
              </a:xfrm>
            </p:grpSpPr>
            <p:pic>
              <p:nvPicPr>
                <p:cNvPr id="56" name="Graphic 55" descr="Camera">
                  <a:extLst>
                    <a:ext uri="{FF2B5EF4-FFF2-40B4-BE49-F238E27FC236}">
                      <a16:creationId xmlns:a16="http://schemas.microsoft.com/office/drawing/2014/main" id="{9C52E355-31A5-4F03-A087-22F5975CF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456" y="977727"/>
                  <a:ext cx="4986393" cy="4986394"/>
                </a:xfrm>
                <a:prstGeom prst="rect">
                  <a:avLst/>
                </a:prstGeom>
                <a:scene3d>
                  <a:camera prst="isometricRightUp">
                    <a:rot lat="1200000" lon="18600000" rev="0"/>
                  </a:camera>
                  <a:lightRig rig="threePt" dir="t"/>
                </a:scene3d>
              </p:spPr>
            </p:pic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FD5804C-CF43-4BDF-8E83-1B5612E7115D}"/>
                    </a:ext>
                  </a:extLst>
                </p:cNvPr>
                <p:cNvGrpSpPr/>
                <p:nvPr/>
              </p:nvGrpSpPr>
              <p:grpSpPr>
                <a:xfrm>
                  <a:off x="1756578" y="1058574"/>
                  <a:ext cx="4010507" cy="4456085"/>
                  <a:chOff x="1756578" y="1058574"/>
                  <a:chExt cx="4010507" cy="4456085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86C0B77-0470-4E8F-A493-0E6800EC4BF0}"/>
                      </a:ext>
                    </a:extLst>
                  </p:cNvPr>
                  <p:cNvSpPr/>
                  <p:nvPr/>
                </p:nvSpPr>
                <p:spPr>
                  <a:xfrm rot="1274580">
                    <a:off x="2703389" y="2956876"/>
                    <a:ext cx="979353" cy="170471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9E920755-3F1D-4188-B1F1-F701FA053CDA}"/>
                      </a:ext>
                    </a:extLst>
                  </p:cNvPr>
                  <p:cNvGrpSpPr/>
                  <p:nvPr/>
                </p:nvGrpSpPr>
                <p:grpSpPr>
                  <a:xfrm>
                    <a:off x="1756578" y="1058574"/>
                    <a:ext cx="4010507" cy="4456085"/>
                    <a:chOff x="3413577" y="1601349"/>
                    <a:chExt cx="3301879" cy="3668727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3924C4BE-C34E-4329-9F1A-D904A76254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3701" y="1601349"/>
                      <a:ext cx="2341755" cy="2490376"/>
                      <a:chOff x="2828820" y="2305965"/>
                      <a:chExt cx="1755002" cy="1436597"/>
                    </a:xfrm>
                  </p:grpSpPr>
                  <p:grpSp>
                    <p:nvGrpSpPr>
                      <p:cNvPr id="31" name="Group 30">
                        <a:extLst>
                          <a:ext uri="{FF2B5EF4-FFF2-40B4-BE49-F238E27FC236}">
                            <a16:creationId xmlns:a16="http://schemas.microsoft.com/office/drawing/2014/main" id="{16AF9CB4-F324-4340-B6F4-5850305531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99668" y="2529281"/>
                        <a:ext cx="1321142" cy="1083062"/>
                        <a:chOff x="3346891" y="2373791"/>
                        <a:chExt cx="1321142" cy="1083062"/>
                      </a:xfrm>
                    </p:grpSpPr>
                    <p:cxnSp>
                      <p:nvCxnSpPr>
                        <p:cNvPr id="5" name="Straight Connector 4">
                          <a:extLst>
                            <a:ext uri="{FF2B5EF4-FFF2-40B4-BE49-F238E27FC236}">
                              <a16:creationId xmlns:a16="http://schemas.microsoft.com/office/drawing/2014/main" id="{95848B3E-551F-4321-9B45-849CD062A37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46891" y="2373791"/>
                          <a:ext cx="0" cy="108306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Straight Connector 5">
                          <a:extLst>
                            <a:ext uri="{FF2B5EF4-FFF2-40B4-BE49-F238E27FC236}">
                              <a16:creationId xmlns:a16="http://schemas.microsoft.com/office/drawing/2014/main" id="{D0988E36-DB1E-470B-9A01-7A25A723468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46894" y="3456850"/>
                          <a:ext cx="1321139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A9579768-8D7C-4870-A9F7-F96C9FAF1E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46893" y="3135499"/>
                          <a:ext cx="1159193" cy="321354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5CDBFC2D-01E0-4458-97EC-F74FEA018A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286783" y="3482118"/>
                            <a:ext cx="297039" cy="260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AU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A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oMath>
                              </m:oMathPara>
                            </a14:m>
                            <a:endParaRPr lang="en-AU" sz="40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5CDBFC2D-01E0-4458-97EC-F74FEA018A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286783" y="3482118"/>
                            <a:ext cx="297039" cy="260444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A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4AC698CD-2712-4FF2-8031-ACE8A2AE6AF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28820" y="2305965"/>
                            <a:ext cx="392480" cy="260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AU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A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oMath>
                              </m:oMathPara>
                            </a14:m>
                            <a:endParaRPr lang="en-AU" sz="40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4AC698CD-2712-4FF2-8031-ACE8A2AE6AF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28820" y="2305965"/>
                            <a:ext cx="392480" cy="260444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A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TextBox 11">
                            <a:extLst>
                              <a:ext uri="{FF2B5EF4-FFF2-40B4-BE49-F238E27FC236}">
                                <a16:creationId xmlns:a16="http://schemas.microsoft.com/office/drawing/2014/main" id="{1F455E02-90E2-42A6-9D14-F90366FB37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05056" y="3117318"/>
                            <a:ext cx="348617" cy="260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AU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AU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AU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oMath>
                              </m:oMathPara>
                            </a14:m>
                            <a:endParaRPr lang="en-AU" sz="40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TextBox 11">
                            <a:extLst>
                              <a:ext uri="{FF2B5EF4-FFF2-40B4-BE49-F238E27FC236}">
                                <a16:creationId xmlns:a16="http://schemas.microsoft.com/office/drawing/2014/main" id="{1F455E02-90E2-42A6-9D14-F90366FB377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05056" y="3117318"/>
                            <a:ext cx="348617" cy="260444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A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A3C83BD1-7436-4297-BA6B-A85D83F9EC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847570" y="2826964"/>
                            <a:ext cx="839743" cy="40835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AU" sz="4000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AU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AU" sz="40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oMath>
                              </m:oMathPara>
                            </a14:m>
                            <a:endParaRPr lang="en-AU" sz="40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A3C83BD1-7436-4297-BA6B-A85D83F9EC6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47570" y="2826964"/>
                            <a:ext cx="839743" cy="408351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AU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BA6E73B0-AA48-4F83-B0C5-00690F2A25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13577" y="4562190"/>
                          <a:ext cx="83974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oMath>
                            </m:oMathPara>
                          </a14:m>
                          <a:endParaRPr lang="en-AU" sz="40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BA6E73B0-AA48-4F83-B0C5-00690F2A25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13577" y="4562190"/>
                          <a:ext cx="839743" cy="707886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20E7978-2B4B-4B2C-9EF7-FC91CFE6B5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4783" y="3893576"/>
                    <a:ext cx="533181" cy="4919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AU" sz="4000" b="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20E7978-2B4B-4B2C-9EF7-FC91CFE6B5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4783" y="3893576"/>
                    <a:ext cx="533181" cy="49198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D63E616-6021-4A2B-88F3-A1A784F32AE6}"/>
                      </a:ext>
                    </a:extLst>
                  </p:cNvPr>
                  <p:cNvSpPr txBox="1"/>
                  <p:nvPr/>
                </p:nvSpPr>
                <p:spPr>
                  <a:xfrm>
                    <a:off x="6554208" y="1231982"/>
                    <a:ext cx="426214" cy="548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AU" sz="4000" b="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D63E616-6021-4A2B-88F3-A1A784F32A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4208" y="1231982"/>
                    <a:ext cx="426214" cy="54838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453C7A9-E42B-4BD1-B4F0-5CC22443C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7368" y="1830427"/>
                <a:ext cx="2452466" cy="215750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B17F888-6C80-48AF-9775-C222AEDB4747}"/>
                </a:ext>
              </a:extLst>
            </p:cNvPr>
            <p:cNvSpPr/>
            <p:nvPr/>
          </p:nvSpPr>
          <p:spPr>
            <a:xfrm>
              <a:off x="5248085" y="4131359"/>
              <a:ext cx="124950" cy="1249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CE4EA1-105C-452C-8CDA-DA7CF62C644C}"/>
                    </a:ext>
                  </a:extLst>
                </p:cNvPr>
                <p:cNvSpPr txBox="1"/>
                <p:nvPr/>
              </p:nvSpPr>
              <p:spPr>
                <a:xfrm>
                  <a:off x="7961897" y="1981643"/>
                  <a:ext cx="1062526" cy="684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U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4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AU" sz="4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4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AU" sz="4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AU" sz="4000" b="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CE4EA1-105C-452C-8CDA-DA7CF62C6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897" y="1981643"/>
                  <a:ext cx="1062526" cy="68461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469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410B320-A42E-4683-BA2D-AC2DD50AB0EB}"/>
              </a:ext>
            </a:extLst>
          </p:cNvPr>
          <p:cNvGrpSpPr/>
          <p:nvPr/>
        </p:nvGrpSpPr>
        <p:grpSpPr>
          <a:xfrm>
            <a:off x="1119077" y="0"/>
            <a:ext cx="10517963" cy="6642959"/>
            <a:chOff x="1198906" y="129316"/>
            <a:chExt cx="10517963" cy="664295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E8AC8C-7DA6-4CEF-A1EB-89083113D6B6}"/>
                </a:ext>
              </a:extLst>
            </p:cNvPr>
            <p:cNvGrpSpPr/>
            <p:nvPr/>
          </p:nvGrpSpPr>
          <p:grpSpPr>
            <a:xfrm>
              <a:off x="1198906" y="952154"/>
              <a:ext cx="3014428" cy="2387746"/>
              <a:chOff x="2057380" y="3355040"/>
              <a:chExt cx="3014428" cy="238774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54980C-CB49-4786-B306-204536379FD8}"/>
                  </a:ext>
                </a:extLst>
              </p:cNvPr>
              <p:cNvGrpSpPr/>
              <p:nvPr/>
            </p:nvGrpSpPr>
            <p:grpSpPr>
              <a:xfrm>
                <a:off x="2459926" y="3658656"/>
                <a:ext cx="1462241" cy="1539178"/>
                <a:chOff x="2645663" y="3844393"/>
                <a:chExt cx="1462241" cy="153917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4DCD482-BC6E-4A61-8B19-181997E36CF4}"/>
                    </a:ext>
                  </a:extLst>
                </p:cNvPr>
                <p:cNvGrpSpPr/>
                <p:nvPr/>
              </p:nvGrpSpPr>
              <p:grpSpPr>
                <a:xfrm>
                  <a:off x="2717876" y="3844393"/>
                  <a:ext cx="1390028" cy="1539178"/>
                  <a:chOff x="1215110" y="2688126"/>
                  <a:chExt cx="4183308" cy="4632177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2ADFE189-0000-4CA1-AFDE-3CA187C1D816}"/>
                      </a:ext>
                    </a:extLst>
                  </p:cNvPr>
                  <p:cNvCxnSpPr>
                    <a:cxnSpLocks/>
                    <a:endCxn id="59" idx="2"/>
                  </p:cNvCxnSpPr>
                  <p:nvPr/>
                </p:nvCxnSpPr>
                <p:spPr>
                  <a:xfrm flipV="1">
                    <a:off x="1215110" y="4562722"/>
                    <a:ext cx="0" cy="27575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AB5E1143-90C0-4003-BB1F-867B3B4BE2E7}"/>
                      </a:ext>
                    </a:extLst>
                  </p:cNvPr>
                  <p:cNvCxnSpPr>
                    <a:cxnSpLocks/>
                    <a:endCxn id="59" idx="1"/>
                  </p:cNvCxnSpPr>
                  <p:nvPr/>
                </p:nvCxnSpPr>
                <p:spPr>
                  <a:xfrm flipH="1" flipV="1">
                    <a:off x="1432441" y="4345393"/>
                    <a:ext cx="3965977" cy="622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618AC3B-5607-47C3-8FBD-71706F2A1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09569" y="2688126"/>
                    <a:ext cx="3430305" cy="15698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53D2EF0-AC52-4C2B-B981-757F697BA302}"/>
                    </a:ext>
                  </a:extLst>
                </p:cNvPr>
                <p:cNvGrpSpPr/>
                <p:nvPr/>
              </p:nvGrpSpPr>
              <p:grpSpPr>
                <a:xfrm flipH="1">
                  <a:off x="2645663" y="4322855"/>
                  <a:ext cx="144428" cy="144428"/>
                  <a:chOff x="1658849" y="806361"/>
                  <a:chExt cx="2989352" cy="2989352"/>
                </a:xfrm>
              </p:grpSpPr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D5A8487E-C6C2-4FDB-8A24-8412CC976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4000" b="96167" l="4500" r="95167">
                                <a14:foregroundMark x1="28167" y1="71167" x2="28167" y2="71167"/>
                                <a14:foregroundMark x1="2667" y1="51000" x2="6000" y2="67167"/>
                                <a14:foregroundMark x1="6000" y1="67167" x2="7167" y2="50667"/>
                                <a14:foregroundMark x1="7167" y1="50667" x2="4500" y2="50333"/>
                                <a14:foregroundMark x1="25833" y1="90667" x2="41833" y2="96333"/>
                                <a14:foregroundMark x1="41833" y1="96333" x2="26833" y2="88000"/>
                                <a14:foregroundMark x1="26833" y1="88000" x2="25333" y2="88000"/>
                                <a14:foregroundMark x1="50500" y1="47097" x2="50500" y2="17500"/>
                                <a14:foregroundMark x1="50500" y1="17500" x2="61333" y2="5000"/>
                                <a14:foregroundMark x1="61333" y1="5000" x2="76500" y2="12167"/>
                                <a14:foregroundMark x1="76500" y1="12167" x2="88833" y2="23333"/>
                                <a14:foregroundMark x1="88833" y1="23333" x2="95333" y2="38667"/>
                                <a14:foregroundMark x1="95333" y1="38667" x2="82833" y2="49500"/>
                                <a14:foregroundMark x1="82833" y1="49500" x2="77621" y2="49692"/>
                                <a14:foregroundMark x1="50000" y1="8000" x2="66333" y2="5333"/>
                                <a14:foregroundMark x1="66333" y1="5333" x2="50000" y2="8833"/>
                                <a14:foregroundMark x1="50000" y1="8833" x2="50000" y2="8667"/>
                                <a14:foregroundMark x1="50500" y1="50667" x2="50612" y2="50667"/>
                                <a14:foregroundMark x1="53833" y1="4000" x2="64500" y2="4667"/>
                                <a14:backgroundMark x1="16500" y1="28000" x2="16500" y2="28000"/>
                                <a14:backgroundMark x1="14000" y1="14667" x2="14000" y2="14667"/>
                                <a14:backgroundMark x1="50833" y1="50667" x2="67667" y2="51667"/>
                                <a14:backgroundMark x1="67667" y1="51667" x2="74500" y2="50667"/>
                                <a14:backgroundMark x1="50000" y1="51167" x2="50000" y2="51167"/>
                                <a14:backgroundMark x1="52667" y1="50333" x2="50500" y2="50500"/>
                                <a14:backgroundMark x1="76333" y1="51167" x2="73833" y2="50500"/>
                                <a14:backgroundMark x1="78333" y1="51000" x2="74667" y2="5000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58849" y="806361"/>
                    <a:ext cx="2989352" cy="2989352"/>
                  </a:xfrm>
                  <a:prstGeom prst="rect">
                    <a:avLst/>
                  </a:prstGeom>
                </p:spPr>
              </p:pic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99908965-AC47-45CE-B593-D1D848211582}"/>
                      </a:ext>
                    </a:extLst>
                  </p:cNvPr>
                  <p:cNvSpPr/>
                  <p:nvPr/>
                </p:nvSpPr>
                <p:spPr>
                  <a:xfrm>
                    <a:off x="1718481" y="860546"/>
                    <a:ext cx="2858282" cy="285828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AA0ED39-F887-4BAE-9A37-6277F6986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380" y="3610183"/>
                    <a:ext cx="445265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997F29E-FAE5-4CBD-A171-A9599A707E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757" y="5219566"/>
                    <a:ext cx="575995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/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F4B60FC-962E-4675-9355-B8BEAECFF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8946" y="3940407"/>
                    <a:ext cx="57599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AU" sz="2800" b="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BDEA65-68AE-44C9-B054-D865401C8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971" y="3355040"/>
                    <a:ext cx="575995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F345B05-20AA-4BDB-A013-F4738E24A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825" y="4458725"/>
                    <a:ext cx="44526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465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FC87A73-1C2D-4A8A-8763-225375B8B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0786" y="4952030"/>
                    <a:ext cx="621022" cy="56188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34F4E77-82BD-4C24-8DBA-32187C6EC659}"/>
                </a:ext>
              </a:extLst>
            </p:cNvPr>
            <p:cNvGrpSpPr/>
            <p:nvPr/>
          </p:nvGrpSpPr>
          <p:grpSpPr>
            <a:xfrm>
              <a:off x="4305942" y="129316"/>
              <a:ext cx="7410927" cy="6642959"/>
              <a:chOff x="4305942" y="129316"/>
              <a:chExt cx="7410927" cy="664295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177EF8E-1259-4EDD-B78F-C8B7D59D3E37}"/>
                  </a:ext>
                </a:extLst>
              </p:cNvPr>
              <p:cNvGrpSpPr/>
              <p:nvPr/>
            </p:nvGrpSpPr>
            <p:grpSpPr>
              <a:xfrm>
                <a:off x="4305942" y="129316"/>
                <a:ext cx="7410927" cy="6642959"/>
                <a:chOff x="2866473" y="-153898"/>
                <a:chExt cx="7773650" cy="696809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C672A17E-37F9-449B-A22C-8AA310E55F1A}"/>
                    </a:ext>
                  </a:extLst>
                </p:cNvPr>
                <p:cNvGrpSpPr/>
                <p:nvPr/>
              </p:nvGrpSpPr>
              <p:grpSpPr>
                <a:xfrm>
                  <a:off x="2866473" y="-153898"/>
                  <a:ext cx="7773650" cy="6968095"/>
                  <a:chOff x="2866473" y="-153898"/>
                  <a:chExt cx="7773650" cy="6968095"/>
                </a:xfrm>
              </p:grpSpPr>
              <p:sp>
                <p:nvSpPr>
                  <p:cNvPr id="32" name="Cloud 31">
                    <a:extLst>
                      <a:ext uri="{FF2B5EF4-FFF2-40B4-BE49-F238E27FC236}">
                        <a16:creationId xmlns:a16="http://schemas.microsoft.com/office/drawing/2014/main" id="{EEDE41A3-CA3F-449C-A887-B1CEA488DDA1}"/>
                      </a:ext>
                    </a:extLst>
                  </p:cNvPr>
                  <p:cNvSpPr/>
                  <p:nvPr/>
                </p:nvSpPr>
                <p:spPr>
                  <a:xfrm>
                    <a:off x="9656408" y="1283292"/>
                    <a:ext cx="593633" cy="416857"/>
                  </a:xfrm>
                  <a:prstGeom prst="cloud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AU" sz="28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2E415709-12F8-4B95-8BD6-CF9762727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17727" y="1521209"/>
                        <a:ext cx="522396" cy="54882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3C26C653-BA7A-4CC1-B78D-CC3D78C314FF}"/>
                      </a:ext>
                    </a:extLst>
                  </p:cNvPr>
                  <p:cNvGrpSpPr/>
                  <p:nvPr/>
                </p:nvGrpSpPr>
                <p:grpSpPr>
                  <a:xfrm>
                    <a:off x="2866473" y="-153898"/>
                    <a:ext cx="7023100" cy="6968095"/>
                    <a:chOff x="2866473" y="-153898"/>
                    <a:chExt cx="7023100" cy="6968095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6EE0EF4C-23E6-4931-9A27-43376BEB6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6473" y="387997"/>
                      <a:ext cx="7023100" cy="6426200"/>
                      <a:chOff x="2866473" y="387997"/>
                      <a:chExt cx="7023100" cy="6426200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21FA2459-2148-4CA2-B1FA-C3EB25867F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66473" y="387997"/>
                        <a:ext cx="7023100" cy="6426200"/>
                        <a:chOff x="2882900" y="215900"/>
                        <a:chExt cx="7023100" cy="6426200"/>
                      </a:xfrm>
                    </p:grpSpPr>
                    <p:cxnSp>
                      <p:nvCxnSpPr>
                        <p:cNvPr id="17" name="Straight Arrow Connector 16">
                          <a:extLst>
                            <a:ext uri="{FF2B5EF4-FFF2-40B4-BE49-F238E27FC236}">
                              <a16:creationId xmlns:a16="http://schemas.microsoft.com/office/drawing/2014/main" id="{E17F8CBB-18B4-41C2-8185-4BD565286C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6000" y="1342872"/>
                          <a:ext cx="3810000" cy="2086127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" name="Oval 4">
                          <a:extLst>
                            <a:ext uri="{FF2B5EF4-FFF2-40B4-BE49-F238E27FC236}">
                              <a16:creationId xmlns:a16="http://schemas.microsoft.com/office/drawing/2014/main" id="{4BF15F41-1B3A-4652-A4F4-A1F3AB2DF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15900"/>
                          <a:ext cx="6426200" cy="64262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 dirty="0"/>
                        </a:p>
                      </p:txBody>
                    </p:sp>
                    <p:sp>
                      <p:nvSpPr>
                        <p:cNvPr id="4" name="Oval 3">
                          <a:extLst>
                            <a:ext uri="{FF2B5EF4-FFF2-40B4-BE49-F238E27FC236}">
                              <a16:creationId xmlns:a16="http://schemas.microsoft.com/office/drawing/2014/main" id="{35972CE9-C761-4FDF-AE39-8F49373E43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2900" y="2335212"/>
                          <a:ext cx="6426200" cy="2187575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6" name="Straight Connector 5">
                          <a:extLst>
                            <a:ext uri="{FF2B5EF4-FFF2-40B4-BE49-F238E27FC236}">
                              <a16:creationId xmlns:a16="http://schemas.microsoft.com/office/drawing/2014/main" id="{3542CC11-8687-4AEC-A180-9F8C4E2A2559}"/>
                            </a:ext>
                          </a:extLst>
                        </p:cNvPr>
                        <p:cNvCxnSpPr>
                          <a:cxnSpLocks/>
                          <a:stCxn id="5" idx="0"/>
                        </p:cNvCxnSpPr>
                        <p:nvPr/>
                      </p:nvCxnSpPr>
                      <p:spPr>
                        <a:xfrm>
                          <a:off x="6096001" y="215900"/>
                          <a:ext cx="0" cy="318398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4A4DE9B6-61C5-4831-A998-1D9CB628F82F}"/>
                            </a:ext>
                          </a:extLst>
                        </p:cNvPr>
                        <p:cNvCxnSpPr>
                          <a:cxnSpLocks/>
                          <a:stCxn id="5" idx="6"/>
                        </p:cNvCxnSpPr>
                        <p:nvPr/>
                      </p:nvCxnSpPr>
                      <p:spPr>
                        <a:xfrm flipH="1">
                          <a:off x="6115747" y="3429000"/>
                          <a:ext cx="319335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" name="Straight Connector 7">
                          <a:extLst>
                            <a:ext uri="{FF2B5EF4-FFF2-40B4-BE49-F238E27FC236}">
                              <a16:creationId xmlns:a16="http://schemas.microsoft.com/office/drawing/2014/main" id="{9B3850B5-A7D9-43CB-805C-3B7B774420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104744" y="2432050"/>
                          <a:ext cx="1420007" cy="100045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5297A45F-0CA6-4622-9CE0-C8FEB6E221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151376">
                          <a:off x="8421292" y="2030016"/>
                          <a:ext cx="54768" cy="21907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AU"/>
                        </a:p>
                      </p:txBody>
                    </p:sp>
                    <p:cxnSp>
                      <p:nvCxnSpPr>
                        <p:cNvPr id="22" name="Straight Arrow Connector 21">
                          <a:extLst>
                            <a:ext uri="{FF2B5EF4-FFF2-40B4-BE49-F238E27FC236}">
                              <a16:creationId xmlns:a16="http://schemas.microsoft.com/office/drawing/2014/main" id="{C9ACA2CF-1F02-4981-A2F6-A7773511B3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95999" y="2140813"/>
                          <a:ext cx="2352677" cy="128818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5A07F164-F599-4DA1-B429-095BD93CA1B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033804" y="3554265"/>
                        <a:ext cx="97725" cy="977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AU" dirty="0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90CE8AE2-3E0E-4C26-BBFF-64AB23F13F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35129" y="-153898"/>
                          <a:ext cx="528382" cy="54882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CE066E38-69E3-4B5F-9A6F-846A20F2B4D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02793" y="2130232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28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F929C37D-A8A8-4D84-9DC3-C51C064ADE6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16696" y="3277995"/>
                          <a:ext cx="528381" cy="54882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58AAF75-4788-41EA-81A1-B3CA16351F1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52444" y="1909610"/>
                          <a:ext cx="768725" cy="548829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41C0244-F71B-453A-BA0A-7171B77C6EA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09781" y="3597405"/>
                          <a:ext cx="570638" cy="548829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A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AU" sz="28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78EE790-445A-4281-BC01-74ECC17465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07518" y="2311650"/>
                      <a:ext cx="610707" cy="54882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28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369FE06-8C73-4E59-849B-F4E1668DB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48840" y="1994030"/>
                    <a:ext cx="621022" cy="56188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990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FBC58E-2811-4EDC-9A4C-D43D6740AFF1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1820863"/>
              <a:ext cx="5638800" cy="190341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98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DBF37F5-82B9-4E45-966E-D5889295087A}"/>
              </a:ext>
            </a:extLst>
          </p:cNvPr>
          <p:cNvGrpSpPr/>
          <p:nvPr/>
        </p:nvGrpSpPr>
        <p:grpSpPr>
          <a:xfrm>
            <a:off x="2870752" y="-2245"/>
            <a:ext cx="6616870" cy="6454812"/>
            <a:chOff x="2517057" y="1198845"/>
            <a:chExt cx="4264743" cy="416029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DB6F76-B43D-4A0D-9DD0-D0213C260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0892" y="2428877"/>
              <a:ext cx="2142558" cy="29302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4E25B7-B2FA-4BCD-90C4-896DD7AADB1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103068" y="1600759"/>
              <a:ext cx="50164" cy="324766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ACFC88-C3CC-4A8B-97BC-78AC071ECB43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876551" y="4611185"/>
              <a:ext cx="3548826" cy="1770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B6A898-2BF0-4E70-8334-8DD06A4B1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551" y="3264796"/>
              <a:ext cx="3100729" cy="1471729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/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7E29CA-B553-4166-BB4B-43023462E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363" y="1198845"/>
                  <a:ext cx="293408" cy="4019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/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C1EC94-7E5F-4AE9-922B-18AC1893C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377" y="4419113"/>
                  <a:ext cx="356423" cy="4195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/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5CBC3-67C1-423A-8D3F-2F48913C7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435" y="2968275"/>
                  <a:ext cx="307100" cy="401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63F4430D-993B-4C27-B9B1-CA152C6C4633}"/>
                </a:ext>
              </a:extLst>
            </p:cNvPr>
            <p:cNvSpPr/>
            <p:nvPr/>
          </p:nvSpPr>
          <p:spPr>
            <a:xfrm rot="2211525">
              <a:off x="2517057" y="4983695"/>
              <a:ext cx="580068" cy="223838"/>
            </a:xfrm>
            <a:prstGeom prst="arc">
              <a:avLst>
                <a:gd name="adj1" fmla="val 18878819"/>
                <a:gd name="adj2" fmla="val 13287791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/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D2395-57BF-4C3E-9B69-9B752C2F1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820" y="2133600"/>
                  <a:ext cx="362955" cy="4019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/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8A6788-2AB4-4CCF-A610-E5BA70E71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49" y="4957224"/>
                  <a:ext cx="1051577" cy="4019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30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800C1B5-151B-45FC-BAED-1084E3C3DF36}"/>
              </a:ext>
            </a:extLst>
          </p:cNvPr>
          <p:cNvGrpSpPr/>
          <p:nvPr/>
        </p:nvGrpSpPr>
        <p:grpSpPr>
          <a:xfrm>
            <a:off x="1305615" y="236812"/>
            <a:ext cx="9580769" cy="6384375"/>
            <a:chOff x="1305615" y="236812"/>
            <a:chExt cx="9580769" cy="6384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DA32174-9577-4EB4-B620-682E2A39EFE4}"/>
                </a:ext>
              </a:extLst>
            </p:cNvPr>
            <p:cNvGrpSpPr/>
            <p:nvPr/>
          </p:nvGrpSpPr>
          <p:grpSpPr>
            <a:xfrm>
              <a:off x="1305615" y="236812"/>
              <a:ext cx="9580769" cy="6384375"/>
              <a:chOff x="1544850" y="702225"/>
              <a:chExt cx="8097189" cy="5395756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AD42430-0A44-4CF4-BEF6-CD07E6574DC2}"/>
                  </a:ext>
                </a:extLst>
              </p:cNvPr>
              <p:cNvGrpSpPr/>
              <p:nvPr/>
            </p:nvGrpSpPr>
            <p:grpSpPr>
              <a:xfrm>
                <a:off x="1544850" y="702225"/>
                <a:ext cx="8097189" cy="5395756"/>
                <a:chOff x="1544850" y="702225"/>
                <a:chExt cx="8097189" cy="5395756"/>
              </a:xfrm>
              <a:grpFill/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B4EE07F-4DE8-43BD-9795-A7DA93D09380}"/>
                    </a:ext>
                  </a:extLst>
                </p:cNvPr>
                <p:cNvGrpSpPr/>
                <p:nvPr/>
              </p:nvGrpSpPr>
              <p:grpSpPr>
                <a:xfrm>
                  <a:off x="1544850" y="702225"/>
                  <a:ext cx="6748250" cy="4046818"/>
                  <a:chOff x="1544850" y="702224"/>
                  <a:chExt cx="9094037" cy="5453549"/>
                </a:xfrm>
                <a:grpFill/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FFE9C1E-CC2F-4127-A310-3925901D10C6}"/>
                      </a:ext>
                    </a:extLst>
                  </p:cNvPr>
                  <p:cNvSpPr/>
                  <p:nvPr/>
                </p:nvSpPr>
                <p:spPr>
                  <a:xfrm>
                    <a:off x="1568669" y="702226"/>
                    <a:ext cx="1817850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7F6F3CB-3C06-44B6-8A6F-2357574066CE}"/>
                      </a:ext>
                    </a:extLst>
                  </p:cNvPr>
                  <p:cNvSpPr/>
                  <p:nvPr/>
                </p:nvSpPr>
                <p:spPr>
                  <a:xfrm>
                    <a:off x="3386518" y="2520075"/>
                    <a:ext cx="1817850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316034B-00C6-4A30-9980-730E255AF4D9}"/>
                      </a:ext>
                    </a:extLst>
                  </p:cNvPr>
                  <p:cNvSpPr/>
                  <p:nvPr/>
                </p:nvSpPr>
                <p:spPr>
                  <a:xfrm>
                    <a:off x="5204365" y="702225"/>
                    <a:ext cx="1817850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9CAB966-BC74-4CD4-9218-53C91E34314B}"/>
                      </a:ext>
                    </a:extLst>
                  </p:cNvPr>
                  <p:cNvSpPr/>
                  <p:nvPr/>
                </p:nvSpPr>
                <p:spPr>
                  <a:xfrm>
                    <a:off x="7003190" y="2520075"/>
                    <a:ext cx="1817849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FF4B106-4E1C-4E63-ACE1-B070FFC6F850}"/>
                      </a:ext>
                    </a:extLst>
                  </p:cNvPr>
                  <p:cNvSpPr/>
                  <p:nvPr/>
                </p:nvSpPr>
                <p:spPr>
                  <a:xfrm>
                    <a:off x="1544850" y="4337924"/>
                    <a:ext cx="1817849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BF928C9-DBA3-4B5A-B86E-455AB5887DC3}"/>
                      </a:ext>
                    </a:extLst>
                  </p:cNvPr>
                  <p:cNvSpPr/>
                  <p:nvPr/>
                </p:nvSpPr>
                <p:spPr>
                  <a:xfrm>
                    <a:off x="5204367" y="4337922"/>
                    <a:ext cx="1817850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3186AF0-303A-4EE4-8177-6431C8983F04}"/>
                      </a:ext>
                    </a:extLst>
                  </p:cNvPr>
                  <p:cNvSpPr/>
                  <p:nvPr/>
                </p:nvSpPr>
                <p:spPr>
                  <a:xfrm>
                    <a:off x="8821038" y="702224"/>
                    <a:ext cx="1817849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8727389-9B22-4D23-A1BB-FDB74A417736}"/>
                      </a:ext>
                    </a:extLst>
                  </p:cNvPr>
                  <p:cNvSpPr/>
                  <p:nvPr/>
                </p:nvSpPr>
                <p:spPr>
                  <a:xfrm>
                    <a:off x="8821038" y="4337922"/>
                    <a:ext cx="1817849" cy="181784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943498-B4C2-4208-966C-4C789080B42B}"/>
                    </a:ext>
                  </a:extLst>
                </p:cNvPr>
                <p:cNvSpPr/>
                <p:nvPr/>
              </p:nvSpPr>
              <p:spPr>
                <a:xfrm>
                  <a:off x="2893789" y="4749042"/>
                  <a:ext cx="1348939" cy="13489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CFCF300-66A8-4085-B841-850D7B1B8B10}"/>
                    </a:ext>
                  </a:extLst>
                </p:cNvPr>
                <p:cNvSpPr/>
                <p:nvPr/>
              </p:nvSpPr>
              <p:spPr>
                <a:xfrm>
                  <a:off x="5591667" y="4749041"/>
                  <a:ext cx="1348939" cy="13489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BB12939-3D7C-45F5-82E6-343F408BB4C6}"/>
                    </a:ext>
                  </a:extLst>
                </p:cNvPr>
                <p:cNvSpPr/>
                <p:nvPr/>
              </p:nvSpPr>
              <p:spPr>
                <a:xfrm>
                  <a:off x="8293100" y="4749041"/>
                  <a:ext cx="1348939" cy="13489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1C40D5-34B9-45C8-9FED-56D745D40F92}"/>
                  </a:ext>
                </a:extLst>
              </p:cNvPr>
              <p:cNvSpPr/>
              <p:nvPr/>
            </p:nvSpPr>
            <p:spPr>
              <a:xfrm>
                <a:off x="8293100" y="2051163"/>
                <a:ext cx="1348939" cy="13489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514DD7-6C6E-4C4D-AE25-ECA194651449}"/>
                </a:ext>
              </a:extLst>
            </p:cNvPr>
            <p:cNvSpPr/>
            <p:nvPr/>
          </p:nvSpPr>
          <p:spPr>
            <a:xfrm>
              <a:off x="2792725" y="17281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736DAC-8874-4686-A6CA-9F47DC5BA479}"/>
                </a:ext>
              </a:extLst>
            </p:cNvPr>
            <p:cNvSpPr/>
            <p:nvPr/>
          </p:nvSpPr>
          <p:spPr>
            <a:xfrm>
              <a:off x="2792725" y="3324221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5EE0F2-F9E5-4DA9-859E-3275ADC3D63C}"/>
                </a:ext>
              </a:extLst>
            </p:cNvPr>
            <p:cNvSpPr/>
            <p:nvPr/>
          </p:nvSpPr>
          <p:spPr>
            <a:xfrm>
              <a:off x="2792725" y="4920312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273B89A-AF64-4C2E-A82C-41FFB1AC68A5}"/>
                </a:ext>
              </a:extLst>
            </p:cNvPr>
            <p:cNvSpPr/>
            <p:nvPr/>
          </p:nvSpPr>
          <p:spPr>
            <a:xfrm>
              <a:off x="4367903" y="4920312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3CEAB2-F6F7-4883-B62A-E446359DC4F5}"/>
                </a:ext>
              </a:extLst>
            </p:cNvPr>
            <p:cNvSpPr/>
            <p:nvPr/>
          </p:nvSpPr>
          <p:spPr>
            <a:xfrm>
              <a:off x="4388817" y="332441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EB333B2-A17E-4A54-A84F-503167DEA427}"/>
                </a:ext>
              </a:extLst>
            </p:cNvPr>
            <p:cNvSpPr/>
            <p:nvPr/>
          </p:nvSpPr>
          <p:spPr>
            <a:xfrm>
              <a:off x="4367903" y="17281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F26A3ED-1B7C-40EE-AE9F-1E47FC49F3D4}"/>
                </a:ext>
              </a:extLst>
            </p:cNvPr>
            <p:cNvSpPr/>
            <p:nvPr/>
          </p:nvSpPr>
          <p:spPr>
            <a:xfrm>
              <a:off x="5989120" y="17281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01F0A4-F0A2-49DB-A50E-8A4E117CD4CD}"/>
                </a:ext>
              </a:extLst>
            </p:cNvPr>
            <p:cNvSpPr/>
            <p:nvPr/>
          </p:nvSpPr>
          <p:spPr>
            <a:xfrm>
              <a:off x="5989119" y="3324225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9A03A86-CCB1-4B4E-96D5-C99E9DBE429E}"/>
                </a:ext>
              </a:extLst>
            </p:cNvPr>
            <p:cNvSpPr/>
            <p:nvPr/>
          </p:nvSpPr>
          <p:spPr>
            <a:xfrm>
              <a:off x="5989119" y="4920312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F08D70-5A71-469C-AFDA-B40F9BA8B845}"/>
                </a:ext>
              </a:extLst>
            </p:cNvPr>
            <p:cNvSpPr/>
            <p:nvPr/>
          </p:nvSpPr>
          <p:spPr>
            <a:xfrm>
              <a:off x="7585211" y="1728135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861F457-5523-40AC-B257-61B9B7DB1A84}"/>
                </a:ext>
              </a:extLst>
            </p:cNvPr>
            <p:cNvSpPr/>
            <p:nvPr/>
          </p:nvSpPr>
          <p:spPr>
            <a:xfrm>
              <a:off x="7585210" y="33242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E2C3A2-7CDB-441D-8FE9-B3D6824EB889}"/>
                </a:ext>
              </a:extLst>
            </p:cNvPr>
            <p:cNvSpPr/>
            <p:nvPr/>
          </p:nvSpPr>
          <p:spPr>
            <a:xfrm>
              <a:off x="7585210" y="4920317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95037A-3040-4FE5-80A4-91D4B53BEC43}"/>
                </a:ext>
              </a:extLst>
            </p:cNvPr>
            <p:cNvSpPr/>
            <p:nvPr/>
          </p:nvSpPr>
          <p:spPr>
            <a:xfrm>
              <a:off x="9206434" y="1728130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645D61E-2C75-4F65-B42F-8BEA3D9C371D}"/>
                </a:ext>
              </a:extLst>
            </p:cNvPr>
            <p:cNvSpPr/>
            <p:nvPr/>
          </p:nvSpPr>
          <p:spPr>
            <a:xfrm>
              <a:off x="9206433" y="3324225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1F2744-1D13-4CC0-A375-59AB3BB27BCA}"/>
                </a:ext>
              </a:extLst>
            </p:cNvPr>
            <p:cNvSpPr/>
            <p:nvPr/>
          </p:nvSpPr>
          <p:spPr>
            <a:xfrm>
              <a:off x="9206433" y="4920312"/>
              <a:ext cx="209550" cy="2095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969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FFDA25-DAAB-49FD-B46C-F7F0047377FF}"/>
              </a:ext>
            </a:extLst>
          </p:cNvPr>
          <p:cNvGrpSpPr/>
          <p:nvPr/>
        </p:nvGrpSpPr>
        <p:grpSpPr>
          <a:xfrm>
            <a:off x="667203" y="698780"/>
            <a:ext cx="11278054" cy="5381269"/>
            <a:chOff x="1247775" y="587041"/>
            <a:chExt cx="9641744" cy="46005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A2C5A7-FB82-483C-8E17-BDC0BF254B0B}"/>
                </a:ext>
              </a:extLst>
            </p:cNvPr>
            <p:cNvSpPr/>
            <p:nvPr/>
          </p:nvSpPr>
          <p:spPr>
            <a:xfrm>
              <a:off x="1247775" y="1009650"/>
              <a:ext cx="4229100" cy="3629025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12CD19-F026-4D90-99D4-8F3FDE56D5DC}"/>
                </a:ext>
              </a:extLst>
            </p:cNvPr>
            <p:cNvSpPr/>
            <p:nvPr/>
          </p:nvSpPr>
          <p:spPr>
            <a:xfrm>
              <a:off x="2854645" y="2050801"/>
              <a:ext cx="1134620" cy="1664309"/>
            </a:xfrm>
            <a:custGeom>
              <a:avLst/>
              <a:gdLst>
                <a:gd name="connsiteX0" fmla="*/ 35718 w 1126604"/>
                <a:gd name="connsiteY0" fmla="*/ 697733 h 1656724"/>
                <a:gd name="connsiteX1" fmla="*/ 83343 w 1126604"/>
                <a:gd name="connsiteY1" fmla="*/ 554858 h 1656724"/>
                <a:gd name="connsiteX2" fmla="*/ 176212 w 1126604"/>
                <a:gd name="connsiteY2" fmla="*/ 450083 h 1656724"/>
                <a:gd name="connsiteX3" fmla="*/ 438150 w 1126604"/>
                <a:gd name="connsiteY3" fmla="*/ 202433 h 1656724"/>
                <a:gd name="connsiteX4" fmla="*/ 950118 w 1126604"/>
                <a:gd name="connsiteY4" fmla="*/ 4790 h 1656724"/>
                <a:gd name="connsiteX5" fmla="*/ 1083468 w 1126604"/>
                <a:gd name="connsiteY5" fmla="*/ 83371 h 1656724"/>
                <a:gd name="connsiteX6" fmla="*/ 1126331 w 1126604"/>
                <a:gd name="connsiteY6" fmla="*/ 326258 h 1656724"/>
                <a:gd name="connsiteX7" fmla="*/ 1100137 w 1126604"/>
                <a:gd name="connsiteY7" fmla="*/ 888233 h 1656724"/>
                <a:gd name="connsiteX8" fmla="*/ 1066800 w 1126604"/>
                <a:gd name="connsiteY8" fmla="*/ 1033490 h 1656724"/>
                <a:gd name="connsiteX9" fmla="*/ 981075 w 1126604"/>
                <a:gd name="connsiteY9" fmla="*/ 1195415 h 1656724"/>
                <a:gd name="connsiteX10" fmla="*/ 838200 w 1126604"/>
                <a:gd name="connsiteY10" fmla="*/ 1378771 h 1656724"/>
                <a:gd name="connsiteX11" fmla="*/ 631031 w 1126604"/>
                <a:gd name="connsiteY11" fmla="*/ 1538315 h 1656724"/>
                <a:gd name="connsiteX12" fmla="*/ 478631 w 1126604"/>
                <a:gd name="connsiteY12" fmla="*/ 1581177 h 1656724"/>
                <a:gd name="connsiteX13" fmla="*/ 166687 w 1126604"/>
                <a:gd name="connsiteY13" fmla="*/ 1654996 h 1656724"/>
                <a:gd name="connsiteX14" fmla="*/ 45243 w 1126604"/>
                <a:gd name="connsiteY14" fmla="*/ 1593083 h 1656724"/>
                <a:gd name="connsiteX15" fmla="*/ 0 w 1126604"/>
                <a:gd name="connsiteY15" fmla="*/ 1204940 h 1656724"/>
                <a:gd name="connsiteX16" fmla="*/ 35718 w 1126604"/>
                <a:gd name="connsiteY16" fmla="*/ 697733 h 1656724"/>
                <a:gd name="connsiteX0" fmla="*/ 35718 w 1126604"/>
                <a:gd name="connsiteY0" fmla="*/ 697733 h 1656724"/>
                <a:gd name="connsiteX1" fmla="*/ 83343 w 1126604"/>
                <a:gd name="connsiteY1" fmla="*/ 554858 h 1656724"/>
                <a:gd name="connsiteX2" fmla="*/ 171450 w 1126604"/>
                <a:gd name="connsiteY2" fmla="*/ 416746 h 1656724"/>
                <a:gd name="connsiteX3" fmla="*/ 438150 w 1126604"/>
                <a:gd name="connsiteY3" fmla="*/ 202433 h 1656724"/>
                <a:gd name="connsiteX4" fmla="*/ 950118 w 1126604"/>
                <a:gd name="connsiteY4" fmla="*/ 4790 h 1656724"/>
                <a:gd name="connsiteX5" fmla="*/ 1083468 w 1126604"/>
                <a:gd name="connsiteY5" fmla="*/ 83371 h 1656724"/>
                <a:gd name="connsiteX6" fmla="*/ 1126331 w 1126604"/>
                <a:gd name="connsiteY6" fmla="*/ 326258 h 1656724"/>
                <a:gd name="connsiteX7" fmla="*/ 1100137 w 1126604"/>
                <a:gd name="connsiteY7" fmla="*/ 888233 h 1656724"/>
                <a:gd name="connsiteX8" fmla="*/ 1066800 w 1126604"/>
                <a:gd name="connsiteY8" fmla="*/ 1033490 h 1656724"/>
                <a:gd name="connsiteX9" fmla="*/ 981075 w 1126604"/>
                <a:gd name="connsiteY9" fmla="*/ 1195415 h 1656724"/>
                <a:gd name="connsiteX10" fmla="*/ 838200 w 1126604"/>
                <a:gd name="connsiteY10" fmla="*/ 1378771 h 1656724"/>
                <a:gd name="connsiteX11" fmla="*/ 631031 w 1126604"/>
                <a:gd name="connsiteY11" fmla="*/ 1538315 h 1656724"/>
                <a:gd name="connsiteX12" fmla="*/ 478631 w 1126604"/>
                <a:gd name="connsiteY12" fmla="*/ 1581177 h 1656724"/>
                <a:gd name="connsiteX13" fmla="*/ 166687 w 1126604"/>
                <a:gd name="connsiteY13" fmla="*/ 1654996 h 1656724"/>
                <a:gd name="connsiteX14" fmla="*/ 45243 w 1126604"/>
                <a:gd name="connsiteY14" fmla="*/ 1593083 h 1656724"/>
                <a:gd name="connsiteX15" fmla="*/ 0 w 1126604"/>
                <a:gd name="connsiteY15" fmla="*/ 1204940 h 1656724"/>
                <a:gd name="connsiteX16" fmla="*/ 35718 w 1126604"/>
                <a:gd name="connsiteY16" fmla="*/ 697733 h 1656724"/>
                <a:gd name="connsiteX0" fmla="*/ 35718 w 1126604"/>
                <a:gd name="connsiteY0" fmla="*/ 697733 h 1656724"/>
                <a:gd name="connsiteX1" fmla="*/ 83343 w 1126604"/>
                <a:gd name="connsiteY1" fmla="*/ 554858 h 1656724"/>
                <a:gd name="connsiteX2" fmla="*/ 171450 w 1126604"/>
                <a:gd name="connsiteY2" fmla="*/ 416746 h 1656724"/>
                <a:gd name="connsiteX3" fmla="*/ 438150 w 1126604"/>
                <a:gd name="connsiteY3" fmla="*/ 202433 h 1656724"/>
                <a:gd name="connsiteX4" fmla="*/ 950118 w 1126604"/>
                <a:gd name="connsiteY4" fmla="*/ 4790 h 1656724"/>
                <a:gd name="connsiteX5" fmla="*/ 1083468 w 1126604"/>
                <a:gd name="connsiteY5" fmla="*/ 83371 h 1656724"/>
                <a:gd name="connsiteX6" fmla="*/ 1126331 w 1126604"/>
                <a:gd name="connsiteY6" fmla="*/ 326258 h 1656724"/>
                <a:gd name="connsiteX7" fmla="*/ 1100137 w 1126604"/>
                <a:gd name="connsiteY7" fmla="*/ 888233 h 1656724"/>
                <a:gd name="connsiteX8" fmla="*/ 1066800 w 1126604"/>
                <a:gd name="connsiteY8" fmla="*/ 1033490 h 1656724"/>
                <a:gd name="connsiteX9" fmla="*/ 981075 w 1126604"/>
                <a:gd name="connsiteY9" fmla="*/ 1195415 h 1656724"/>
                <a:gd name="connsiteX10" fmla="*/ 838200 w 1126604"/>
                <a:gd name="connsiteY10" fmla="*/ 1378771 h 1656724"/>
                <a:gd name="connsiteX11" fmla="*/ 631031 w 1126604"/>
                <a:gd name="connsiteY11" fmla="*/ 1538315 h 1656724"/>
                <a:gd name="connsiteX12" fmla="*/ 478631 w 1126604"/>
                <a:gd name="connsiteY12" fmla="*/ 1581177 h 1656724"/>
                <a:gd name="connsiteX13" fmla="*/ 166687 w 1126604"/>
                <a:gd name="connsiteY13" fmla="*/ 1654996 h 1656724"/>
                <a:gd name="connsiteX14" fmla="*/ 45243 w 1126604"/>
                <a:gd name="connsiteY14" fmla="*/ 1593083 h 1656724"/>
                <a:gd name="connsiteX15" fmla="*/ 0 w 1126604"/>
                <a:gd name="connsiteY15" fmla="*/ 1204940 h 1656724"/>
                <a:gd name="connsiteX16" fmla="*/ 35718 w 1126604"/>
                <a:gd name="connsiteY16" fmla="*/ 697733 h 1656724"/>
                <a:gd name="connsiteX0" fmla="*/ 14409 w 1129108"/>
                <a:gd name="connsiteY0" fmla="*/ 859658 h 1656724"/>
                <a:gd name="connsiteX1" fmla="*/ 85847 w 1129108"/>
                <a:gd name="connsiteY1" fmla="*/ 554858 h 1656724"/>
                <a:gd name="connsiteX2" fmla="*/ 173954 w 1129108"/>
                <a:gd name="connsiteY2" fmla="*/ 416746 h 1656724"/>
                <a:gd name="connsiteX3" fmla="*/ 440654 w 1129108"/>
                <a:gd name="connsiteY3" fmla="*/ 202433 h 1656724"/>
                <a:gd name="connsiteX4" fmla="*/ 952622 w 1129108"/>
                <a:gd name="connsiteY4" fmla="*/ 4790 h 1656724"/>
                <a:gd name="connsiteX5" fmla="*/ 1085972 w 1129108"/>
                <a:gd name="connsiteY5" fmla="*/ 83371 h 1656724"/>
                <a:gd name="connsiteX6" fmla="*/ 1128835 w 1129108"/>
                <a:gd name="connsiteY6" fmla="*/ 326258 h 1656724"/>
                <a:gd name="connsiteX7" fmla="*/ 1102641 w 1129108"/>
                <a:gd name="connsiteY7" fmla="*/ 888233 h 1656724"/>
                <a:gd name="connsiteX8" fmla="*/ 1069304 w 1129108"/>
                <a:gd name="connsiteY8" fmla="*/ 1033490 h 1656724"/>
                <a:gd name="connsiteX9" fmla="*/ 983579 w 1129108"/>
                <a:gd name="connsiteY9" fmla="*/ 1195415 h 1656724"/>
                <a:gd name="connsiteX10" fmla="*/ 840704 w 1129108"/>
                <a:gd name="connsiteY10" fmla="*/ 1378771 h 1656724"/>
                <a:gd name="connsiteX11" fmla="*/ 633535 w 1129108"/>
                <a:gd name="connsiteY11" fmla="*/ 1538315 h 1656724"/>
                <a:gd name="connsiteX12" fmla="*/ 481135 w 1129108"/>
                <a:gd name="connsiteY12" fmla="*/ 1581177 h 1656724"/>
                <a:gd name="connsiteX13" fmla="*/ 169191 w 1129108"/>
                <a:gd name="connsiteY13" fmla="*/ 1654996 h 1656724"/>
                <a:gd name="connsiteX14" fmla="*/ 47747 w 1129108"/>
                <a:gd name="connsiteY14" fmla="*/ 1593083 h 1656724"/>
                <a:gd name="connsiteX15" fmla="*/ 2504 w 1129108"/>
                <a:gd name="connsiteY15" fmla="*/ 1204940 h 1656724"/>
                <a:gd name="connsiteX16" fmla="*/ 14409 w 1129108"/>
                <a:gd name="connsiteY16" fmla="*/ 859658 h 1656724"/>
                <a:gd name="connsiteX0" fmla="*/ 14409 w 1129108"/>
                <a:gd name="connsiteY0" fmla="*/ 859658 h 1655082"/>
                <a:gd name="connsiteX1" fmla="*/ 85847 w 1129108"/>
                <a:gd name="connsiteY1" fmla="*/ 554858 h 1655082"/>
                <a:gd name="connsiteX2" fmla="*/ 173954 w 1129108"/>
                <a:gd name="connsiteY2" fmla="*/ 416746 h 1655082"/>
                <a:gd name="connsiteX3" fmla="*/ 440654 w 1129108"/>
                <a:gd name="connsiteY3" fmla="*/ 202433 h 1655082"/>
                <a:gd name="connsiteX4" fmla="*/ 952622 w 1129108"/>
                <a:gd name="connsiteY4" fmla="*/ 4790 h 1655082"/>
                <a:gd name="connsiteX5" fmla="*/ 1085972 w 1129108"/>
                <a:gd name="connsiteY5" fmla="*/ 83371 h 1655082"/>
                <a:gd name="connsiteX6" fmla="*/ 1128835 w 1129108"/>
                <a:gd name="connsiteY6" fmla="*/ 326258 h 1655082"/>
                <a:gd name="connsiteX7" fmla="*/ 1102641 w 1129108"/>
                <a:gd name="connsiteY7" fmla="*/ 888233 h 1655082"/>
                <a:gd name="connsiteX8" fmla="*/ 1069304 w 1129108"/>
                <a:gd name="connsiteY8" fmla="*/ 1033490 h 1655082"/>
                <a:gd name="connsiteX9" fmla="*/ 983579 w 1129108"/>
                <a:gd name="connsiteY9" fmla="*/ 1195415 h 1655082"/>
                <a:gd name="connsiteX10" fmla="*/ 840704 w 1129108"/>
                <a:gd name="connsiteY10" fmla="*/ 1378771 h 1655082"/>
                <a:gd name="connsiteX11" fmla="*/ 633535 w 1129108"/>
                <a:gd name="connsiteY11" fmla="*/ 1538315 h 1655082"/>
                <a:gd name="connsiteX12" fmla="*/ 478754 w 1129108"/>
                <a:gd name="connsiteY12" fmla="*/ 1604990 h 1655082"/>
                <a:gd name="connsiteX13" fmla="*/ 169191 w 1129108"/>
                <a:gd name="connsiteY13" fmla="*/ 1654996 h 1655082"/>
                <a:gd name="connsiteX14" fmla="*/ 47747 w 1129108"/>
                <a:gd name="connsiteY14" fmla="*/ 1593083 h 1655082"/>
                <a:gd name="connsiteX15" fmla="*/ 2504 w 1129108"/>
                <a:gd name="connsiteY15" fmla="*/ 1204940 h 1655082"/>
                <a:gd name="connsiteX16" fmla="*/ 14409 w 1129108"/>
                <a:gd name="connsiteY16" fmla="*/ 859658 h 1655082"/>
                <a:gd name="connsiteX0" fmla="*/ 13843 w 1128542"/>
                <a:gd name="connsiteY0" fmla="*/ 859658 h 1655082"/>
                <a:gd name="connsiteX1" fmla="*/ 63850 w 1128542"/>
                <a:gd name="connsiteY1" fmla="*/ 608436 h 1655082"/>
                <a:gd name="connsiteX2" fmla="*/ 173388 w 1128542"/>
                <a:gd name="connsiteY2" fmla="*/ 416746 h 1655082"/>
                <a:gd name="connsiteX3" fmla="*/ 440088 w 1128542"/>
                <a:gd name="connsiteY3" fmla="*/ 202433 h 1655082"/>
                <a:gd name="connsiteX4" fmla="*/ 952056 w 1128542"/>
                <a:gd name="connsiteY4" fmla="*/ 4790 h 1655082"/>
                <a:gd name="connsiteX5" fmla="*/ 1085406 w 1128542"/>
                <a:gd name="connsiteY5" fmla="*/ 83371 h 1655082"/>
                <a:gd name="connsiteX6" fmla="*/ 1128269 w 1128542"/>
                <a:gd name="connsiteY6" fmla="*/ 326258 h 1655082"/>
                <a:gd name="connsiteX7" fmla="*/ 1102075 w 1128542"/>
                <a:gd name="connsiteY7" fmla="*/ 888233 h 1655082"/>
                <a:gd name="connsiteX8" fmla="*/ 1068738 w 1128542"/>
                <a:gd name="connsiteY8" fmla="*/ 1033490 h 1655082"/>
                <a:gd name="connsiteX9" fmla="*/ 983013 w 1128542"/>
                <a:gd name="connsiteY9" fmla="*/ 1195415 h 1655082"/>
                <a:gd name="connsiteX10" fmla="*/ 840138 w 1128542"/>
                <a:gd name="connsiteY10" fmla="*/ 1378771 h 1655082"/>
                <a:gd name="connsiteX11" fmla="*/ 632969 w 1128542"/>
                <a:gd name="connsiteY11" fmla="*/ 1538315 h 1655082"/>
                <a:gd name="connsiteX12" fmla="*/ 478188 w 1128542"/>
                <a:gd name="connsiteY12" fmla="*/ 1604990 h 1655082"/>
                <a:gd name="connsiteX13" fmla="*/ 168625 w 1128542"/>
                <a:gd name="connsiteY13" fmla="*/ 1654996 h 1655082"/>
                <a:gd name="connsiteX14" fmla="*/ 47181 w 1128542"/>
                <a:gd name="connsiteY14" fmla="*/ 1593083 h 1655082"/>
                <a:gd name="connsiteX15" fmla="*/ 1938 w 1128542"/>
                <a:gd name="connsiteY15" fmla="*/ 1204940 h 1655082"/>
                <a:gd name="connsiteX16" fmla="*/ 13843 w 1128542"/>
                <a:gd name="connsiteY16" fmla="*/ 859658 h 1655082"/>
                <a:gd name="connsiteX0" fmla="*/ 13843 w 1128542"/>
                <a:gd name="connsiteY0" fmla="*/ 859658 h 1655082"/>
                <a:gd name="connsiteX1" fmla="*/ 63850 w 1128542"/>
                <a:gd name="connsiteY1" fmla="*/ 608436 h 1655082"/>
                <a:gd name="connsiteX2" fmla="*/ 248397 w 1128542"/>
                <a:gd name="connsiteY2" fmla="*/ 356024 h 1655082"/>
                <a:gd name="connsiteX3" fmla="*/ 440088 w 1128542"/>
                <a:gd name="connsiteY3" fmla="*/ 202433 h 1655082"/>
                <a:gd name="connsiteX4" fmla="*/ 952056 w 1128542"/>
                <a:gd name="connsiteY4" fmla="*/ 4790 h 1655082"/>
                <a:gd name="connsiteX5" fmla="*/ 1085406 w 1128542"/>
                <a:gd name="connsiteY5" fmla="*/ 83371 h 1655082"/>
                <a:gd name="connsiteX6" fmla="*/ 1128269 w 1128542"/>
                <a:gd name="connsiteY6" fmla="*/ 326258 h 1655082"/>
                <a:gd name="connsiteX7" fmla="*/ 1102075 w 1128542"/>
                <a:gd name="connsiteY7" fmla="*/ 888233 h 1655082"/>
                <a:gd name="connsiteX8" fmla="*/ 1068738 w 1128542"/>
                <a:gd name="connsiteY8" fmla="*/ 1033490 h 1655082"/>
                <a:gd name="connsiteX9" fmla="*/ 983013 w 1128542"/>
                <a:gd name="connsiteY9" fmla="*/ 1195415 h 1655082"/>
                <a:gd name="connsiteX10" fmla="*/ 840138 w 1128542"/>
                <a:gd name="connsiteY10" fmla="*/ 1378771 h 1655082"/>
                <a:gd name="connsiteX11" fmla="*/ 632969 w 1128542"/>
                <a:gd name="connsiteY11" fmla="*/ 1538315 h 1655082"/>
                <a:gd name="connsiteX12" fmla="*/ 478188 w 1128542"/>
                <a:gd name="connsiteY12" fmla="*/ 1604990 h 1655082"/>
                <a:gd name="connsiteX13" fmla="*/ 168625 w 1128542"/>
                <a:gd name="connsiteY13" fmla="*/ 1654996 h 1655082"/>
                <a:gd name="connsiteX14" fmla="*/ 47181 w 1128542"/>
                <a:gd name="connsiteY14" fmla="*/ 1593083 h 1655082"/>
                <a:gd name="connsiteX15" fmla="*/ 1938 w 1128542"/>
                <a:gd name="connsiteY15" fmla="*/ 1204940 h 1655082"/>
                <a:gd name="connsiteX16" fmla="*/ 13843 w 1128542"/>
                <a:gd name="connsiteY16" fmla="*/ 859658 h 1655082"/>
                <a:gd name="connsiteX0" fmla="*/ 9667 w 1130319"/>
                <a:gd name="connsiteY0" fmla="*/ 915617 h 1655082"/>
                <a:gd name="connsiteX1" fmla="*/ 65627 w 1130319"/>
                <a:gd name="connsiteY1" fmla="*/ 608436 h 1655082"/>
                <a:gd name="connsiteX2" fmla="*/ 250174 w 1130319"/>
                <a:gd name="connsiteY2" fmla="*/ 356024 h 1655082"/>
                <a:gd name="connsiteX3" fmla="*/ 441865 w 1130319"/>
                <a:gd name="connsiteY3" fmla="*/ 202433 h 1655082"/>
                <a:gd name="connsiteX4" fmla="*/ 953833 w 1130319"/>
                <a:gd name="connsiteY4" fmla="*/ 4790 h 1655082"/>
                <a:gd name="connsiteX5" fmla="*/ 1087183 w 1130319"/>
                <a:gd name="connsiteY5" fmla="*/ 83371 h 1655082"/>
                <a:gd name="connsiteX6" fmla="*/ 1130046 w 1130319"/>
                <a:gd name="connsiteY6" fmla="*/ 326258 h 1655082"/>
                <a:gd name="connsiteX7" fmla="*/ 1103852 w 1130319"/>
                <a:gd name="connsiteY7" fmla="*/ 888233 h 1655082"/>
                <a:gd name="connsiteX8" fmla="*/ 1070515 w 1130319"/>
                <a:gd name="connsiteY8" fmla="*/ 1033490 h 1655082"/>
                <a:gd name="connsiteX9" fmla="*/ 984790 w 1130319"/>
                <a:gd name="connsiteY9" fmla="*/ 1195415 h 1655082"/>
                <a:gd name="connsiteX10" fmla="*/ 841915 w 1130319"/>
                <a:gd name="connsiteY10" fmla="*/ 1378771 h 1655082"/>
                <a:gd name="connsiteX11" fmla="*/ 634746 w 1130319"/>
                <a:gd name="connsiteY11" fmla="*/ 1538315 h 1655082"/>
                <a:gd name="connsiteX12" fmla="*/ 479965 w 1130319"/>
                <a:gd name="connsiteY12" fmla="*/ 1604990 h 1655082"/>
                <a:gd name="connsiteX13" fmla="*/ 170402 w 1130319"/>
                <a:gd name="connsiteY13" fmla="*/ 1654996 h 1655082"/>
                <a:gd name="connsiteX14" fmla="*/ 48958 w 1130319"/>
                <a:gd name="connsiteY14" fmla="*/ 1593083 h 1655082"/>
                <a:gd name="connsiteX15" fmla="*/ 3715 w 1130319"/>
                <a:gd name="connsiteY15" fmla="*/ 1204940 h 1655082"/>
                <a:gd name="connsiteX16" fmla="*/ 9667 w 1130319"/>
                <a:gd name="connsiteY16" fmla="*/ 915617 h 1655082"/>
                <a:gd name="connsiteX0" fmla="*/ 4906 w 1125558"/>
                <a:gd name="connsiteY0" fmla="*/ 915617 h 1655082"/>
                <a:gd name="connsiteX1" fmla="*/ 60866 w 1125558"/>
                <a:gd name="connsiteY1" fmla="*/ 608436 h 1655082"/>
                <a:gd name="connsiteX2" fmla="*/ 245413 w 1125558"/>
                <a:gd name="connsiteY2" fmla="*/ 356024 h 1655082"/>
                <a:gd name="connsiteX3" fmla="*/ 437104 w 1125558"/>
                <a:gd name="connsiteY3" fmla="*/ 202433 h 1655082"/>
                <a:gd name="connsiteX4" fmla="*/ 949072 w 1125558"/>
                <a:gd name="connsiteY4" fmla="*/ 4790 h 1655082"/>
                <a:gd name="connsiteX5" fmla="*/ 1082422 w 1125558"/>
                <a:gd name="connsiteY5" fmla="*/ 83371 h 1655082"/>
                <a:gd name="connsiteX6" fmla="*/ 1125285 w 1125558"/>
                <a:gd name="connsiteY6" fmla="*/ 326258 h 1655082"/>
                <a:gd name="connsiteX7" fmla="*/ 1099091 w 1125558"/>
                <a:gd name="connsiteY7" fmla="*/ 888233 h 1655082"/>
                <a:gd name="connsiteX8" fmla="*/ 1065754 w 1125558"/>
                <a:gd name="connsiteY8" fmla="*/ 1033490 h 1655082"/>
                <a:gd name="connsiteX9" fmla="*/ 980029 w 1125558"/>
                <a:gd name="connsiteY9" fmla="*/ 1195415 h 1655082"/>
                <a:gd name="connsiteX10" fmla="*/ 837154 w 1125558"/>
                <a:gd name="connsiteY10" fmla="*/ 1378771 h 1655082"/>
                <a:gd name="connsiteX11" fmla="*/ 629985 w 1125558"/>
                <a:gd name="connsiteY11" fmla="*/ 1538315 h 1655082"/>
                <a:gd name="connsiteX12" fmla="*/ 475204 w 1125558"/>
                <a:gd name="connsiteY12" fmla="*/ 1604990 h 1655082"/>
                <a:gd name="connsiteX13" fmla="*/ 165641 w 1125558"/>
                <a:gd name="connsiteY13" fmla="*/ 1654996 h 1655082"/>
                <a:gd name="connsiteX14" fmla="*/ 44197 w 1125558"/>
                <a:gd name="connsiteY14" fmla="*/ 1593083 h 1655082"/>
                <a:gd name="connsiteX15" fmla="*/ 7289 w 1125558"/>
                <a:gd name="connsiteY15" fmla="*/ 1206131 h 1655082"/>
                <a:gd name="connsiteX16" fmla="*/ 4906 w 1125558"/>
                <a:gd name="connsiteY16" fmla="*/ 915617 h 1655082"/>
                <a:gd name="connsiteX0" fmla="*/ 11465 w 1132117"/>
                <a:gd name="connsiteY0" fmla="*/ 915617 h 1655082"/>
                <a:gd name="connsiteX1" fmla="*/ 67425 w 1132117"/>
                <a:gd name="connsiteY1" fmla="*/ 608436 h 1655082"/>
                <a:gd name="connsiteX2" fmla="*/ 251972 w 1132117"/>
                <a:gd name="connsiteY2" fmla="*/ 356024 h 1655082"/>
                <a:gd name="connsiteX3" fmla="*/ 443663 w 1132117"/>
                <a:gd name="connsiteY3" fmla="*/ 202433 h 1655082"/>
                <a:gd name="connsiteX4" fmla="*/ 955631 w 1132117"/>
                <a:gd name="connsiteY4" fmla="*/ 4790 h 1655082"/>
                <a:gd name="connsiteX5" fmla="*/ 1088981 w 1132117"/>
                <a:gd name="connsiteY5" fmla="*/ 83371 h 1655082"/>
                <a:gd name="connsiteX6" fmla="*/ 1131844 w 1132117"/>
                <a:gd name="connsiteY6" fmla="*/ 326258 h 1655082"/>
                <a:gd name="connsiteX7" fmla="*/ 1105650 w 1132117"/>
                <a:gd name="connsiteY7" fmla="*/ 888233 h 1655082"/>
                <a:gd name="connsiteX8" fmla="*/ 1072313 w 1132117"/>
                <a:gd name="connsiteY8" fmla="*/ 1033490 h 1655082"/>
                <a:gd name="connsiteX9" fmla="*/ 986588 w 1132117"/>
                <a:gd name="connsiteY9" fmla="*/ 1195415 h 1655082"/>
                <a:gd name="connsiteX10" fmla="*/ 843713 w 1132117"/>
                <a:gd name="connsiteY10" fmla="*/ 1378771 h 1655082"/>
                <a:gd name="connsiteX11" fmla="*/ 636544 w 1132117"/>
                <a:gd name="connsiteY11" fmla="*/ 1538315 h 1655082"/>
                <a:gd name="connsiteX12" fmla="*/ 481763 w 1132117"/>
                <a:gd name="connsiteY12" fmla="*/ 1604990 h 1655082"/>
                <a:gd name="connsiteX13" fmla="*/ 172200 w 1132117"/>
                <a:gd name="connsiteY13" fmla="*/ 1654996 h 1655082"/>
                <a:gd name="connsiteX14" fmla="*/ 50756 w 1132117"/>
                <a:gd name="connsiteY14" fmla="*/ 1593083 h 1655082"/>
                <a:gd name="connsiteX15" fmla="*/ 3132 w 1132117"/>
                <a:gd name="connsiteY15" fmla="*/ 1209703 h 1655082"/>
                <a:gd name="connsiteX16" fmla="*/ 11465 w 1132117"/>
                <a:gd name="connsiteY16" fmla="*/ 915617 h 1655082"/>
                <a:gd name="connsiteX0" fmla="*/ 7032 w 1136018"/>
                <a:gd name="connsiteY0" fmla="*/ 912045 h 1655082"/>
                <a:gd name="connsiteX1" fmla="*/ 71326 w 1136018"/>
                <a:gd name="connsiteY1" fmla="*/ 608436 h 1655082"/>
                <a:gd name="connsiteX2" fmla="*/ 255873 w 1136018"/>
                <a:gd name="connsiteY2" fmla="*/ 356024 h 1655082"/>
                <a:gd name="connsiteX3" fmla="*/ 447564 w 1136018"/>
                <a:gd name="connsiteY3" fmla="*/ 202433 h 1655082"/>
                <a:gd name="connsiteX4" fmla="*/ 959532 w 1136018"/>
                <a:gd name="connsiteY4" fmla="*/ 4790 h 1655082"/>
                <a:gd name="connsiteX5" fmla="*/ 1092882 w 1136018"/>
                <a:gd name="connsiteY5" fmla="*/ 83371 h 1655082"/>
                <a:gd name="connsiteX6" fmla="*/ 1135745 w 1136018"/>
                <a:gd name="connsiteY6" fmla="*/ 326258 h 1655082"/>
                <a:gd name="connsiteX7" fmla="*/ 1109551 w 1136018"/>
                <a:gd name="connsiteY7" fmla="*/ 888233 h 1655082"/>
                <a:gd name="connsiteX8" fmla="*/ 1076214 w 1136018"/>
                <a:gd name="connsiteY8" fmla="*/ 1033490 h 1655082"/>
                <a:gd name="connsiteX9" fmla="*/ 990489 w 1136018"/>
                <a:gd name="connsiteY9" fmla="*/ 1195415 h 1655082"/>
                <a:gd name="connsiteX10" fmla="*/ 847614 w 1136018"/>
                <a:gd name="connsiteY10" fmla="*/ 1378771 h 1655082"/>
                <a:gd name="connsiteX11" fmla="*/ 640445 w 1136018"/>
                <a:gd name="connsiteY11" fmla="*/ 1538315 h 1655082"/>
                <a:gd name="connsiteX12" fmla="*/ 485664 w 1136018"/>
                <a:gd name="connsiteY12" fmla="*/ 1604990 h 1655082"/>
                <a:gd name="connsiteX13" fmla="*/ 176101 w 1136018"/>
                <a:gd name="connsiteY13" fmla="*/ 1654996 h 1655082"/>
                <a:gd name="connsiteX14" fmla="*/ 54657 w 1136018"/>
                <a:gd name="connsiteY14" fmla="*/ 1593083 h 1655082"/>
                <a:gd name="connsiteX15" fmla="*/ 7033 w 1136018"/>
                <a:gd name="connsiteY15" fmla="*/ 1209703 h 1655082"/>
                <a:gd name="connsiteX16" fmla="*/ 7032 w 1136018"/>
                <a:gd name="connsiteY16" fmla="*/ 912045 h 1655082"/>
                <a:gd name="connsiteX0" fmla="*/ 8003 w 1136989"/>
                <a:gd name="connsiteY0" fmla="*/ 912045 h 1655082"/>
                <a:gd name="connsiteX1" fmla="*/ 72297 w 1136989"/>
                <a:gd name="connsiteY1" fmla="*/ 608436 h 1655082"/>
                <a:gd name="connsiteX2" fmla="*/ 256844 w 1136989"/>
                <a:gd name="connsiteY2" fmla="*/ 356024 h 1655082"/>
                <a:gd name="connsiteX3" fmla="*/ 448535 w 1136989"/>
                <a:gd name="connsiteY3" fmla="*/ 202433 h 1655082"/>
                <a:gd name="connsiteX4" fmla="*/ 960503 w 1136989"/>
                <a:gd name="connsiteY4" fmla="*/ 4790 h 1655082"/>
                <a:gd name="connsiteX5" fmla="*/ 1093853 w 1136989"/>
                <a:gd name="connsiteY5" fmla="*/ 83371 h 1655082"/>
                <a:gd name="connsiteX6" fmla="*/ 1136716 w 1136989"/>
                <a:gd name="connsiteY6" fmla="*/ 326258 h 1655082"/>
                <a:gd name="connsiteX7" fmla="*/ 1110522 w 1136989"/>
                <a:gd name="connsiteY7" fmla="*/ 888233 h 1655082"/>
                <a:gd name="connsiteX8" fmla="*/ 1077185 w 1136989"/>
                <a:gd name="connsiteY8" fmla="*/ 1033490 h 1655082"/>
                <a:gd name="connsiteX9" fmla="*/ 991460 w 1136989"/>
                <a:gd name="connsiteY9" fmla="*/ 1195415 h 1655082"/>
                <a:gd name="connsiteX10" fmla="*/ 848585 w 1136989"/>
                <a:gd name="connsiteY10" fmla="*/ 1378771 h 1655082"/>
                <a:gd name="connsiteX11" fmla="*/ 641416 w 1136989"/>
                <a:gd name="connsiteY11" fmla="*/ 1538315 h 1655082"/>
                <a:gd name="connsiteX12" fmla="*/ 486635 w 1136989"/>
                <a:gd name="connsiteY12" fmla="*/ 1604990 h 1655082"/>
                <a:gd name="connsiteX13" fmla="*/ 177072 w 1136989"/>
                <a:gd name="connsiteY13" fmla="*/ 1654996 h 1655082"/>
                <a:gd name="connsiteX14" fmla="*/ 55628 w 1136989"/>
                <a:gd name="connsiteY14" fmla="*/ 1593083 h 1655082"/>
                <a:gd name="connsiteX15" fmla="*/ 8004 w 1136989"/>
                <a:gd name="connsiteY15" fmla="*/ 1209703 h 1655082"/>
                <a:gd name="connsiteX16" fmla="*/ 8003 w 1136989"/>
                <a:gd name="connsiteY16" fmla="*/ 912045 h 1655082"/>
                <a:gd name="connsiteX0" fmla="*/ 5235 w 1134221"/>
                <a:gd name="connsiteY0" fmla="*/ 912045 h 1655082"/>
                <a:gd name="connsiteX1" fmla="*/ 69529 w 1134221"/>
                <a:gd name="connsiteY1" fmla="*/ 608436 h 1655082"/>
                <a:gd name="connsiteX2" fmla="*/ 254076 w 1134221"/>
                <a:gd name="connsiteY2" fmla="*/ 356024 h 1655082"/>
                <a:gd name="connsiteX3" fmla="*/ 445767 w 1134221"/>
                <a:gd name="connsiteY3" fmla="*/ 202433 h 1655082"/>
                <a:gd name="connsiteX4" fmla="*/ 957735 w 1134221"/>
                <a:gd name="connsiteY4" fmla="*/ 4790 h 1655082"/>
                <a:gd name="connsiteX5" fmla="*/ 1091085 w 1134221"/>
                <a:gd name="connsiteY5" fmla="*/ 83371 h 1655082"/>
                <a:gd name="connsiteX6" fmla="*/ 1133948 w 1134221"/>
                <a:gd name="connsiteY6" fmla="*/ 326258 h 1655082"/>
                <a:gd name="connsiteX7" fmla="*/ 1107754 w 1134221"/>
                <a:gd name="connsiteY7" fmla="*/ 888233 h 1655082"/>
                <a:gd name="connsiteX8" fmla="*/ 1074417 w 1134221"/>
                <a:gd name="connsiteY8" fmla="*/ 1033490 h 1655082"/>
                <a:gd name="connsiteX9" fmla="*/ 988692 w 1134221"/>
                <a:gd name="connsiteY9" fmla="*/ 1195415 h 1655082"/>
                <a:gd name="connsiteX10" fmla="*/ 845817 w 1134221"/>
                <a:gd name="connsiteY10" fmla="*/ 1378771 h 1655082"/>
                <a:gd name="connsiteX11" fmla="*/ 638648 w 1134221"/>
                <a:gd name="connsiteY11" fmla="*/ 1538315 h 1655082"/>
                <a:gd name="connsiteX12" fmla="*/ 483867 w 1134221"/>
                <a:gd name="connsiteY12" fmla="*/ 1604990 h 1655082"/>
                <a:gd name="connsiteX13" fmla="*/ 174304 w 1134221"/>
                <a:gd name="connsiteY13" fmla="*/ 1654996 h 1655082"/>
                <a:gd name="connsiteX14" fmla="*/ 52860 w 1134221"/>
                <a:gd name="connsiteY14" fmla="*/ 1593083 h 1655082"/>
                <a:gd name="connsiteX15" fmla="*/ 5236 w 1134221"/>
                <a:gd name="connsiteY15" fmla="*/ 1209703 h 1655082"/>
                <a:gd name="connsiteX16" fmla="*/ 5235 w 1134221"/>
                <a:gd name="connsiteY16" fmla="*/ 912045 h 1655082"/>
                <a:gd name="connsiteX0" fmla="*/ 5235 w 1134221"/>
                <a:gd name="connsiteY0" fmla="*/ 912045 h 1656553"/>
                <a:gd name="connsiteX1" fmla="*/ 69529 w 1134221"/>
                <a:gd name="connsiteY1" fmla="*/ 608436 h 1656553"/>
                <a:gd name="connsiteX2" fmla="*/ 254076 w 1134221"/>
                <a:gd name="connsiteY2" fmla="*/ 356024 h 1656553"/>
                <a:gd name="connsiteX3" fmla="*/ 445767 w 1134221"/>
                <a:gd name="connsiteY3" fmla="*/ 202433 h 1656553"/>
                <a:gd name="connsiteX4" fmla="*/ 957735 w 1134221"/>
                <a:gd name="connsiteY4" fmla="*/ 4790 h 1656553"/>
                <a:gd name="connsiteX5" fmla="*/ 1091085 w 1134221"/>
                <a:gd name="connsiteY5" fmla="*/ 83371 h 1656553"/>
                <a:gd name="connsiteX6" fmla="*/ 1133948 w 1134221"/>
                <a:gd name="connsiteY6" fmla="*/ 326258 h 1656553"/>
                <a:gd name="connsiteX7" fmla="*/ 1107754 w 1134221"/>
                <a:gd name="connsiteY7" fmla="*/ 888233 h 1656553"/>
                <a:gd name="connsiteX8" fmla="*/ 1074417 w 1134221"/>
                <a:gd name="connsiteY8" fmla="*/ 1033490 h 1656553"/>
                <a:gd name="connsiteX9" fmla="*/ 988692 w 1134221"/>
                <a:gd name="connsiteY9" fmla="*/ 1195415 h 1656553"/>
                <a:gd name="connsiteX10" fmla="*/ 845817 w 1134221"/>
                <a:gd name="connsiteY10" fmla="*/ 1378771 h 1656553"/>
                <a:gd name="connsiteX11" fmla="*/ 638648 w 1134221"/>
                <a:gd name="connsiteY11" fmla="*/ 1538315 h 1656553"/>
                <a:gd name="connsiteX12" fmla="*/ 483867 w 1134221"/>
                <a:gd name="connsiteY12" fmla="*/ 1604990 h 1656553"/>
                <a:gd name="connsiteX13" fmla="*/ 174304 w 1134221"/>
                <a:gd name="connsiteY13" fmla="*/ 1654996 h 1656553"/>
                <a:gd name="connsiteX14" fmla="*/ 52860 w 1134221"/>
                <a:gd name="connsiteY14" fmla="*/ 1593083 h 1656553"/>
                <a:gd name="connsiteX15" fmla="*/ 5236 w 1134221"/>
                <a:gd name="connsiteY15" fmla="*/ 1209703 h 1656553"/>
                <a:gd name="connsiteX16" fmla="*/ 5235 w 1134221"/>
                <a:gd name="connsiteY16" fmla="*/ 912045 h 1656553"/>
                <a:gd name="connsiteX0" fmla="*/ 5235 w 1134221"/>
                <a:gd name="connsiteY0" fmla="*/ 912045 h 1667262"/>
                <a:gd name="connsiteX1" fmla="*/ 69529 w 1134221"/>
                <a:gd name="connsiteY1" fmla="*/ 608436 h 1667262"/>
                <a:gd name="connsiteX2" fmla="*/ 254076 w 1134221"/>
                <a:gd name="connsiteY2" fmla="*/ 356024 h 1667262"/>
                <a:gd name="connsiteX3" fmla="*/ 445767 w 1134221"/>
                <a:gd name="connsiteY3" fmla="*/ 202433 h 1667262"/>
                <a:gd name="connsiteX4" fmla="*/ 957735 w 1134221"/>
                <a:gd name="connsiteY4" fmla="*/ 4790 h 1667262"/>
                <a:gd name="connsiteX5" fmla="*/ 1091085 w 1134221"/>
                <a:gd name="connsiteY5" fmla="*/ 83371 h 1667262"/>
                <a:gd name="connsiteX6" fmla="*/ 1133948 w 1134221"/>
                <a:gd name="connsiteY6" fmla="*/ 326258 h 1667262"/>
                <a:gd name="connsiteX7" fmla="*/ 1107754 w 1134221"/>
                <a:gd name="connsiteY7" fmla="*/ 888233 h 1667262"/>
                <a:gd name="connsiteX8" fmla="*/ 1074417 w 1134221"/>
                <a:gd name="connsiteY8" fmla="*/ 1033490 h 1667262"/>
                <a:gd name="connsiteX9" fmla="*/ 988692 w 1134221"/>
                <a:gd name="connsiteY9" fmla="*/ 1195415 h 1667262"/>
                <a:gd name="connsiteX10" fmla="*/ 845817 w 1134221"/>
                <a:gd name="connsiteY10" fmla="*/ 1378771 h 1667262"/>
                <a:gd name="connsiteX11" fmla="*/ 638648 w 1134221"/>
                <a:gd name="connsiteY11" fmla="*/ 1538315 h 1667262"/>
                <a:gd name="connsiteX12" fmla="*/ 483867 w 1134221"/>
                <a:gd name="connsiteY12" fmla="*/ 1604990 h 1667262"/>
                <a:gd name="connsiteX13" fmla="*/ 199307 w 1134221"/>
                <a:gd name="connsiteY13" fmla="*/ 1666902 h 1667262"/>
                <a:gd name="connsiteX14" fmla="*/ 52860 w 1134221"/>
                <a:gd name="connsiteY14" fmla="*/ 1593083 h 1667262"/>
                <a:gd name="connsiteX15" fmla="*/ 5236 w 1134221"/>
                <a:gd name="connsiteY15" fmla="*/ 1209703 h 1667262"/>
                <a:gd name="connsiteX16" fmla="*/ 5235 w 1134221"/>
                <a:gd name="connsiteY16" fmla="*/ 912045 h 1667262"/>
                <a:gd name="connsiteX0" fmla="*/ 5235 w 1134221"/>
                <a:gd name="connsiteY0" fmla="*/ 912045 h 1667262"/>
                <a:gd name="connsiteX1" fmla="*/ 69529 w 1134221"/>
                <a:gd name="connsiteY1" fmla="*/ 608436 h 1667262"/>
                <a:gd name="connsiteX2" fmla="*/ 254076 w 1134221"/>
                <a:gd name="connsiteY2" fmla="*/ 356024 h 1667262"/>
                <a:gd name="connsiteX3" fmla="*/ 445767 w 1134221"/>
                <a:gd name="connsiteY3" fmla="*/ 202433 h 1667262"/>
                <a:gd name="connsiteX4" fmla="*/ 957735 w 1134221"/>
                <a:gd name="connsiteY4" fmla="*/ 4790 h 1667262"/>
                <a:gd name="connsiteX5" fmla="*/ 1091085 w 1134221"/>
                <a:gd name="connsiteY5" fmla="*/ 83371 h 1667262"/>
                <a:gd name="connsiteX6" fmla="*/ 1133948 w 1134221"/>
                <a:gd name="connsiteY6" fmla="*/ 326258 h 1667262"/>
                <a:gd name="connsiteX7" fmla="*/ 1107754 w 1134221"/>
                <a:gd name="connsiteY7" fmla="*/ 888233 h 1667262"/>
                <a:gd name="connsiteX8" fmla="*/ 1074417 w 1134221"/>
                <a:gd name="connsiteY8" fmla="*/ 1033490 h 1667262"/>
                <a:gd name="connsiteX9" fmla="*/ 988692 w 1134221"/>
                <a:gd name="connsiteY9" fmla="*/ 1195415 h 1667262"/>
                <a:gd name="connsiteX10" fmla="*/ 845817 w 1134221"/>
                <a:gd name="connsiteY10" fmla="*/ 1378771 h 1667262"/>
                <a:gd name="connsiteX11" fmla="*/ 704133 w 1134221"/>
                <a:gd name="connsiteY11" fmla="*/ 1496643 h 1667262"/>
                <a:gd name="connsiteX12" fmla="*/ 483867 w 1134221"/>
                <a:gd name="connsiteY12" fmla="*/ 1604990 h 1667262"/>
                <a:gd name="connsiteX13" fmla="*/ 199307 w 1134221"/>
                <a:gd name="connsiteY13" fmla="*/ 1666902 h 1667262"/>
                <a:gd name="connsiteX14" fmla="*/ 52860 w 1134221"/>
                <a:gd name="connsiteY14" fmla="*/ 1593083 h 1667262"/>
                <a:gd name="connsiteX15" fmla="*/ 5236 w 1134221"/>
                <a:gd name="connsiteY15" fmla="*/ 1209703 h 1667262"/>
                <a:gd name="connsiteX16" fmla="*/ 5235 w 1134221"/>
                <a:gd name="connsiteY16" fmla="*/ 912045 h 1667262"/>
                <a:gd name="connsiteX0" fmla="*/ 5235 w 1134221"/>
                <a:gd name="connsiteY0" fmla="*/ 912045 h 1667262"/>
                <a:gd name="connsiteX1" fmla="*/ 69529 w 1134221"/>
                <a:gd name="connsiteY1" fmla="*/ 608436 h 1667262"/>
                <a:gd name="connsiteX2" fmla="*/ 254076 w 1134221"/>
                <a:gd name="connsiteY2" fmla="*/ 356024 h 1667262"/>
                <a:gd name="connsiteX3" fmla="*/ 445767 w 1134221"/>
                <a:gd name="connsiteY3" fmla="*/ 202433 h 1667262"/>
                <a:gd name="connsiteX4" fmla="*/ 957735 w 1134221"/>
                <a:gd name="connsiteY4" fmla="*/ 4790 h 1667262"/>
                <a:gd name="connsiteX5" fmla="*/ 1091085 w 1134221"/>
                <a:gd name="connsiteY5" fmla="*/ 83371 h 1667262"/>
                <a:gd name="connsiteX6" fmla="*/ 1133948 w 1134221"/>
                <a:gd name="connsiteY6" fmla="*/ 326258 h 1667262"/>
                <a:gd name="connsiteX7" fmla="*/ 1107754 w 1134221"/>
                <a:gd name="connsiteY7" fmla="*/ 888233 h 1667262"/>
                <a:gd name="connsiteX8" fmla="*/ 1074417 w 1134221"/>
                <a:gd name="connsiteY8" fmla="*/ 1033490 h 1667262"/>
                <a:gd name="connsiteX9" fmla="*/ 988692 w 1134221"/>
                <a:gd name="connsiteY9" fmla="*/ 1195415 h 1667262"/>
                <a:gd name="connsiteX10" fmla="*/ 872011 w 1134221"/>
                <a:gd name="connsiteY10" fmla="*/ 1350196 h 1667262"/>
                <a:gd name="connsiteX11" fmla="*/ 704133 w 1134221"/>
                <a:gd name="connsiteY11" fmla="*/ 1496643 h 1667262"/>
                <a:gd name="connsiteX12" fmla="*/ 483867 w 1134221"/>
                <a:gd name="connsiteY12" fmla="*/ 1604990 h 1667262"/>
                <a:gd name="connsiteX13" fmla="*/ 199307 w 1134221"/>
                <a:gd name="connsiteY13" fmla="*/ 1666902 h 1667262"/>
                <a:gd name="connsiteX14" fmla="*/ 52860 w 1134221"/>
                <a:gd name="connsiteY14" fmla="*/ 1593083 h 1667262"/>
                <a:gd name="connsiteX15" fmla="*/ 5236 w 1134221"/>
                <a:gd name="connsiteY15" fmla="*/ 1209703 h 1667262"/>
                <a:gd name="connsiteX16" fmla="*/ 5235 w 1134221"/>
                <a:gd name="connsiteY16" fmla="*/ 912045 h 1667262"/>
                <a:gd name="connsiteX0" fmla="*/ 5235 w 1134221"/>
                <a:gd name="connsiteY0" fmla="*/ 908431 h 1663648"/>
                <a:gd name="connsiteX1" fmla="*/ 69529 w 1134221"/>
                <a:gd name="connsiteY1" fmla="*/ 604822 h 1663648"/>
                <a:gd name="connsiteX2" fmla="*/ 254076 w 1134221"/>
                <a:gd name="connsiteY2" fmla="*/ 352410 h 1663648"/>
                <a:gd name="connsiteX3" fmla="*/ 608882 w 1134221"/>
                <a:gd name="connsiteY3" fmla="*/ 127382 h 1663648"/>
                <a:gd name="connsiteX4" fmla="*/ 957735 w 1134221"/>
                <a:gd name="connsiteY4" fmla="*/ 1176 h 1663648"/>
                <a:gd name="connsiteX5" fmla="*/ 1091085 w 1134221"/>
                <a:gd name="connsiteY5" fmla="*/ 79757 h 1663648"/>
                <a:gd name="connsiteX6" fmla="*/ 1133948 w 1134221"/>
                <a:gd name="connsiteY6" fmla="*/ 322644 h 1663648"/>
                <a:gd name="connsiteX7" fmla="*/ 1107754 w 1134221"/>
                <a:gd name="connsiteY7" fmla="*/ 884619 h 1663648"/>
                <a:gd name="connsiteX8" fmla="*/ 1074417 w 1134221"/>
                <a:gd name="connsiteY8" fmla="*/ 1029876 h 1663648"/>
                <a:gd name="connsiteX9" fmla="*/ 988692 w 1134221"/>
                <a:gd name="connsiteY9" fmla="*/ 1191801 h 1663648"/>
                <a:gd name="connsiteX10" fmla="*/ 872011 w 1134221"/>
                <a:gd name="connsiteY10" fmla="*/ 1346582 h 1663648"/>
                <a:gd name="connsiteX11" fmla="*/ 704133 w 1134221"/>
                <a:gd name="connsiteY11" fmla="*/ 1493029 h 1663648"/>
                <a:gd name="connsiteX12" fmla="*/ 483867 w 1134221"/>
                <a:gd name="connsiteY12" fmla="*/ 1601376 h 1663648"/>
                <a:gd name="connsiteX13" fmla="*/ 199307 w 1134221"/>
                <a:gd name="connsiteY13" fmla="*/ 1663288 h 1663648"/>
                <a:gd name="connsiteX14" fmla="*/ 52860 w 1134221"/>
                <a:gd name="connsiteY14" fmla="*/ 1589469 h 1663648"/>
                <a:gd name="connsiteX15" fmla="*/ 5236 w 1134221"/>
                <a:gd name="connsiteY15" fmla="*/ 1206089 h 1663648"/>
                <a:gd name="connsiteX16" fmla="*/ 5235 w 1134221"/>
                <a:gd name="connsiteY16" fmla="*/ 908431 h 1663648"/>
                <a:gd name="connsiteX0" fmla="*/ 5235 w 1131868"/>
                <a:gd name="connsiteY0" fmla="*/ 909092 h 1664309"/>
                <a:gd name="connsiteX1" fmla="*/ 69529 w 1131868"/>
                <a:gd name="connsiteY1" fmla="*/ 605483 h 1664309"/>
                <a:gd name="connsiteX2" fmla="*/ 254076 w 1131868"/>
                <a:gd name="connsiteY2" fmla="*/ 353071 h 1664309"/>
                <a:gd name="connsiteX3" fmla="*/ 608882 w 1131868"/>
                <a:gd name="connsiteY3" fmla="*/ 128043 h 1664309"/>
                <a:gd name="connsiteX4" fmla="*/ 957735 w 1131868"/>
                <a:gd name="connsiteY4" fmla="*/ 1837 h 1664309"/>
                <a:gd name="connsiteX5" fmla="*/ 1091085 w 1131868"/>
                <a:gd name="connsiteY5" fmla="*/ 80418 h 1664309"/>
                <a:gd name="connsiteX6" fmla="*/ 1131567 w 1131868"/>
                <a:gd name="connsiteY6" fmla="*/ 423318 h 1664309"/>
                <a:gd name="connsiteX7" fmla="*/ 1107754 w 1131868"/>
                <a:gd name="connsiteY7" fmla="*/ 885280 h 1664309"/>
                <a:gd name="connsiteX8" fmla="*/ 1074417 w 1131868"/>
                <a:gd name="connsiteY8" fmla="*/ 1030537 h 1664309"/>
                <a:gd name="connsiteX9" fmla="*/ 988692 w 1131868"/>
                <a:gd name="connsiteY9" fmla="*/ 1192462 h 1664309"/>
                <a:gd name="connsiteX10" fmla="*/ 872011 w 1131868"/>
                <a:gd name="connsiteY10" fmla="*/ 1347243 h 1664309"/>
                <a:gd name="connsiteX11" fmla="*/ 704133 w 1131868"/>
                <a:gd name="connsiteY11" fmla="*/ 1493690 h 1664309"/>
                <a:gd name="connsiteX12" fmla="*/ 483867 w 1131868"/>
                <a:gd name="connsiteY12" fmla="*/ 1602037 h 1664309"/>
                <a:gd name="connsiteX13" fmla="*/ 199307 w 1131868"/>
                <a:gd name="connsiteY13" fmla="*/ 1663949 h 1664309"/>
                <a:gd name="connsiteX14" fmla="*/ 52860 w 1131868"/>
                <a:gd name="connsiteY14" fmla="*/ 1590130 h 1664309"/>
                <a:gd name="connsiteX15" fmla="*/ 5236 w 1131868"/>
                <a:gd name="connsiteY15" fmla="*/ 1206750 h 1664309"/>
                <a:gd name="connsiteX16" fmla="*/ 5235 w 1131868"/>
                <a:gd name="connsiteY16" fmla="*/ 909092 h 1664309"/>
                <a:gd name="connsiteX0" fmla="*/ 5235 w 1131868"/>
                <a:gd name="connsiteY0" fmla="*/ 909092 h 1664309"/>
                <a:gd name="connsiteX1" fmla="*/ 69529 w 1131868"/>
                <a:gd name="connsiteY1" fmla="*/ 605483 h 1664309"/>
                <a:gd name="connsiteX2" fmla="*/ 254076 w 1131868"/>
                <a:gd name="connsiteY2" fmla="*/ 353071 h 1664309"/>
                <a:gd name="connsiteX3" fmla="*/ 608882 w 1131868"/>
                <a:gd name="connsiteY3" fmla="*/ 128043 h 1664309"/>
                <a:gd name="connsiteX4" fmla="*/ 957735 w 1131868"/>
                <a:gd name="connsiteY4" fmla="*/ 1837 h 1664309"/>
                <a:gd name="connsiteX5" fmla="*/ 1091085 w 1131868"/>
                <a:gd name="connsiteY5" fmla="*/ 80418 h 1664309"/>
                <a:gd name="connsiteX6" fmla="*/ 1131567 w 1131868"/>
                <a:gd name="connsiteY6" fmla="*/ 423318 h 1664309"/>
                <a:gd name="connsiteX7" fmla="*/ 1107754 w 1131868"/>
                <a:gd name="connsiteY7" fmla="*/ 885280 h 1664309"/>
                <a:gd name="connsiteX8" fmla="*/ 1074417 w 1131868"/>
                <a:gd name="connsiteY8" fmla="*/ 1030537 h 1664309"/>
                <a:gd name="connsiteX9" fmla="*/ 988692 w 1131868"/>
                <a:gd name="connsiteY9" fmla="*/ 1192462 h 1664309"/>
                <a:gd name="connsiteX10" fmla="*/ 880346 w 1131868"/>
                <a:gd name="connsiteY10" fmla="*/ 1347243 h 1664309"/>
                <a:gd name="connsiteX11" fmla="*/ 704133 w 1131868"/>
                <a:gd name="connsiteY11" fmla="*/ 1493690 h 1664309"/>
                <a:gd name="connsiteX12" fmla="*/ 483867 w 1131868"/>
                <a:gd name="connsiteY12" fmla="*/ 1602037 h 1664309"/>
                <a:gd name="connsiteX13" fmla="*/ 199307 w 1131868"/>
                <a:gd name="connsiteY13" fmla="*/ 1663949 h 1664309"/>
                <a:gd name="connsiteX14" fmla="*/ 52860 w 1131868"/>
                <a:gd name="connsiteY14" fmla="*/ 1590130 h 1664309"/>
                <a:gd name="connsiteX15" fmla="*/ 5236 w 1131868"/>
                <a:gd name="connsiteY15" fmla="*/ 1206750 h 1664309"/>
                <a:gd name="connsiteX16" fmla="*/ 5235 w 1131868"/>
                <a:gd name="connsiteY16" fmla="*/ 909092 h 1664309"/>
                <a:gd name="connsiteX0" fmla="*/ 5235 w 1131925"/>
                <a:gd name="connsiteY0" fmla="*/ 909092 h 1664309"/>
                <a:gd name="connsiteX1" fmla="*/ 69529 w 1131925"/>
                <a:gd name="connsiteY1" fmla="*/ 605483 h 1664309"/>
                <a:gd name="connsiteX2" fmla="*/ 254076 w 1131925"/>
                <a:gd name="connsiteY2" fmla="*/ 353071 h 1664309"/>
                <a:gd name="connsiteX3" fmla="*/ 608882 w 1131925"/>
                <a:gd name="connsiteY3" fmla="*/ 128043 h 1664309"/>
                <a:gd name="connsiteX4" fmla="*/ 957735 w 1131925"/>
                <a:gd name="connsiteY4" fmla="*/ 1837 h 1664309"/>
                <a:gd name="connsiteX5" fmla="*/ 1091085 w 1131925"/>
                <a:gd name="connsiteY5" fmla="*/ 80418 h 1664309"/>
                <a:gd name="connsiteX6" fmla="*/ 1131567 w 1131925"/>
                <a:gd name="connsiteY6" fmla="*/ 423318 h 1664309"/>
                <a:gd name="connsiteX7" fmla="*/ 1107754 w 1131925"/>
                <a:gd name="connsiteY7" fmla="*/ 885280 h 1664309"/>
                <a:gd name="connsiteX8" fmla="*/ 1055367 w 1131925"/>
                <a:gd name="connsiteY8" fmla="*/ 1090069 h 1664309"/>
                <a:gd name="connsiteX9" fmla="*/ 988692 w 1131925"/>
                <a:gd name="connsiteY9" fmla="*/ 1192462 h 1664309"/>
                <a:gd name="connsiteX10" fmla="*/ 880346 w 1131925"/>
                <a:gd name="connsiteY10" fmla="*/ 1347243 h 1664309"/>
                <a:gd name="connsiteX11" fmla="*/ 704133 w 1131925"/>
                <a:gd name="connsiteY11" fmla="*/ 1493690 h 1664309"/>
                <a:gd name="connsiteX12" fmla="*/ 483867 w 1131925"/>
                <a:gd name="connsiteY12" fmla="*/ 1602037 h 1664309"/>
                <a:gd name="connsiteX13" fmla="*/ 199307 w 1131925"/>
                <a:gd name="connsiteY13" fmla="*/ 1663949 h 1664309"/>
                <a:gd name="connsiteX14" fmla="*/ 52860 w 1131925"/>
                <a:gd name="connsiteY14" fmla="*/ 1590130 h 1664309"/>
                <a:gd name="connsiteX15" fmla="*/ 5236 w 1131925"/>
                <a:gd name="connsiteY15" fmla="*/ 1206750 h 1664309"/>
                <a:gd name="connsiteX16" fmla="*/ 5235 w 1131925"/>
                <a:gd name="connsiteY16" fmla="*/ 909092 h 1664309"/>
                <a:gd name="connsiteX0" fmla="*/ 5235 w 1131925"/>
                <a:gd name="connsiteY0" fmla="*/ 909092 h 1664309"/>
                <a:gd name="connsiteX1" fmla="*/ 69529 w 1131925"/>
                <a:gd name="connsiteY1" fmla="*/ 605483 h 1664309"/>
                <a:gd name="connsiteX2" fmla="*/ 254076 w 1131925"/>
                <a:gd name="connsiteY2" fmla="*/ 353071 h 1664309"/>
                <a:gd name="connsiteX3" fmla="*/ 608882 w 1131925"/>
                <a:gd name="connsiteY3" fmla="*/ 128043 h 1664309"/>
                <a:gd name="connsiteX4" fmla="*/ 957735 w 1131925"/>
                <a:gd name="connsiteY4" fmla="*/ 1837 h 1664309"/>
                <a:gd name="connsiteX5" fmla="*/ 1091085 w 1131925"/>
                <a:gd name="connsiteY5" fmla="*/ 80418 h 1664309"/>
                <a:gd name="connsiteX6" fmla="*/ 1131567 w 1131925"/>
                <a:gd name="connsiteY6" fmla="*/ 423318 h 1664309"/>
                <a:gd name="connsiteX7" fmla="*/ 1107754 w 1131925"/>
                <a:gd name="connsiteY7" fmla="*/ 885280 h 1664309"/>
                <a:gd name="connsiteX8" fmla="*/ 1055367 w 1131925"/>
                <a:gd name="connsiteY8" fmla="*/ 1090069 h 1664309"/>
                <a:gd name="connsiteX9" fmla="*/ 974405 w 1131925"/>
                <a:gd name="connsiteY9" fmla="*/ 1242468 h 1664309"/>
                <a:gd name="connsiteX10" fmla="*/ 880346 w 1131925"/>
                <a:gd name="connsiteY10" fmla="*/ 1347243 h 1664309"/>
                <a:gd name="connsiteX11" fmla="*/ 704133 w 1131925"/>
                <a:gd name="connsiteY11" fmla="*/ 1493690 h 1664309"/>
                <a:gd name="connsiteX12" fmla="*/ 483867 w 1131925"/>
                <a:gd name="connsiteY12" fmla="*/ 1602037 h 1664309"/>
                <a:gd name="connsiteX13" fmla="*/ 199307 w 1131925"/>
                <a:gd name="connsiteY13" fmla="*/ 1663949 h 1664309"/>
                <a:gd name="connsiteX14" fmla="*/ 52860 w 1131925"/>
                <a:gd name="connsiteY14" fmla="*/ 1590130 h 1664309"/>
                <a:gd name="connsiteX15" fmla="*/ 5236 w 1131925"/>
                <a:gd name="connsiteY15" fmla="*/ 1206750 h 1664309"/>
                <a:gd name="connsiteX16" fmla="*/ 5235 w 1131925"/>
                <a:gd name="connsiteY16" fmla="*/ 909092 h 1664309"/>
                <a:gd name="connsiteX0" fmla="*/ 5235 w 1136219"/>
                <a:gd name="connsiteY0" fmla="*/ 909092 h 1664309"/>
                <a:gd name="connsiteX1" fmla="*/ 69529 w 1136219"/>
                <a:gd name="connsiteY1" fmla="*/ 605483 h 1664309"/>
                <a:gd name="connsiteX2" fmla="*/ 254076 w 1136219"/>
                <a:gd name="connsiteY2" fmla="*/ 353071 h 1664309"/>
                <a:gd name="connsiteX3" fmla="*/ 608882 w 1136219"/>
                <a:gd name="connsiteY3" fmla="*/ 128043 h 1664309"/>
                <a:gd name="connsiteX4" fmla="*/ 957735 w 1136219"/>
                <a:gd name="connsiteY4" fmla="*/ 1837 h 1664309"/>
                <a:gd name="connsiteX5" fmla="*/ 1091085 w 1136219"/>
                <a:gd name="connsiteY5" fmla="*/ 80418 h 1664309"/>
                <a:gd name="connsiteX6" fmla="*/ 1131567 w 1136219"/>
                <a:gd name="connsiteY6" fmla="*/ 423318 h 1664309"/>
                <a:gd name="connsiteX7" fmla="*/ 1126804 w 1136219"/>
                <a:gd name="connsiteY7" fmla="*/ 763836 h 1664309"/>
                <a:gd name="connsiteX8" fmla="*/ 1055367 w 1136219"/>
                <a:gd name="connsiteY8" fmla="*/ 1090069 h 1664309"/>
                <a:gd name="connsiteX9" fmla="*/ 974405 w 1136219"/>
                <a:gd name="connsiteY9" fmla="*/ 1242468 h 1664309"/>
                <a:gd name="connsiteX10" fmla="*/ 880346 w 1136219"/>
                <a:gd name="connsiteY10" fmla="*/ 1347243 h 1664309"/>
                <a:gd name="connsiteX11" fmla="*/ 704133 w 1136219"/>
                <a:gd name="connsiteY11" fmla="*/ 1493690 h 1664309"/>
                <a:gd name="connsiteX12" fmla="*/ 483867 w 1136219"/>
                <a:gd name="connsiteY12" fmla="*/ 1602037 h 1664309"/>
                <a:gd name="connsiteX13" fmla="*/ 199307 w 1136219"/>
                <a:gd name="connsiteY13" fmla="*/ 1663949 h 1664309"/>
                <a:gd name="connsiteX14" fmla="*/ 52860 w 1136219"/>
                <a:gd name="connsiteY14" fmla="*/ 1590130 h 1664309"/>
                <a:gd name="connsiteX15" fmla="*/ 5236 w 1136219"/>
                <a:gd name="connsiteY15" fmla="*/ 1206750 h 1664309"/>
                <a:gd name="connsiteX16" fmla="*/ 5235 w 1136219"/>
                <a:gd name="connsiteY16" fmla="*/ 909092 h 1664309"/>
                <a:gd name="connsiteX0" fmla="*/ 5235 w 1134479"/>
                <a:gd name="connsiteY0" fmla="*/ 909092 h 1664309"/>
                <a:gd name="connsiteX1" fmla="*/ 69529 w 1134479"/>
                <a:gd name="connsiteY1" fmla="*/ 605483 h 1664309"/>
                <a:gd name="connsiteX2" fmla="*/ 254076 w 1134479"/>
                <a:gd name="connsiteY2" fmla="*/ 353071 h 1664309"/>
                <a:gd name="connsiteX3" fmla="*/ 608882 w 1134479"/>
                <a:gd name="connsiteY3" fmla="*/ 128043 h 1664309"/>
                <a:gd name="connsiteX4" fmla="*/ 957735 w 1134479"/>
                <a:gd name="connsiteY4" fmla="*/ 1837 h 1664309"/>
                <a:gd name="connsiteX5" fmla="*/ 1091085 w 1134479"/>
                <a:gd name="connsiteY5" fmla="*/ 80418 h 1664309"/>
                <a:gd name="connsiteX6" fmla="*/ 1131567 w 1134479"/>
                <a:gd name="connsiteY6" fmla="*/ 423318 h 1664309"/>
                <a:gd name="connsiteX7" fmla="*/ 1126804 w 1134479"/>
                <a:gd name="connsiteY7" fmla="*/ 763836 h 1664309"/>
                <a:gd name="connsiteX8" fmla="*/ 1055367 w 1134479"/>
                <a:gd name="connsiteY8" fmla="*/ 1090069 h 1664309"/>
                <a:gd name="connsiteX9" fmla="*/ 974405 w 1134479"/>
                <a:gd name="connsiteY9" fmla="*/ 1242468 h 1664309"/>
                <a:gd name="connsiteX10" fmla="*/ 880346 w 1134479"/>
                <a:gd name="connsiteY10" fmla="*/ 1347243 h 1664309"/>
                <a:gd name="connsiteX11" fmla="*/ 704133 w 1134479"/>
                <a:gd name="connsiteY11" fmla="*/ 1493690 h 1664309"/>
                <a:gd name="connsiteX12" fmla="*/ 483867 w 1134479"/>
                <a:gd name="connsiteY12" fmla="*/ 1602037 h 1664309"/>
                <a:gd name="connsiteX13" fmla="*/ 199307 w 1134479"/>
                <a:gd name="connsiteY13" fmla="*/ 1663949 h 1664309"/>
                <a:gd name="connsiteX14" fmla="*/ 52860 w 1134479"/>
                <a:gd name="connsiteY14" fmla="*/ 1590130 h 1664309"/>
                <a:gd name="connsiteX15" fmla="*/ 5236 w 1134479"/>
                <a:gd name="connsiteY15" fmla="*/ 1206750 h 1664309"/>
                <a:gd name="connsiteX16" fmla="*/ 5235 w 1134479"/>
                <a:gd name="connsiteY16" fmla="*/ 909092 h 1664309"/>
                <a:gd name="connsiteX0" fmla="*/ 5235 w 1134926"/>
                <a:gd name="connsiteY0" fmla="*/ 909092 h 1664309"/>
                <a:gd name="connsiteX1" fmla="*/ 69529 w 1134926"/>
                <a:gd name="connsiteY1" fmla="*/ 605483 h 1664309"/>
                <a:gd name="connsiteX2" fmla="*/ 254076 w 1134926"/>
                <a:gd name="connsiteY2" fmla="*/ 353071 h 1664309"/>
                <a:gd name="connsiteX3" fmla="*/ 608882 w 1134926"/>
                <a:gd name="connsiteY3" fmla="*/ 128043 h 1664309"/>
                <a:gd name="connsiteX4" fmla="*/ 957735 w 1134926"/>
                <a:gd name="connsiteY4" fmla="*/ 1837 h 1664309"/>
                <a:gd name="connsiteX5" fmla="*/ 1091085 w 1134926"/>
                <a:gd name="connsiteY5" fmla="*/ 80418 h 1664309"/>
                <a:gd name="connsiteX6" fmla="*/ 1131567 w 1134926"/>
                <a:gd name="connsiteY6" fmla="*/ 423318 h 1664309"/>
                <a:gd name="connsiteX7" fmla="*/ 1126804 w 1134926"/>
                <a:gd name="connsiteY7" fmla="*/ 763836 h 1664309"/>
                <a:gd name="connsiteX8" fmla="*/ 1080370 w 1134926"/>
                <a:gd name="connsiteY8" fmla="*/ 1006725 h 1664309"/>
                <a:gd name="connsiteX9" fmla="*/ 974405 w 1134926"/>
                <a:gd name="connsiteY9" fmla="*/ 1242468 h 1664309"/>
                <a:gd name="connsiteX10" fmla="*/ 880346 w 1134926"/>
                <a:gd name="connsiteY10" fmla="*/ 1347243 h 1664309"/>
                <a:gd name="connsiteX11" fmla="*/ 704133 w 1134926"/>
                <a:gd name="connsiteY11" fmla="*/ 1493690 h 1664309"/>
                <a:gd name="connsiteX12" fmla="*/ 483867 w 1134926"/>
                <a:gd name="connsiteY12" fmla="*/ 1602037 h 1664309"/>
                <a:gd name="connsiteX13" fmla="*/ 199307 w 1134926"/>
                <a:gd name="connsiteY13" fmla="*/ 1663949 h 1664309"/>
                <a:gd name="connsiteX14" fmla="*/ 52860 w 1134926"/>
                <a:gd name="connsiteY14" fmla="*/ 1590130 h 1664309"/>
                <a:gd name="connsiteX15" fmla="*/ 5236 w 1134926"/>
                <a:gd name="connsiteY15" fmla="*/ 1206750 h 1664309"/>
                <a:gd name="connsiteX16" fmla="*/ 5235 w 1134926"/>
                <a:gd name="connsiteY16" fmla="*/ 909092 h 1664309"/>
                <a:gd name="connsiteX0" fmla="*/ 5235 w 1134620"/>
                <a:gd name="connsiteY0" fmla="*/ 909092 h 1664309"/>
                <a:gd name="connsiteX1" fmla="*/ 69529 w 1134620"/>
                <a:gd name="connsiteY1" fmla="*/ 605483 h 1664309"/>
                <a:gd name="connsiteX2" fmla="*/ 254076 w 1134620"/>
                <a:gd name="connsiteY2" fmla="*/ 353071 h 1664309"/>
                <a:gd name="connsiteX3" fmla="*/ 608882 w 1134620"/>
                <a:gd name="connsiteY3" fmla="*/ 128043 h 1664309"/>
                <a:gd name="connsiteX4" fmla="*/ 957735 w 1134620"/>
                <a:gd name="connsiteY4" fmla="*/ 1837 h 1664309"/>
                <a:gd name="connsiteX5" fmla="*/ 1091085 w 1134620"/>
                <a:gd name="connsiteY5" fmla="*/ 80418 h 1664309"/>
                <a:gd name="connsiteX6" fmla="*/ 1131567 w 1134620"/>
                <a:gd name="connsiteY6" fmla="*/ 423318 h 1664309"/>
                <a:gd name="connsiteX7" fmla="*/ 1126804 w 1134620"/>
                <a:gd name="connsiteY7" fmla="*/ 763836 h 1664309"/>
                <a:gd name="connsiteX8" fmla="*/ 1087514 w 1134620"/>
                <a:gd name="connsiteY8" fmla="*/ 1012678 h 1664309"/>
                <a:gd name="connsiteX9" fmla="*/ 974405 w 1134620"/>
                <a:gd name="connsiteY9" fmla="*/ 1242468 h 1664309"/>
                <a:gd name="connsiteX10" fmla="*/ 880346 w 1134620"/>
                <a:gd name="connsiteY10" fmla="*/ 1347243 h 1664309"/>
                <a:gd name="connsiteX11" fmla="*/ 704133 w 1134620"/>
                <a:gd name="connsiteY11" fmla="*/ 1493690 h 1664309"/>
                <a:gd name="connsiteX12" fmla="*/ 483867 w 1134620"/>
                <a:gd name="connsiteY12" fmla="*/ 1602037 h 1664309"/>
                <a:gd name="connsiteX13" fmla="*/ 199307 w 1134620"/>
                <a:gd name="connsiteY13" fmla="*/ 1663949 h 1664309"/>
                <a:gd name="connsiteX14" fmla="*/ 52860 w 1134620"/>
                <a:gd name="connsiteY14" fmla="*/ 1590130 h 1664309"/>
                <a:gd name="connsiteX15" fmla="*/ 5236 w 1134620"/>
                <a:gd name="connsiteY15" fmla="*/ 1206750 h 1664309"/>
                <a:gd name="connsiteX16" fmla="*/ 5235 w 1134620"/>
                <a:gd name="connsiteY16" fmla="*/ 909092 h 1664309"/>
                <a:gd name="connsiteX0" fmla="*/ 5235 w 1134620"/>
                <a:gd name="connsiteY0" fmla="*/ 909092 h 1664309"/>
                <a:gd name="connsiteX1" fmla="*/ 69529 w 1134620"/>
                <a:gd name="connsiteY1" fmla="*/ 605483 h 1664309"/>
                <a:gd name="connsiteX2" fmla="*/ 254076 w 1134620"/>
                <a:gd name="connsiteY2" fmla="*/ 353071 h 1664309"/>
                <a:gd name="connsiteX3" fmla="*/ 608882 w 1134620"/>
                <a:gd name="connsiteY3" fmla="*/ 128043 h 1664309"/>
                <a:gd name="connsiteX4" fmla="*/ 957735 w 1134620"/>
                <a:gd name="connsiteY4" fmla="*/ 1837 h 1664309"/>
                <a:gd name="connsiteX5" fmla="*/ 1091085 w 1134620"/>
                <a:gd name="connsiteY5" fmla="*/ 80418 h 1664309"/>
                <a:gd name="connsiteX6" fmla="*/ 1131567 w 1134620"/>
                <a:gd name="connsiteY6" fmla="*/ 423318 h 1664309"/>
                <a:gd name="connsiteX7" fmla="*/ 1126804 w 1134620"/>
                <a:gd name="connsiteY7" fmla="*/ 763836 h 1664309"/>
                <a:gd name="connsiteX8" fmla="*/ 1087514 w 1134620"/>
                <a:gd name="connsiteY8" fmla="*/ 1012678 h 1664309"/>
                <a:gd name="connsiteX9" fmla="*/ 974405 w 1134620"/>
                <a:gd name="connsiteY9" fmla="*/ 1242468 h 1664309"/>
                <a:gd name="connsiteX10" fmla="*/ 880346 w 1134620"/>
                <a:gd name="connsiteY10" fmla="*/ 1347243 h 1664309"/>
                <a:gd name="connsiteX11" fmla="*/ 704133 w 1134620"/>
                <a:gd name="connsiteY11" fmla="*/ 1493690 h 1664309"/>
                <a:gd name="connsiteX12" fmla="*/ 483867 w 1134620"/>
                <a:gd name="connsiteY12" fmla="*/ 1602037 h 1664309"/>
                <a:gd name="connsiteX13" fmla="*/ 199307 w 1134620"/>
                <a:gd name="connsiteY13" fmla="*/ 1663949 h 1664309"/>
                <a:gd name="connsiteX14" fmla="*/ 52860 w 1134620"/>
                <a:gd name="connsiteY14" fmla="*/ 1590130 h 1664309"/>
                <a:gd name="connsiteX15" fmla="*/ 5236 w 1134620"/>
                <a:gd name="connsiteY15" fmla="*/ 1206750 h 1664309"/>
                <a:gd name="connsiteX16" fmla="*/ 5235 w 1134620"/>
                <a:gd name="connsiteY16" fmla="*/ 909092 h 1664309"/>
                <a:gd name="connsiteX0" fmla="*/ 5235 w 1134620"/>
                <a:gd name="connsiteY0" fmla="*/ 909092 h 1664309"/>
                <a:gd name="connsiteX1" fmla="*/ 69529 w 1134620"/>
                <a:gd name="connsiteY1" fmla="*/ 605483 h 1664309"/>
                <a:gd name="connsiteX2" fmla="*/ 254076 w 1134620"/>
                <a:gd name="connsiteY2" fmla="*/ 353071 h 1664309"/>
                <a:gd name="connsiteX3" fmla="*/ 608882 w 1134620"/>
                <a:gd name="connsiteY3" fmla="*/ 128043 h 1664309"/>
                <a:gd name="connsiteX4" fmla="*/ 957735 w 1134620"/>
                <a:gd name="connsiteY4" fmla="*/ 1837 h 1664309"/>
                <a:gd name="connsiteX5" fmla="*/ 1091085 w 1134620"/>
                <a:gd name="connsiteY5" fmla="*/ 80418 h 1664309"/>
                <a:gd name="connsiteX6" fmla="*/ 1131567 w 1134620"/>
                <a:gd name="connsiteY6" fmla="*/ 423318 h 1664309"/>
                <a:gd name="connsiteX7" fmla="*/ 1126804 w 1134620"/>
                <a:gd name="connsiteY7" fmla="*/ 763836 h 1664309"/>
                <a:gd name="connsiteX8" fmla="*/ 1087514 w 1134620"/>
                <a:gd name="connsiteY8" fmla="*/ 1012678 h 1664309"/>
                <a:gd name="connsiteX9" fmla="*/ 992264 w 1134620"/>
                <a:gd name="connsiteY9" fmla="*/ 1219846 h 1664309"/>
                <a:gd name="connsiteX10" fmla="*/ 880346 w 1134620"/>
                <a:gd name="connsiteY10" fmla="*/ 1347243 h 1664309"/>
                <a:gd name="connsiteX11" fmla="*/ 704133 w 1134620"/>
                <a:gd name="connsiteY11" fmla="*/ 1493690 h 1664309"/>
                <a:gd name="connsiteX12" fmla="*/ 483867 w 1134620"/>
                <a:gd name="connsiteY12" fmla="*/ 1602037 h 1664309"/>
                <a:gd name="connsiteX13" fmla="*/ 199307 w 1134620"/>
                <a:gd name="connsiteY13" fmla="*/ 1663949 h 1664309"/>
                <a:gd name="connsiteX14" fmla="*/ 52860 w 1134620"/>
                <a:gd name="connsiteY14" fmla="*/ 1590130 h 1664309"/>
                <a:gd name="connsiteX15" fmla="*/ 5236 w 1134620"/>
                <a:gd name="connsiteY15" fmla="*/ 1206750 h 1664309"/>
                <a:gd name="connsiteX16" fmla="*/ 5235 w 1134620"/>
                <a:gd name="connsiteY16" fmla="*/ 909092 h 16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620" h="1664309">
                  <a:moveTo>
                    <a:pt x="5235" y="909092"/>
                  </a:moveTo>
                  <a:cubicBezTo>
                    <a:pt x="11189" y="798166"/>
                    <a:pt x="28056" y="698153"/>
                    <a:pt x="69529" y="605483"/>
                  </a:cubicBezTo>
                  <a:cubicBezTo>
                    <a:pt x="111002" y="512813"/>
                    <a:pt x="164184" y="432644"/>
                    <a:pt x="254076" y="353071"/>
                  </a:cubicBezTo>
                  <a:cubicBezTo>
                    <a:pt x="343968" y="273498"/>
                    <a:pt x="491606" y="186582"/>
                    <a:pt x="608882" y="128043"/>
                  </a:cubicBezTo>
                  <a:cubicBezTo>
                    <a:pt x="726159" y="69504"/>
                    <a:pt x="877368" y="9774"/>
                    <a:pt x="957735" y="1837"/>
                  </a:cubicBezTo>
                  <a:cubicBezTo>
                    <a:pt x="1038102" y="-6100"/>
                    <a:pt x="1062113" y="10171"/>
                    <a:pt x="1091085" y="80418"/>
                  </a:cubicBezTo>
                  <a:cubicBezTo>
                    <a:pt x="1120057" y="150665"/>
                    <a:pt x="1125614" y="309415"/>
                    <a:pt x="1131567" y="423318"/>
                  </a:cubicBezTo>
                  <a:cubicBezTo>
                    <a:pt x="1137520" y="537221"/>
                    <a:pt x="1134146" y="665609"/>
                    <a:pt x="1126804" y="763836"/>
                  </a:cubicBezTo>
                  <a:cubicBezTo>
                    <a:pt x="1119462" y="862063"/>
                    <a:pt x="1109937" y="936677"/>
                    <a:pt x="1087514" y="1012678"/>
                  </a:cubicBezTo>
                  <a:cubicBezTo>
                    <a:pt x="1065091" y="1088679"/>
                    <a:pt x="1026792" y="1164085"/>
                    <a:pt x="992264" y="1219846"/>
                  </a:cubicBezTo>
                  <a:cubicBezTo>
                    <a:pt x="957736" y="1275607"/>
                    <a:pt x="928368" y="1301602"/>
                    <a:pt x="880346" y="1347243"/>
                  </a:cubicBezTo>
                  <a:cubicBezTo>
                    <a:pt x="832324" y="1392884"/>
                    <a:pt x="770213" y="1451224"/>
                    <a:pt x="704133" y="1493690"/>
                  </a:cubicBezTo>
                  <a:cubicBezTo>
                    <a:pt x="638053" y="1536156"/>
                    <a:pt x="568005" y="1573661"/>
                    <a:pt x="483867" y="1602037"/>
                  </a:cubicBezTo>
                  <a:cubicBezTo>
                    <a:pt x="399729" y="1630413"/>
                    <a:pt x="267569" y="1662361"/>
                    <a:pt x="199307" y="1663949"/>
                  </a:cubicBezTo>
                  <a:cubicBezTo>
                    <a:pt x="131045" y="1665537"/>
                    <a:pt x="80641" y="1665139"/>
                    <a:pt x="52860" y="1590130"/>
                  </a:cubicBezTo>
                  <a:cubicBezTo>
                    <a:pt x="25079" y="1515121"/>
                    <a:pt x="13173" y="1320256"/>
                    <a:pt x="5236" y="1206750"/>
                  </a:cubicBezTo>
                  <a:cubicBezTo>
                    <a:pt x="-2701" y="1093244"/>
                    <a:pt x="-719" y="1020018"/>
                    <a:pt x="5235" y="90909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A6D8A2-DA5B-494F-84F2-A5E91F52D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2678" y="587041"/>
              <a:ext cx="6442423" cy="14770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4C19B4-EE7B-436E-AF44-C64DCD075D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215" y="3133876"/>
              <a:ext cx="6411886" cy="5166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B7E24B-98AA-482D-8E7D-2F9526B495B9}"/>
                </a:ext>
              </a:extLst>
            </p:cNvPr>
            <p:cNvSpPr/>
            <p:nvPr/>
          </p:nvSpPr>
          <p:spPr>
            <a:xfrm>
              <a:off x="7134225" y="1009650"/>
              <a:ext cx="3755294" cy="37552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C1461D-3112-443A-93B9-5FAF4A3BE8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5569" y="3701852"/>
              <a:ext cx="4712773" cy="14857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81D2E-54E0-427F-B967-49B6A0EEB67A}"/>
                </a:ext>
              </a:extLst>
            </p:cNvPr>
            <p:cNvSpPr/>
            <p:nvPr/>
          </p:nvSpPr>
          <p:spPr>
            <a:xfrm>
              <a:off x="4489730" y="1713035"/>
              <a:ext cx="2283413" cy="2316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8AC33D-A460-48DF-BE93-FB66154FF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3227" y="2105025"/>
              <a:ext cx="4746623" cy="50482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CF2F355-D260-40A0-9C06-6FBDC2991ABD}"/>
                </a:ext>
              </a:extLst>
            </p:cNvPr>
            <p:cNvSpPr/>
            <p:nvPr/>
          </p:nvSpPr>
          <p:spPr>
            <a:xfrm>
              <a:off x="4296318" y="1061223"/>
              <a:ext cx="2776799" cy="3703721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/>
              </a:solidFill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rthographicFront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B1259F-B41A-4323-B1A7-44C7D4AC0329}"/>
                    </a:ext>
                  </a:extLst>
                </p:cNvPr>
                <p:cNvSpPr txBox="1"/>
                <p:nvPr/>
              </p:nvSpPr>
              <p:spPr>
                <a:xfrm rot="19727330">
                  <a:off x="7639195" y="4124394"/>
                  <a:ext cx="2182542" cy="447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𝑆𝑞𝑢𝑎𝑟𝑒</m:t>
                        </m:r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𝑂𝑏𝑗𝑒𝑐𝑡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B1259F-B41A-4323-B1A7-44C7D4AC0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27330">
                  <a:off x="7639195" y="4124394"/>
                  <a:ext cx="2182542" cy="4473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742C89C-0A6B-4FAD-8FFB-58528319F9BC}"/>
                    </a:ext>
                  </a:extLst>
                </p:cNvPr>
                <p:cNvSpPr txBox="1"/>
                <p:nvPr/>
              </p:nvSpPr>
              <p:spPr>
                <a:xfrm>
                  <a:off x="5310784" y="4732017"/>
                  <a:ext cx="867206" cy="447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𝐿𝑒𝑛𝑠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742C89C-0A6B-4FAD-8FFB-58528319F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784" y="4732017"/>
                  <a:ext cx="867206" cy="4473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47F5033-6785-4AED-8863-594936CE5CCE}"/>
                    </a:ext>
                  </a:extLst>
                </p:cNvPr>
                <p:cNvSpPr txBox="1"/>
                <p:nvPr/>
              </p:nvSpPr>
              <p:spPr>
                <a:xfrm rot="19811390">
                  <a:off x="2137535" y="1700878"/>
                  <a:ext cx="2660218" cy="447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𝑅𝑎𝑑𝑖𝑎𝑙</m:t>
                        </m:r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𝐷𝑖𝑠𝑡𝑜𝑟𝑡𝑖𝑜𝑛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47F5033-6785-4AED-8863-594936CE5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11390">
                  <a:off x="2137535" y="1700878"/>
                  <a:ext cx="2660218" cy="4473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92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ED5BE7C-874E-4B47-BC22-2608A9831BFD}"/>
              </a:ext>
            </a:extLst>
          </p:cNvPr>
          <p:cNvGrpSpPr/>
          <p:nvPr/>
        </p:nvGrpSpPr>
        <p:grpSpPr>
          <a:xfrm flipH="1">
            <a:off x="3882570" y="3538833"/>
            <a:ext cx="7572829" cy="3081637"/>
            <a:chOff x="-156844" y="-2605028"/>
            <a:chExt cx="6331021" cy="21649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FB6606-8A26-4AAD-8B2B-15F11FEF4269}"/>
                </a:ext>
              </a:extLst>
            </p:cNvPr>
            <p:cNvSpPr/>
            <p:nvPr/>
          </p:nvSpPr>
          <p:spPr>
            <a:xfrm>
              <a:off x="3267869" y="-2605028"/>
              <a:ext cx="650594" cy="2164904"/>
            </a:xfrm>
            <a:custGeom>
              <a:avLst/>
              <a:gdLst>
                <a:gd name="connsiteX0" fmla="*/ 0 w 2933700"/>
                <a:gd name="connsiteY0" fmla="*/ 0 h 3686175"/>
                <a:gd name="connsiteX1" fmla="*/ 2933700 w 2933700"/>
                <a:gd name="connsiteY1" fmla="*/ 1847850 h 3686175"/>
                <a:gd name="connsiteX2" fmla="*/ 9525 w 2933700"/>
                <a:gd name="connsiteY2" fmla="*/ 3686175 h 3686175"/>
                <a:gd name="connsiteX0" fmla="*/ 23813 w 2924183"/>
                <a:gd name="connsiteY0" fmla="*/ 0 h 3667125"/>
                <a:gd name="connsiteX1" fmla="*/ 2924175 w 2924183"/>
                <a:gd name="connsiteY1" fmla="*/ 1828800 h 3667125"/>
                <a:gd name="connsiteX2" fmla="*/ 0 w 2924183"/>
                <a:gd name="connsiteY2" fmla="*/ 3667125 h 3667125"/>
                <a:gd name="connsiteX0" fmla="*/ 9526 w 2909889"/>
                <a:gd name="connsiteY0" fmla="*/ 0 h 3662363"/>
                <a:gd name="connsiteX1" fmla="*/ 2909888 w 2909889"/>
                <a:gd name="connsiteY1" fmla="*/ 1828800 h 3662363"/>
                <a:gd name="connsiteX2" fmla="*/ 0 w 2909889"/>
                <a:gd name="connsiteY2" fmla="*/ 3662363 h 3662363"/>
                <a:gd name="connsiteX0" fmla="*/ 9526 w 2909889"/>
                <a:gd name="connsiteY0" fmla="*/ 0 h 3662363"/>
                <a:gd name="connsiteX1" fmla="*/ 2909888 w 2909889"/>
                <a:gd name="connsiteY1" fmla="*/ 1828800 h 3662363"/>
                <a:gd name="connsiteX2" fmla="*/ 0 w 2909889"/>
                <a:gd name="connsiteY2" fmla="*/ 3662363 h 3662363"/>
                <a:gd name="connsiteX0" fmla="*/ 9526 w 2891586"/>
                <a:gd name="connsiteY0" fmla="*/ 0 h 3662363"/>
                <a:gd name="connsiteX1" fmla="*/ 2891586 w 2891586"/>
                <a:gd name="connsiteY1" fmla="*/ 1752065 h 3662363"/>
                <a:gd name="connsiteX2" fmla="*/ 0 w 2891586"/>
                <a:gd name="connsiteY2" fmla="*/ 3662363 h 3662363"/>
                <a:gd name="connsiteX0" fmla="*/ 0 w 2889997"/>
                <a:gd name="connsiteY0" fmla="*/ 0 h 3309512"/>
                <a:gd name="connsiteX1" fmla="*/ 2882060 w 2889997"/>
                <a:gd name="connsiteY1" fmla="*/ 1752065 h 3309512"/>
                <a:gd name="connsiteX2" fmla="*/ 733985 w 2889997"/>
                <a:gd name="connsiteY2" fmla="*/ 3309512 h 3309512"/>
                <a:gd name="connsiteX0" fmla="*/ 0 w 2889997"/>
                <a:gd name="connsiteY0" fmla="*/ 0 h 3309512"/>
                <a:gd name="connsiteX1" fmla="*/ 2882060 w 2889997"/>
                <a:gd name="connsiteY1" fmla="*/ 1752065 h 3309512"/>
                <a:gd name="connsiteX2" fmla="*/ 733985 w 2889997"/>
                <a:gd name="connsiteY2" fmla="*/ 3309512 h 3309512"/>
                <a:gd name="connsiteX0" fmla="*/ 0 w 2500079"/>
                <a:gd name="connsiteY0" fmla="*/ 0 h 3171067"/>
                <a:gd name="connsiteX1" fmla="*/ 2498116 w 2500079"/>
                <a:gd name="connsiteY1" fmla="*/ 1613620 h 3171067"/>
                <a:gd name="connsiteX2" fmla="*/ 350041 w 2500079"/>
                <a:gd name="connsiteY2" fmla="*/ 3171067 h 3171067"/>
                <a:gd name="connsiteX0" fmla="*/ 0 w 2500079"/>
                <a:gd name="connsiteY0" fmla="*/ 0 h 3171067"/>
                <a:gd name="connsiteX1" fmla="*/ 2498116 w 2500079"/>
                <a:gd name="connsiteY1" fmla="*/ 1613620 h 3171067"/>
                <a:gd name="connsiteX2" fmla="*/ 350041 w 2500079"/>
                <a:gd name="connsiteY2" fmla="*/ 3171067 h 3171067"/>
                <a:gd name="connsiteX0" fmla="*/ 0 w 2500079"/>
                <a:gd name="connsiteY0" fmla="*/ 0 h 3171067"/>
                <a:gd name="connsiteX1" fmla="*/ 2498116 w 2500079"/>
                <a:gd name="connsiteY1" fmla="*/ 1613620 h 3171067"/>
                <a:gd name="connsiteX2" fmla="*/ 350041 w 2500079"/>
                <a:gd name="connsiteY2" fmla="*/ 3171067 h 317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0079" h="3171067">
                  <a:moveTo>
                    <a:pt x="0" y="0"/>
                  </a:moveTo>
                  <a:cubicBezTo>
                    <a:pt x="1425427" y="544867"/>
                    <a:pt x="2439776" y="1085109"/>
                    <a:pt x="2498116" y="1613620"/>
                  </a:cubicBezTo>
                  <a:cubicBezTo>
                    <a:pt x="2556456" y="2142131"/>
                    <a:pt x="1302540" y="2715247"/>
                    <a:pt x="350041" y="3171067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D40DC3-1F54-4B93-8F34-72FE0CE18CA7}"/>
                </a:ext>
              </a:extLst>
            </p:cNvPr>
            <p:cNvCxnSpPr>
              <a:cxnSpLocks/>
            </p:cNvCxnSpPr>
            <p:nvPr/>
          </p:nvCxnSpPr>
          <p:spPr>
            <a:xfrm>
              <a:off x="3284538" y="-2586039"/>
              <a:ext cx="27691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FB5F73-0B50-4A44-A4C6-B808293C341B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0" y="-2433639"/>
              <a:ext cx="26310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E1F77F-BB79-41DD-B464-1B8475848457}"/>
                </a:ext>
              </a:extLst>
            </p:cNvPr>
            <p:cNvCxnSpPr>
              <a:cxnSpLocks/>
            </p:cNvCxnSpPr>
            <p:nvPr/>
          </p:nvCxnSpPr>
          <p:spPr>
            <a:xfrm>
              <a:off x="3546475" y="-2281239"/>
              <a:ext cx="250724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F7AA37-45B0-4132-BEFE-9DAD1F335658}"/>
                </a:ext>
              </a:extLst>
            </p:cNvPr>
            <p:cNvCxnSpPr>
              <a:cxnSpLocks/>
            </p:cNvCxnSpPr>
            <p:nvPr/>
          </p:nvCxnSpPr>
          <p:spPr>
            <a:xfrm>
              <a:off x="3671491" y="-2128839"/>
              <a:ext cx="238222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1CECBC-8CC6-4E40-8837-ECE1A1E13EC1}"/>
                </a:ext>
              </a:extLst>
            </p:cNvPr>
            <p:cNvCxnSpPr>
              <a:cxnSpLocks/>
            </p:cNvCxnSpPr>
            <p:nvPr/>
          </p:nvCxnSpPr>
          <p:spPr>
            <a:xfrm>
              <a:off x="3771503" y="-1976439"/>
              <a:ext cx="228221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4E6209-9F81-4C31-B7F1-FAF3B8A3C20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66" y="-1824039"/>
              <a:ext cx="232171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6B4C04-DF9A-4A8A-A0C3-B06120C5A0F3}"/>
                </a:ext>
              </a:extLst>
            </p:cNvPr>
            <p:cNvCxnSpPr>
              <a:cxnSpLocks/>
            </p:cNvCxnSpPr>
            <p:nvPr/>
          </p:nvCxnSpPr>
          <p:spPr>
            <a:xfrm>
              <a:off x="3907234" y="-1671639"/>
              <a:ext cx="222051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3B546F-5318-4698-A819-4D208334A3F1}"/>
                </a:ext>
              </a:extLst>
            </p:cNvPr>
            <p:cNvCxnSpPr>
              <a:cxnSpLocks/>
            </p:cNvCxnSpPr>
            <p:nvPr/>
          </p:nvCxnSpPr>
          <p:spPr>
            <a:xfrm>
              <a:off x="3919141" y="-1519239"/>
              <a:ext cx="225503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4828D2-36EF-4395-9ECA-F49AE92E09AD}"/>
                </a:ext>
              </a:extLst>
            </p:cNvPr>
            <p:cNvCxnSpPr>
              <a:cxnSpLocks/>
            </p:cNvCxnSpPr>
            <p:nvPr/>
          </p:nvCxnSpPr>
          <p:spPr>
            <a:xfrm>
              <a:off x="3901281" y="-1366839"/>
              <a:ext cx="222647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7FCC5C-5E78-4E71-A84F-6DDE167DA289}"/>
                </a:ext>
              </a:extLst>
            </p:cNvPr>
            <p:cNvCxnSpPr>
              <a:cxnSpLocks/>
            </p:cNvCxnSpPr>
            <p:nvPr/>
          </p:nvCxnSpPr>
          <p:spPr>
            <a:xfrm>
              <a:off x="3869296" y="-1214439"/>
              <a:ext cx="225845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B6A4FB-8866-4AE0-887F-B8956CE98B11}"/>
                </a:ext>
              </a:extLst>
            </p:cNvPr>
            <p:cNvCxnSpPr>
              <a:cxnSpLocks/>
            </p:cNvCxnSpPr>
            <p:nvPr/>
          </p:nvCxnSpPr>
          <p:spPr>
            <a:xfrm>
              <a:off x="3783409" y="-1062039"/>
              <a:ext cx="234434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CA8BDF-5A8B-450A-ACB5-39DC98155F2E}"/>
                </a:ext>
              </a:extLst>
            </p:cNvPr>
            <p:cNvCxnSpPr>
              <a:cxnSpLocks/>
            </p:cNvCxnSpPr>
            <p:nvPr/>
          </p:nvCxnSpPr>
          <p:spPr>
            <a:xfrm>
              <a:off x="3702447" y="-909639"/>
              <a:ext cx="24253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7F7E9F-E67D-4737-8B44-F8D06A8EFD0B}"/>
                </a:ext>
              </a:extLst>
            </p:cNvPr>
            <p:cNvCxnSpPr>
              <a:cxnSpLocks/>
            </p:cNvCxnSpPr>
            <p:nvPr/>
          </p:nvCxnSpPr>
          <p:spPr>
            <a:xfrm>
              <a:off x="3611319" y="-757239"/>
              <a:ext cx="251643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40FA68-7DF6-4A81-B527-896C8EB0A9E9}"/>
                </a:ext>
              </a:extLst>
            </p:cNvPr>
            <p:cNvCxnSpPr>
              <a:cxnSpLocks/>
            </p:cNvCxnSpPr>
            <p:nvPr/>
          </p:nvCxnSpPr>
          <p:spPr>
            <a:xfrm>
              <a:off x="3488134" y="-604839"/>
              <a:ext cx="263961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D3CACC-FA80-4480-8CFD-9AFF1A3DF1C9}"/>
                </a:ext>
              </a:extLst>
            </p:cNvPr>
            <p:cNvCxnSpPr>
              <a:cxnSpLocks/>
            </p:cNvCxnSpPr>
            <p:nvPr/>
          </p:nvCxnSpPr>
          <p:spPr>
            <a:xfrm>
              <a:off x="3369072" y="-452439"/>
              <a:ext cx="27586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5148F9-F4D9-4A1D-A804-588EDF24C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2080" y="-2585643"/>
              <a:ext cx="3416618" cy="11329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9D3B468-9EEF-46FE-9170-01066C6A6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4460" y="-2433639"/>
              <a:ext cx="3547110" cy="9847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34319D-22F0-404C-B167-E8D544B974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8270" y="-2280444"/>
              <a:ext cx="3673158" cy="8353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9F2F52D-052E-4882-878F-CA9B6313F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4460" y="-2129632"/>
              <a:ext cx="3797935" cy="673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274EA71-5999-4F92-B277-4116DA0F4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2080" y="-1976439"/>
              <a:ext cx="3915489" cy="5237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E0E901-44C6-4909-AA8E-AAAA380F6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2080" y="-1824039"/>
              <a:ext cx="3970656" cy="3675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1B086A8-8F92-48DC-A1C8-99ABBF831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5890" y="-1671243"/>
              <a:ext cx="4053841" cy="2185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05E924-EDD3-40AD-A091-29DD55DE9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9700" y="-1524794"/>
              <a:ext cx="4060825" cy="720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5974760-5CDB-4B29-8305-6E70A932FB4C}"/>
                </a:ext>
              </a:extLst>
            </p:cNvPr>
            <p:cNvCxnSpPr>
              <a:cxnSpLocks/>
            </p:cNvCxnSpPr>
            <p:nvPr/>
          </p:nvCxnSpPr>
          <p:spPr>
            <a:xfrm>
              <a:off x="-135890" y="-1445102"/>
              <a:ext cx="4093528" cy="786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860FD72-A027-423F-A586-2A99CCD5F836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52722"/>
              <a:ext cx="4033361" cy="23867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805ECD-AA69-488B-8099-D53DBB05393A}"/>
                </a:ext>
              </a:extLst>
            </p:cNvPr>
            <p:cNvCxnSpPr>
              <a:cxnSpLocks/>
            </p:cNvCxnSpPr>
            <p:nvPr/>
          </p:nvCxnSpPr>
          <p:spPr>
            <a:xfrm>
              <a:off x="-128270" y="-1448912"/>
              <a:ext cx="3911442" cy="3864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C69306-BC25-4BDC-8172-0E1C16AA7E62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48912"/>
              <a:ext cx="3846077" cy="5392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2FEBEB2-2A64-412F-8606-47629E9986A0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52722"/>
              <a:ext cx="3744984" cy="697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DC5941-4F36-4E36-BE86-F4EAA1640553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48912"/>
              <a:ext cx="3620214" cy="84446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E286F1-A838-4D48-8260-7E2A05290939}"/>
                </a:ext>
              </a:extLst>
            </p:cNvPr>
            <p:cNvCxnSpPr>
              <a:cxnSpLocks/>
            </p:cNvCxnSpPr>
            <p:nvPr/>
          </p:nvCxnSpPr>
          <p:spPr>
            <a:xfrm>
              <a:off x="-132080" y="-1456532"/>
              <a:ext cx="3501152" cy="10044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DB8F150-9AC8-4A66-8B26-0B474C41D72F}"/>
                </a:ext>
              </a:extLst>
            </p:cNvPr>
            <p:cNvSpPr/>
            <p:nvPr/>
          </p:nvSpPr>
          <p:spPr>
            <a:xfrm>
              <a:off x="-156844" y="-14722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8A1575A-1A41-4C48-A29E-765FF6277407}"/>
              </a:ext>
            </a:extLst>
          </p:cNvPr>
          <p:cNvGrpSpPr/>
          <p:nvPr/>
        </p:nvGrpSpPr>
        <p:grpSpPr>
          <a:xfrm flipH="1">
            <a:off x="3939831" y="0"/>
            <a:ext cx="8166164" cy="3326007"/>
            <a:chOff x="419099" y="52721"/>
            <a:chExt cx="9908897" cy="332600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167E9E-84C5-4E07-8004-5D14E59EA9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953" y="105441"/>
              <a:ext cx="3916309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1486FFF-2F0B-480D-8083-D922A4A0ECAF}"/>
                </a:ext>
              </a:extLst>
            </p:cNvPr>
            <p:cNvCxnSpPr>
              <a:cxnSpLocks/>
            </p:cNvCxnSpPr>
            <p:nvPr/>
          </p:nvCxnSpPr>
          <p:spPr>
            <a:xfrm>
              <a:off x="6583513" y="335523"/>
              <a:ext cx="3581749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61FE0F-AC45-4DFC-BC1E-89263BA52E5F}"/>
                </a:ext>
              </a:extLst>
            </p:cNvPr>
            <p:cNvCxnSpPr>
              <a:cxnSpLocks/>
            </p:cNvCxnSpPr>
            <p:nvPr/>
          </p:nvCxnSpPr>
          <p:spPr>
            <a:xfrm>
              <a:off x="6761515" y="565606"/>
              <a:ext cx="340374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C09F64A-83E3-4E5F-A0A4-0EEAF184EA7D}"/>
                </a:ext>
              </a:extLst>
            </p:cNvPr>
            <p:cNvCxnSpPr>
              <a:cxnSpLocks/>
            </p:cNvCxnSpPr>
            <p:nvPr/>
          </p:nvCxnSpPr>
          <p:spPr>
            <a:xfrm>
              <a:off x="6855878" y="795689"/>
              <a:ext cx="3309384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412DBC8-C523-4337-B2DE-322CB850C7C5}"/>
                </a:ext>
              </a:extLst>
            </p:cNvPr>
            <p:cNvCxnSpPr>
              <a:cxnSpLocks/>
            </p:cNvCxnSpPr>
            <p:nvPr/>
          </p:nvCxnSpPr>
          <p:spPr>
            <a:xfrm>
              <a:off x="6956676" y="1025771"/>
              <a:ext cx="3208586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28BCAD6-F0D8-4031-91F3-C20A64F87A33}"/>
                </a:ext>
              </a:extLst>
            </p:cNvPr>
            <p:cNvCxnSpPr>
              <a:cxnSpLocks/>
            </p:cNvCxnSpPr>
            <p:nvPr/>
          </p:nvCxnSpPr>
          <p:spPr>
            <a:xfrm>
              <a:off x="7010290" y="1255854"/>
              <a:ext cx="3317706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B3959CB-FC36-4B22-9D27-86E06083759B}"/>
                </a:ext>
              </a:extLst>
            </p:cNvPr>
            <p:cNvCxnSpPr>
              <a:cxnSpLocks/>
            </p:cNvCxnSpPr>
            <p:nvPr/>
          </p:nvCxnSpPr>
          <p:spPr>
            <a:xfrm>
              <a:off x="7060903" y="1485936"/>
              <a:ext cx="3204374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6FB593-00C7-4C43-B245-66DFC2A790E6}"/>
                </a:ext>
              </a:extLst>
            </p:cNvPr>
            <p:cNvCxnSpPr>
              <a:cxnSpLocks/>
            </p:cNvCxnSpPr>
            <p:nvPr/>
          </p:nvCxnSpPr>
          <p:spPr>
            <a:xfrm>
              <a:off x="7060260" y="1716019"/>
              <a:ext cx="316898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1296DB3-5157-4B58-B22E-F03DEA98AA55}"/>
                </a:ext>
              </a:extLst>
            </p:cNvPr>
            <p:cNvCxnSpPr>
              <a:cxnSpLocks/>
            </p:cNvCxnSpPr>
            <p:nvPr/>
          </p:nvCxnSpPr>
          <p:spPr>
            <a:xfrm>
              <a:off x="7030985" y="1946101"/>
              <a:ext cx="3234292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1D1EC1-268A-4C25-8E0C-141C18C8CB8A}"/>
                </a:ext>
              </a:extLst>
            </p:cNvPr>
            <p:cNvCxnSpPr>
              <a:cxnSpLocks/>
            </p:cNvCxnSpPr>
            <p:nvPr/>
          </p:nvCxnSpPr>
          <p:spPr>
            <a:xfrm>
              <a:off x="7001390" y="2176184"/>
              <a:ext cx="322785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6B64D9D-B703-4D15-826F-8D4CAB3013B7}"/>
                </a:ext>
              </a:extLst>
            </p:cNvPr>
            <p:cNvCxnSpPr>
              <a:cxnSpLocks/>
            </p:cNvCxnSpPr>
            <p:nvPr/>
          </p:nvCxnSpPr>
          <p:spPr>
            <a:xfrm>
              <a:off x="6959248" y="2406267"/>
              <a:ext cx="3306030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2127E08-C61F-4FE2-A116-E1669B9D9ECC}"/>
                </a:ext>
              </a:extLst>
            </p:cNvPr>
            <p:cNvCxnSpPr>
              <a:cxnSpLocks/>
            </p:cNvCxnSpPr>
            <p:nvPr/>
          </p:nvCxnSpPr>
          <p:spPr>
            <a:xfrm>
              <a:off x="6880756" y="2636349"/>
              <a:ext cx="3276433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3F62CDA-D4D6-470B-A6A4-5360F85F1600}"/>
                </a:ext>
              </a:extLst>
            </p:cNvPr>
            <p:cNvCxnSpPr>
              <a:cxnSpLocks/>
            </p:cNvCxnSpPr>
            <p:nvPr/>
          </p:nvCxnSpPr>
          <p:spPr>
            <a:xfrm>
              <a:off x="6740820" y="2849176"/>
              <a:ext cx="3416369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D70805C-507F-45F2-A4BA-A8D581B95F68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95" y="3096514"/>
              <a:ext cx="3666753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5B0F0B0-E71C-4398-9936-74B7A96E5CC3}"/>
                </a:ext>
              </a:extLst>
            </p:cNvPr>
            <p:cNvCxnSpPr>
              <a:cxnSpLocks/>
            </p:cNvCxnSpPr>
            <p:nvPr/>
          </p:nvCxnSpPr>
          <p:spPr>
            <a:xfrm>
              <a:off x="6266110" y="3326597"/>
              <a:ext cx="399916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87929F61-EA7F-4022-87B7-1150D9CA8D24}"/>
                </a:ext>
              </a:extLst>
            </p:cNvPr>
            <p:cNvGrpSpPr/>
            <p:nvPr/>
          </p:nvGrpSpPr>
          <p:grpSpPr>
            <a:xfrm>
              <a:off x="419099" y="52721"/>
              <a:ext cx="6638909" cy="3326007"/>
              <a:chOff x="419099" y="52721"/>
              <a:chExt cx="6638909" cy="3326007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55C771D-5290-4AF5-91E7-9BE593E3192E}"/>
                  </a:ext>
                </a:extLst>
              </p:cNvPr>
              <p:cNvSpPr/>
              <p:nvPr/>
            </p:nvSpPr>
            <p:spPr>
              <a:xfrm>
                <a:off x="4838548" y="52721"/>
                <a:ext cx="2215384" cy="3326007"/>
              </a:xfrm>
              <a:prstGeom prst="arc">
                <a:avLst>
                  <a:gd name="adj1" fmla="val 16755905"/>
                  <a:gd name="adj2" fmla="val 4858325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98C67DF-DB72-452D-9DA6-2B05ABD801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775" y="107241"/>
                <a:ext cx="5345183" cy="216447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278CFEE-7DD9-40BA-BADA-E53576023A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746" y="340918"/>
                <a:ext cx="5719681" cy="173346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2DED892-0744-4206-9FAA-72D11C486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571" y="565609"/>
                <a:ext cx="5903045" cy="139772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2087F63-3FFF-4756-A135-FAE18F2EBD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788" y="804679"/>
                <a:ext cx="6008101" cy="10772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2B2489E-E218-4CBE-A07F-08616D3006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571" y="1027571"/>
                <a:ext cx="6125284" cy="78515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A9C7E8C-5BA3-4AB0-9FC1-0CE6F2642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571" y="1259065"/>
                <a:ext cx="6162008" cy="502817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609AEEB-84B5-4DFE-9036-E957E2764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05" y="1487609"/>
                <a:ext cx="6190961" cy="26000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5132C3B-F144-4816-AD17-B64F891257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179" y="1716153"/>
                <a:ext cx="6203829" cy="2595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888F9D6-43CB-40CE-B15A-4923CC20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746" y="1704062"/>
                <a:ext cx="6207046" cy="24068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789EF2D-3E4A-47C4-BCC7-C20390DEB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777" y="1681869"/>
                <a:ext cx="6180381" cy="4919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F6095D6-85A5-4231-947D-EA80322BBB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346" y="1631538"/>
                <a:ext cx="6103317" cy="76754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01FE4B1-2023-46F6-9A6C-9D25E22DE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811" y="1575815"/>
                <a:ext cx="6013356" cy="1062933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B006B1F-0FB0-46D0-AC90-3E8369038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35" y="1500319"/>
                <a:ext cx="5887612" cy="133495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FAA7CBB2-1EA3-45BE-93E6-9698566DF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7" y="1386617"/>
                <a:ext cx="5722363" cy="17027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5740646-2FAB-46D5-80DB-978453683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529" y="1158565"/>
                <a:ext cx="5419972" cy="2168032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C9BC777-1238-40D8-8C99-8794BFAF56B7}"/>
                  </a:ext>
                </a:extLst>
              </p:cNvPr>
              <p:cNvSpPr/>
              <p:nvPr/>
            </p:nvSpPr>
            <p:spPr>
              <a:xfrm>
                <a:off x="1271374" y="1697334"/>
                <a:ext cx="61763" cy="69023"/>
              </a:xfrm>
              <a:prstGeom prst="ellipse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BAB8EE4A-D045-4BCE-8AD3-A6CB9CCF6A7E}"/>
                  </a:ext>
                </a:extLst>
              </p:cNvPr>
              <p:cNvSpPr/>
              <p:nvPr/>
            </p:nvSpPr>
            <p:spPr>
              <a:xfrm>
                <a:off x="419099" y="1076104"/>
                <a:ext cx="433073" cy="13977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BE78EEE-A93F-4B6D-870F-AE8E004155C9}"/>
              </a:ext>
            </a:extLst>
          </p:cNvPr>
          <p:cNvSpPr/>
          <p:nvPr/>
        </p:nvSpPr>
        <p:spPr>
          <a:xfrm>
            <a:off x="0" y="14514"/>
            <a:ext cx="4175467" cy="682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11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3CDC8D5-63D6-4E7B-8E66-D5A641803E75}"/>
              </a:ext>
            </a:extLst>
          </p:cNvPr>
          <p:cNvGrpSpPr/>
          <p:nvPr/>
        </p:nvGrpSpPr>
        <p:grpSpPr>
          <a:xfrm>
            <a:off x="2535929" y="617517"/>
            <a:ext cx="8490874" cy="5900057"/>
            <a:chOff x="2425093" y="478971"/>
            <a:chExt cx="8490874" cy="590005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B553AD0-F4D1-4853-8FA5-D35FE38142A8}"/>
                </a:ext>
              </a:extLst>
            </p:cNvPr>
            <p:cNvCxnSpPr>
              <a:cxnSpLocks/>
            </p:cNvCxnSpPr>
            <p:nvPr/>
          </p:nvCxnSpPr>
          <p:spPr>
            <a:xfrm>
              <a:off x="6307138" y="1907531"/>
              <a:ext cx="43490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8F3E64-5B1B-47CE-845C-A65A4431C8FB}"/>
                </a:ext>
              </a:extLst>
            </p:cNvPr>
            <p:cNvCxnSpPr>
              <a:cxnSpLocks/>
            </p:cNvCxnSpPr>
            <p:nvPr/>
          </p:nvCxnSpPr>
          <p:spPr>
            <a:xfrm>
              <a:off x="6323012" y="2219757"/>
              <a:ext cx="4343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9B005A-3AFC-4936-9F75-DA2259A4F3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26" y="2591044"/>
              <a:ext cx="435887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8AB4115-83A2-4581-BF79-DAA2FF036B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3175" y="4458821"/>
              <a:ext cx="45434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6530E8-FA8F-4BEA-B5A8-CFA3F6A118A4}"/>
                </a:ext>
              </a:extLst>
            </p:cNvPr>
            <p:cNvCxnSpPr>
              <a:cxnSpLocks/>
            </p:cNvCxnSpPr>
            <p:nvPr/>
          </p:nvCxnSpPr>
          <p:spPr>
            <a:xfrm>
              <a:off x="6333807" y="4766302"/>
              <a:ext cx="45821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BF1FC7A-9468-4193-8D34-6A568DF943A8}"/>
                </a:ext>
              </a:extLst>
            </p:cNvPr>
            <p:cNvCxnSpPr>
              <a:cxnSpLocks/>
            </p:cNvCxnSpPr>
            <p:nvPr/>
          </p:nvCxnSpPr>
          <p:spPr>
            <a:xfrm>
              <a:off x="6305550" y="5100861"/>
              <a:ext cx="45674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80E42C2-1231-4CB4-848E-A74A2FB01C48}"/>
                </a:ext>
              </a:extLst>
            </p:cNvPr>
            <p:cNvCxnSpPr>
              <a:cxnSpLocks/>
            </p:cNvCxnSpPr>
            <p:nvPr/>
          </p:nvCxnSpPr>
          <p:spPr>
            <a:xfrm>
              <a:off x="4293952" y="4286250"/>
              <a:ext cx="2011598" cy="81461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4B37535-0A33-412B-8BF0-57FFED32F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0357" y="1622757"/>
              <a:ext cx="2172968" cy="968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653FFF-5307-462A-AB5A-67293ED8696E}"/>
                </a:ext>
              </a:extLst>
            </p:cNvPr>
            <p:cNvSpPr/>
            <p:nvPr/>
          </p:nvSpPr>
          <p:spPr>
            <a:xfrm>
              <a:off x="5470743" y="478971"/>
              <a:ext cx="914400" cy="59000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550390-52AA-479A-95E8-48CFC1C4CB83}"/>
                </a:ext>
              </a:extLst>
            </p:cNvPr>
            <p:cNvCxnSpPr>
              <a:cxnSpLocks/>
            </p:cNvCxnSpPr>
            <p:nvPr/>
          </p:nvCxnSpPr>
          <p:spPr>
            <a:xfrm>
              <a:off x="6275388" y="1620384"/>
              <a:ext cx="43608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12ED14-56F4-4902-A86B-CDF9FD06D10A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25" y="4145820"/>
              <a:ext cx="448108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1CD053-B8CF-42E5-A0E0-E8652E257160}"/>
                </a:ext>
              </a:extLst>
            </p:cNvPr>
            <p:cNvCxnSpPr>
              <a:cxnSpLocks/>
            </p:cNvCxnSpPr>
            <p:nvPr/>
          </p:nvCxnSpPr>
          <p:spPr>
            <a:xfrm>
              <a:off x="4217670" y="3939194"/>
              <a:ext cx="2135505" cy="5196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FF6B5F-49B5-4B9A-8C04-D20C5D3BEC93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3787208"/>
              <a:ext cx="2162175" cy="3586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CB2A1F2-0AFA-45D2-8B13-B3D613588966}"/>
                </a:ext>
              </a:extLst>
            </p:cNvPr>
            <p:cNvCxnSpPr>
              <a:cxnSpLocks/>
            </p:cNvCxnSpPr>
            <p:nvPr/>
          </p:nvCxnSpPr>
          <p:spPr>
            <a:xfrm>
              <a:off x="4221480" y="4088144"/>
              <a:ext cx="2112645" cy="681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932B29B-0A63-4653-A83D-816E93072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3370" y="1904134"/>
              <a:ext cx="2213293" cy="8154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15381D-1C70-4125-BAB3-3947D800D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5270" y="2217738"/>
              <a:ext cx="2266016" cy="669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05D02A6-0ADA-4E71-9274-F7311AD55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62" y="2590321"/>
              <a:ext cx="2295463" cy="4538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C08F372-FCDE-48E6-AD8C-048DECA12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900" y="3031590"/>
              <a:ext cx="253920" cy="502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2411875-75B7-4507-89D7-E3AB156D5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116" y="2871190"/>
              <a:ext cx="217094" cy="640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D50C19F-FB68-4089-9D1E-6D37A40EA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725" y="2718298"/>
              <a:ext cx="194946" cy="718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C76A26-6975-48C0-AA33-B79E3EC45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788" y="2603217"/>
              <a:ext cx="185650" cy="8270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F41D4E4-E468-4C3E-86ED-A584BF785C34}"/>
                </a:ext>
              </a:extLst>
            </p:cNvPr>
            <p:cNvCxnSpPr>
              <a:cxnSpLocks/>
            </p:cNvCxnSpPr>
            <p:nvPr/>
          </p:nvCxnSpPr>
          <p:spPr>
            <a:xfrm>
              <a:off x="3897313" y="3730152"/>
              <a:ext cx="320357" cy="5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A40D8D-B6BE-408B-8453-AEB7398331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8329" y="3865563"/>
              <a:ext cx="305531" cy="743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C77EB68-FDA1-48F8-94C7-4188F9CC54B8}"/>
                </a:ext>
              </a:extLst>
            </p:cNvPr>
            <p:cNvCxnSpPr>
              <a:cxnSpLocks/>
            </p:cNvCxnSpPr>
            <p:nvPr/>
          </p:nvCxnSpPr>
          <p:spPr>
            <a:xfrm>
              <a:off x="3903663" y="3983220"/>
              <a:ext cx="335595" cy="1082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86A178-6107-42D5-8568-8387AA9364FC}"/>
                </a:ext>
              </a:extLst>
            </p:cNvPr>
            <p:cNvCxnSpPr>
              <a:cxnSpLocks/>
            </p:cNvCxnSpPr>
            <p:nvPr/>
          </p:nvCxnSpPr>
          <p:spPr>
            <a:xfrm>
              <a:off x="3900700" y="4126001"/>
              <a:ext cx="362511" cy="1468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BFCD27-C96F-484F-889C-D769CF6BCCB4}"/>
                </a:ext>
              </a:extLst>
            </p:cNvPr>
            <p:cNvSpPr/>
            <p:nvPr/>
          </p:nvSpPr>
          <p:spPr>
            <a:xfrm rot="21184562">
              <a:off x="4114870" y="1680738"/>
              <a:ext cx="108957" cy="3496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8425DB-C981-4A74-986F-96D14F6B75A3}"/>
                </a:ext>
              </a:extLst>
            </p:cNvPr>
            <p:cNvCxnSpPr>
              <a:cxnSpLocks/>
            </p:cNvCxnSpPr>
            <p:nvPr/>
          </p:nvCxnSpPr>
          <p:spPr>
            <a:xfrm>
              <a:off x="3879112" y="1182971"/>
              <a:ext cx="50800" cy="4492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8218CFB-E6BF-4B90-8FD2-E0E76E7E993C}"/>
                    </a:ext>
                  </a:extLst>
                </p:cNvPr>
                <p:cNvSpPr txBox="1"/>
                <p:nvPr/>
              </p:nvSpPr>
              <p:spPr>
                <a:xfrm>
                  <a:off x="5567940" y="1214617"/>
                  <a:ext cx="720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𝐿𝑒𝑛𝑠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8218CFB-E6BF-4B90-8FD2-E0E76E7E9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940" y="1214617"/>
                  <a:ext cx="72000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B6F0FB5-7E34-4A0D-B511-4329D99760B8}"/>
                    </a:ext>
                  </a:extLst>
                </p:cNvPr>
                <p:cNvSpPr txBox="1"/>
                <p:nvPr/>
              </p:nvSpPr>
              <p:spPr>
                <a:xfrm>
                  <a:off x="3955310" y="5125003"/>
                  <a:ext cx="1525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𝑝𝑙𝑎𝑛𝑒</m:t>
                        </m:r>
                      </m:oMath>
                    </m:oMathPara>
                  </a14:m>
                  <a:endParaRPr lang="en-AU" b="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B6F0FB5-7E34-4A0D-B511-4329D9976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10" y="5125003"/>
                  <a:ext cx="152528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FF7BF1B-3BA9-4904-BFE5-BFFF25EACFDA}"/>
                    </a:ext>
                  </a:extLst>
                </p:cNvPr>
                <p:cNvSpPr txBox="1"/>
                <p:nvPr/>
              </p:nvSpPr>
              <p:spPr>
                <a:xfrm>
                  <a:off x="2425093" y="1136607"/>
                  <a:ext cx="15252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𝐼𝑑𝑒𝑎𝑙</m:t>
                        </m:r>
                      </m:oMath>
                    </m:oMathPara>
                  </a14:m>
                  <a:endParaRPr lang="en-AU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𝑝𝑙𝑎𝑛𝑒</m:t>
                        </m:r>
                      </m:oMath>
                    </m:oMathPara>
                  </a14:m>
                  <a:endParaRPr lang="en-AU" b="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FF7BF1B-3BA9-4904-BFE5-BFFF25EAC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093" y="1136607"/>
                  <a:ext cx="1525289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296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86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Prell</dc:creator>
  <cp:lastModifiedBy>Patrick Prell</cp:lastModifiedBy>
  <cp:revision>132</cp:revision>
  <dcterms:created xsi:type="dcterms:W3CDTF">2019-05-14T06:40:16Z</dcterms:created>
  <dcterms:modified xsi:type="dcterms:W3CDTF">2019-06-02T16:40:12Z</dcterms:modified>
</cp:coreProperties>
</file>