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Space Mono" panose="020B0604020202020204" charset="0"/>
      <p:regular r:id="rId9"/>
    </p:embeddedFont>
    <p:embeddedFont>
      <p:font typeface="Space Mono Bold" panose="020B0604020202020204" charset="0"/>
      <p:regular r:id="rId10"/>
    </p:embeddedFont>
    <p:embeddedFont>
      <p:font typeface="Space Mono Italic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06" r="-1010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52888" y="0"/>
            <a:ext cx="1735112" cy="1735112"/>
          </a:xfrm>
          <a:custGeom>
            <a:avLst/>
            <a:gdLst/>
            <a:ahLst/>
            <a:cxnLst/>
            <a:rect l="l" t="t" r="r" b="b"/>
            <a:pathLst>
              <a:path w="1735112" h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3524878" cy="1501584"/>
          </a:xfrm>
          <a:custGeom>
            <a:avLst/>
            <a:gdLst/>
            <a:ahLst/>
            <a:cxnLst/>
            <a:rect l="l" t="t" r="r" b="b"/>
            <a:pathLst>
              <a:path w="3524878" h="1501584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19400" y="7325872"/>
            <a:ext cx="12039600" cy="946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  <a:spcBef>
                <a:spcPct val="0"/>
              </a:spcBef>
            </a:pPr>
            <a:r>
              <a:rPr lang="en-US" sz="5492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2000" y="8648700"/>
            <a:ext cx="7085773" cy="1500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4292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Paladi</a:t>
            </a:r>
            <a:r>
              <a:rPr lang="en-US" sz="4292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Andrei</a:t>
            </a:r>
          </a:p>
          <a:p>
            <a:pPr algn="ctr">
              <a:lnSpc>
                <a:spcPts val="6009"/>
              </a:lnSpc>
              <a:spcBef>
                <a:spcPct val="0"/>
              </a:spcBef>
            </a:pPr>
            <a:r>
              <a:rPr lang="en-US" sz="4292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Ciobanu Andrei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09650"/>
            <a:ext cx="11011829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1. Context &amp;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Motivație</a:t>
            </a:r>
            <a:endParaRPr lang="en-US" sz="5999" b="1" dirty="0">
              <a:solidFill>
                <a:srgbClr val="2E5375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2228" y="2694496"/>
            <a:ext cx="17203544" cy="489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Problema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generala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tema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aleasa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este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faptul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marea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majoritate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dispozitivelor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cu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ultrasunete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nu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foarte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detaliate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	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exemplu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domeniu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medical, se pot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lua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decizii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bune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pe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baza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unor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prelucrate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</a:p>
          <a:p>
            <a:pPr marL="367029" lvl="1"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	Sa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facem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program care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poate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prelucra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imaginile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scoase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dispozitive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buget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ajungem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la o imagine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destul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asemanatoare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 una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produsa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dispozitivele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premium.</a:t>
            </a: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Arhitectura</a:t>
            </a: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preliminară</a:t>
            </a: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soluției</a:t>
            </a:r>
            <a:endParaRPr lang="en-US" sz="5999" b="1" dirty="0">
              <a:solidFill>
                <a:srgbClr val="2E5375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522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Schema </a:t>
            </a: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arhitecturii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367029" lvl="1"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3920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2FAC6E-15C4-3951-1A3D-9D749265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7" y="4076700"/>
            <a:ext cx="16170434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3. Evaluarea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04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Metodologia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evaluare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Am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introdus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diferite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obtinute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scanare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am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diversi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algoritmi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dupa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care am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rezultatul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dupa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ochi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momentan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Setul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date: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Seturile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date (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diferite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 au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fost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luate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pe internet.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Exemplu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inainte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dupa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</a:p>
          <a:p>
            <a:pPr marL="367029" lvl="1"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</p:txBody>
      </p:sp>
      <p:pic>
        <p:nvPicPr>
          <p:cNvPr id="11" name="Picture 10" descr="A close-up of a sonogram&#10;&#10;Description automatically generated">
            <a:extLst>
              <a:ext uri="{FF2B5EF4-FFF2-40B4-BE49-F238E27FC236}">
                <a16:creationId xmlns:a16="http://schemas.microsoft.com/office/drawing/2014/main" id="{C07FA523-8035-8C1D-6D04-031607997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600700"/>
            <a:ext cx="8520845" cy="3916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04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l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824229" lvl="2">
              <a:lnSpc>
                <a:spcPts val="4759"/>
              </a:lnSpc>
            </a:pPr>
            <a:r>
              <a:rPr lang="en-US" sz="1500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			</a:t>
            </a: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367029" lvl="1"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9" name="Picture 8" descr="A close-up of a sonogram&#10;&#10;Description automatically generated">
            <a:extLst>
              <a:ext uri="{FF2B5EF4-FFF2-40B4-BE49-F238E27FC236}">
                <a16:creationId xmlns:a16="http://schemas.microsoft.com/office/drawing/2014/main" id="{D27205F6-404F-70D8-472C-9D20302FC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527" y="3229829"/>
            <a:ext cx="7802879" cy="3586065"/>
          </a:xfrm>
          <a:prstGeom prst="rect">
            <a:avLst/>
          </a:prstGeom>
        </p:spPr>
      </p:pic>
      <p:pic>
        <p:nvPicPr>
          <p:cNvPr id="11" name="Picture 10" descr="A close-up of a monochrome image&#10;&#10;Description automatically generated">
            <a:extLst>
              <a:ext uri="{FF2B5EF4-FFF2-40B4-BE49-F238E27FC236}">
                <a16:creationId xmlns:a16="http://schemas.microsoft.com/office/drawing/2014/main" id="{22E226AC-9FEC-3347-3B6B-A740259C2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4" y="5733744"/>
            <a:ext cx="6058629" cy="2478783"/>
          </a:xfrm>
          <a:prstGeom prst="rect">
            <a:avLst/>
          </a:prstGeom>
        </p:spPr>
      </p:pic>
      <p:pic>
        <p:nvPicPr>
          <p:cNvPr id="13" name="Picture 12" descr="A close-up of a cat's fur&#10;&#10;Description automatically generated">
            <a:extLst>
              <a:ext uri="{FF2B5EF4-FFF2-40B4-BE49-F238E27FC236}">
                <a16:creationId xmlns:a16="http://schemas.microsoft.com/office/drawing/2014/main" id="{A0ADAC6A-D0E4-73BE-6A3A-702CAB8C3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3" y="2540814"/>
            <a:ext cx="6058629" cy="2482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5B7918-9625-C416-55A1-42DBDEFB6FE6}"/>
              </a:ext>
            </a:extLst>
          </p:cNvPr>
          <p:cNvSpPr txBox="1"/>
          <p:nvPr/>
        </p:nvSpPr>
        <p:spPr>
          <a:xfrm>
            <a:off x="7010400" y="2919611"/>
            <a:ext cx="2109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Filtru</a:t>
            </a:r>
            <a:r>
              <a:rPr lang="en-US" sz="2500" dirty="0"/>
              <a:t> Gaussian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2319E-8222-46E6-9566-C9ACA3BC488A}"/>
              </a:ext>
            </a:extLst>
          </p:cNvPr>
          <p:cNvSpPr txBox="1"/>
          <p:nvPr/>
        </p:nvSpPr>
        <p:spPr>
          <a:xfrm>
            <a:off x="12965053" y="7039412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Filtru</a:t>
            </a:r>
            <a:r>
              <a:rPr lang="en-US" sz="2500" dirty="0"/>
              <a:t> Sobel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43D27-5CDB-C8C9-5981-6CF60C5965A3}"/>
              </a:ext>
            </a:extLst>
          </p:cNvPr>
          <p:cNvSpPr txBox="1"/>
          <p:nvPr/>
        </p:nvSpPr>
        <p:spPr>
          <a:xfrm>
            <a:off x="7010400" y="6734608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Filtru</a:t>
            </a:r>
            <a:r>
              <a:rPr lang="en-US" sz="2500" dirty="0"/>
              <a:t> Sobel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Concluzii</a:t>
            </a:r>
            <a:r>
              <a:rPr lang="en-US" sz="5999" b="1" dirty="0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5999" b="1" dirty="0" err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Preliminare</a:t>
            </a:r>
            <a:endParaRPr lang="en-US" sz="5999" b="1" dirty="0">
              <a:solidFill>
                <a:srgbClr val="2E5375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850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l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marL="367029" lvl="1" algn="l">
              <a:lnSpc>
                <a:spcPts val="4759"/>
              </a:lnSpc>
            </a:pPr>
            <a:endParaRPr lang="en-US" sz="3399" b="1" dirty="0">
              <a:solidFill>
                <a:srgbClr val="000000"/>
              </a:solidFill>
              <a:latin typeface="Space Mono" panose="020B0604020202020204" charset="0"/>
              <a:ea typeface="Space Mono Bold"/>
              <a:cs typeface="Space Mono Bold"/>
              <a:sym typeface="Space Mono Bold"/>
            </a:endParaRPr>
          </a:p>
          <a:p>
            <a:pPr marL="367029" lvl="1" algn="l"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	Am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proiect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interfata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in python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ce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aplica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un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filtru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pe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imaginea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selectata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.</a:t>
            </a:r>
          </a:p>
          <a:p>
            <a:pPr marL="367029" lvl="1"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Space Mono" panose="020B0604020202020204" charset="0"/>
              <a:ea typeface="Space Mono Bold"/>
              <a:cs typeface="Space Mono Bold"/>
              <a:sym typeface="Space Mono Bold"/>
            </a:endParaRPr>
          </a:p>
          <a:p>
            <a:pPr marL="367029" lvl="1" algn="l"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	O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limitare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actuala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este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faptul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ca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putem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aplica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doar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un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filtru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iar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imaginea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prelucrata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nu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poate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fi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salvata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momentan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.</a:t>
            </a:r>
          </a:p>
          <a:p>
            <a:pPr marL="367029" lvl="1"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  <a:p>
            <a:pPr marL="367029" lvl="1" algn="l"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	O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potentiala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imbunatatire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este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aplicarea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unui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set de </a:t>
            </a:r>
            <a:r>
              <a:rPr lang="en-US" sz="3200" dirty="0" err="1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filtre</a:t>
            </a:r>
            <a:r>
              <a:rPr lang="en-US" sz="3200" dirty="0">
                <a:solidFill>
                  <a:srgbClr val="000000"/>
                </a:solidFill>
                <a:latin typeface="Space Mono" panose="020B0604020202020204" charset="0"/>
                <a:ea typeface="Space Mono"/>
                <a:cs typeface="Space Mono"/>
                <a:sym typeface="Space Mono Bold"/>
              </a:rPr>
              <a:t> consecutive.</a:t>
            </a:r>
            <a:endParaRPr lang="en-US" sz="3200" dirty="0">
              <a:solidFill>
                <a:srgbClr val="000000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456" y="-44452"/>
            <a:ext cx="17203544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Ultrasound image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 Direcții Viitoare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5400" y="3893988"/>
            <a:ext cx="17203544" cy="296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	Pana 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la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finalul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proiectului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dorim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sa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imbunatatim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procesarea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curenta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prin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implementarea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mai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multor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tipuri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filtre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si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salvarea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imaginilor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procesate</a:t>
            </a:r>
            <a:r>
              <a:rPr lang="en-US" sz="3399" b="1" dirty="0">
                <a:solidFill>
                  <a:srgbClr val="000000"/>
                </a:solidFill>
                <a:latin typeface="Space Mono" panose="020B0604020202020204" charset="0"/>
                <a:ea typeface="Space Mono Bold"/>
                <a:cs typeface="Space Mono Bold"/>
                <a:sym typeface="Space Mono Bold"/>
              </a:rPr>
              <a:t>.</a:t>
            </a:r>
            <a:endParaRPr lang="en-US" sz="3399" dirty="0">
              <a:solidFill>
                <a:srgbClr val="000000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dirty="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307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Space Mono Italics</vt:lpstr>
      <vt:lpstr>Arial</vt:lpstr>
      <vt:lpstr>Calibri</vt:lpstr>
      <vt:lpstr>Space Mono Bold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Template_prezentare_s4</dc:title>
  <cp:lastModifiedBy>Andrei Ciobanu</cp:lastModifiedBy>
  <cp:revision>7</cp:revision>
  <dcterms:created xsi:type="dcterms:W3CDTF">2006-08-16T00:00:00Z</dcterms:created>
  <dcterms:modified xsi:type="dcterms:W3CDTF">2024-11-14T11:06:55Z</dcterms:modified>
  <dc:identifier>DAGVHg5y5Wo</dc:identifier>
</cp:coreProperties>
</file>