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57" r:id="rId4"/>
    <p:sldId id="258" r:id="rId5"/>
    <p:sldId id="259" r:id="rId6"/>
    <p:sldId id="264" r:id="rId7"/>
    <p:sldId id="260" r:id="rId8"/>
    <p:sldId id="261" r:id="rId9"/>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108" d="100"/>
          <a:sy n="108" d="100"/>
        </p:scale>
        <p:origin x="7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B3E8-3C3E-E08C-0A91-5653E6E6FB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o-RO"/>
          </a:p>
        </p:txBody>
      </p:sp>
      <p:sp>
        <p:nvSpPr>
          <p:cNvPr id="3" name="Subtitle 2">
            <a:extLst>
              <a:ext uri="{FF2B5EF4-FFF2-40B4-BE49-F238E27FC236}">
                <a16:creationId xmlns:a16="http://schemas.microsoft.com/office/drawing/2014/main" id="{9D684DA9-8683-F02A-1CF2-BECB952EDF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o-RO"/>
          </a:p>
        </p:txBody>
      </p:sp>
      <p:sp>
        <p:nvSpPr>
          <p:cNvPr id="4" name="Date Placeholder 3">
            <a:extLst>
              <a:ext uri="{FF2B5EF4-FFF2-40B4-BE49-F238E27FC236}">
                <a16:creationId xmlns:a16="http://schemas.microsoft.com/office/drawing/2014/main" id="{241DA6F9-5A64-20C5-C999-C383EEFE1BC3}"/>
              </a:ext>
            </a:extLst>
          </p:cNvPr>
          <p:cNvSpPr>
            <a:spLocks noGrp="1"/>
          </p:cNvSpPr>
          <p:nvPr>
            <p:ph type="dt" sz="half" idx="10"/>
          </p:nvPr>
        </p:nvSpPr>
        <p:spPr/>
        <p:txBody>
          <a:bodyPr/>
          <a:lstStyle/>
          <a:p>
            <a:fld id="{09CBA237-E543-4D3E-9DED-7ACF82DC82CC}" type="datetimeFigureOut">
              <a:rPr lang="ro-RO" smtClean="0"/>
              <a:t>19.11.2024</a:t>
            </a:fld>
            <a:endParaRPr lang="ro-RO"/>
          </a:p>
        </p:txBody>
      </p:sp>
      <p:sp>
        <p:nvSpPr>
          <p:cNvPr id="5" name="Footer Placeholder 4">
            <a:extLst>
              <a:ext uri="{FF2B5EF4-FFF2-40B4-BE49-F238E27FC236}">
                <a16:creationId xmlns:a16="http://schemas.microsoft.com/office/drawing/2014/main" id="{AC6EB0D0-80BE-8FF9-380F-A9D08AF6BB74}"/>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E805B644-5DE9-2C79-AC13-C1E5C58C64FF}"/>
              </a:ext>
            </a:extLst>
          </p:cNvPr>
          <p:cNvSpPr>
            <a:spLocks noGrp="1"/>
          </p:cNvSpPr>
          <p:nvPr>
            <p:ph type="sldNum" sz="quarter" idx="12"/>
          </p:nvPr>
        </p:nvSpPr>
        <p:spPr/>
        <p:txBody>
          <a:bodyPr/>
          <a:lstStyle/>
          <a:p>
            <a:fld id="{83724DEC-A069-4E6D-97CA-7E7E6DC47BF8}" type="slidenum">
              <a:rPr lang="ro-RO" smtClean="0"/>
              <a:t>‹#›</a:t>
            </a:fld>
            <a:endParaRPr lang="ro-RO"/>
          </a:p>
        </p:txBody>
      </p:sp>
    </p:spTree>
    <p:extLst>
      <p:ext uri="{BB962C8B-B14F-4D97-AF65-F5344CB8AC3E}">
        <p14:creationId xmlns:p14="http://schemas.microsoft.com/office/powerpoint/2010/main" val="102535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05DE5-0E22-831F-D3C4-1D8B9578432D}"/>
              </a:ext>
            </a:extLst>
          </p:cNvPr>
          <p:cNvSpPr>
            <a:spLocks noGrp="1"/>
          </p:cNvSpPr>
          <p:nvPr>
            <p:ph type="title"/>
          </p:nvPr>
        </p:nvSpPr>
        <p:spPr/>
        <p:txBody>
          <a:bodyPr/>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0E42352D-D7AB-1425-BE22-A192A4F810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2EF573AF-D483-FECC-2D28-C3B725D16E08}"/>
              </a:ext>
            </a:extLst>
          </p:cNvPr>
          <p:cNvSpPr>
            <a:spLocks noGrp="1"/>
          </p:cNvSpPr>
          <p:nvPr>
            <p:ph type="dt" sz="half" idx="10"/>
          </p:nvPr>
        </p:nvSpPr>
        <p:spPr/>
        <p:txBody>
          <a:bodyPr/>
          <a:lstStyle/>
          <a:p>
            <a:fld id="{09CBA237-E543-4D3E-9DED-7ACF82DC82CC}" type="datetimeFigureOut">
              <a:rPr lang="ro-RO" smtClean="0"/>
              <a:t>19.11.2024</a:t>
            </a:fld>
            <a:endParaRPr lang="ro-RO"/>
          </a:p>
        </p:txBody>
      </p:sp>
      <p:sp>
        <p:nvSpPr>
          <p:cNvPr id="5" name="Footer Placeholder 4">
            <a:extLst>
              <a:ext uri="{FF2B5EF4-FFF2-40B4-BE49-F238E27FC236}">
                <a16:creationId xmlns:a16="http://schemas.microsoft.com/office/drawing/2014/main" id="{0FB10662-3C2C-4B9D-92FC-001D75CAE340}"/>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D7CCDC86-4996-DEDA-77D8-BDD1FB9511FD}"/>
              </a:ext>
            </a:extLst>
          </p:cNvPr>
          <p:cNvSpPr>
            <a:spLocks noGrp="1"/>
          </p:cNvSpPr>
          <p:nvPr>
            <p:ph type="sldNum" sz="quarter" idx="12"/>
          </p:nvPr>
        </p:nvSpPr>
        <p:spPr/>
        <p:txBody>
          <a:bodyPr/>
          <a:lstStyle/>
          <a:p>
            <a:fld id="{83724DEC-A069-4E6D-97CA-7E7E6DC47BF8}" type="slidenum">
              <a:rPr lang="ro-RO" smtClean="0"/>
              <a:t>‹#›</a:t>
            </a:fld>
            <a:endParaRPr lang="ro-RO"/>
          </a:p>
        </p:txBody>
      </p:sp>
    </p:spTree>
    <p:extLst>
      <p:ext uri="{BB962C8B-B14F-4D97-AF65-F5344CB8AC3E}">
        <p14:creationId xmlns:p14="http://schemas.microsoft.com/office/powerpoint/2010/main" val="2443634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AA57C6-03DC-0583-6A73-F7F08DF5F6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985CF73D-25FA-A68F-2648-5CA9594B72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275F3866-2B4F-C901-F92E-C2142D4BFD3E}"/>
              </a:ext>
            </a:extLst>
          </p:cNvPr>
          <p:cNvSpPr>
            <a:spLocks noGrp="1"/>
          </p:cNvSpPr>
          <p:nvPr>
            <p:ph type="dt" sz="half" idx="10"/>
          </p:nvPr>
        </p:nvSpPr>
        <p:spPr/>
        <p:txBody>
          <a:bodyPr/>
          <a:lstStyle/>
          <a:p>
            <a:fld id="{09CBA237-E543-4D3E-9DED-7ACF82DC82CC}" type="datetimeFigureOut">
              <a:rPr lang="ro-RO" smtClean="0"/>
              <a:t>19.11.2024</a:t>
            </a:fld>
            <a:endParaRPr lang="ro-RO"/>
          </a:p>
        </p:txBody>
      </p:sp>
      <p:sp>
        <p:nvSpPr>
          <p:cNvPr id="5" name="Footer Placeholder 4">
            <a:extLst>
              <a:ext uri="{FF2B5EF4-FFF2-40B4-BE49-F238E27FC236}">
                <a16:creationId xmlns:a16="http://schemas.microsoft.com/office/drawing/2014/main" id="{AE381567-4978-162B-F414-CF42FEA8C5A5}"/>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718ACC5F-063C-B70A-BBE2-EF252E6F763B}"/>
              </a:ext>
            </a:extLst>
          </p:cNvPr>
          <p:cNvSpPr>
            <a:spLocks noGrp="1"/>
          </p:cNvSpPr>
          <p:nvPr>
            <p:ph type="sldNum" sz="quarter" idx="12"/>
          </p:nvPr>
        </p:nvSpPr>
        <p:spPr/>
        <p:txBody>
          <a:bodyPr/>
          <a:lstStyle/>
          <a:p>
            <a:fld id="{83724DEC-A069-4E6D-97CA-7E7E6DC47BF8}" type="slidenum">
              <a:rPr lang="ro-RO" smtClean="0"/>
              <a:t>‹#›</a:t>
            </a:fld>
            <a:endParaRPr lang="ro-RO"/>
          </a:p>
        </p:txBody>
      </p:sp>
    </p:spTree>
    <p:extLst>
      <p:ext uri="{BB962C8B-B14F-4D97-AF65-F5344CB8AC3E}">
        <p14:creationId xmlns:p14="http://schemas.microsoft.com/office/powerpoint/2010/main" val="359221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BDE6-E358-E68C-5B50-3DD999E68FD9}"/>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85D0AF3A-9337-3058-9FEB-11B39A4D73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FA0A860A-D44C-21AD-8073-20A1503E06FA}"/>
              </a:ext>
            </a:extLst>
          </p:cNvPr>
          <p:cNvSpPr>
            <a:spLocks noGrp="1"/>
          </p:cNvSpPr>
          <p:nvPr>
            <p:ph type="dt" sz="half" idx="10"/>
          </p:nvPr>
        </p:nvSpPr>
        <p:spPr/>
        <p:txBody>
          <a:bodyPr/>
          <a:lstStyle/>
          <a:p>
            <a:fld id="{09CBA237-E543-4D3E-9DED-7ACF82DC82CC}" type="datetimeFigureOut">
              <a:rPr lang="ro-RO" smtClean="0"/>
              <a:t>19.11.2024</a:t>
            </a:fld>
            <a:endParaRPr lang="ro-RO"/>
          </a:p>
        </p:txBody>
      </p:sp>
      <p:sp>
        <p:nvSpPr>
          <p:cNvPr id="5" name="Footer Placeholder 4">
            <a:extLst>
              <a:ext uri="{FF2B5EF4-FFF2-40B4-BE49-F238E27FC236}">
                <a16:creationId xmlns:a16="http://schemas.microsoft.com/office/drawing/2014/main" id="{E4BF0062-2046-B083-0E29-9D171F3502AD}"/>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72A06591-0624-3DD9-F463-BE0187F3EF5C}"/>
              </a:ext>
            </a:extLst>
          </p:cNvPr>
          <p:cNvSpPr>
            <a:spLocks noGrp="1"/>
          </p:cNvSpPr>
          <p:nvPr>
            <p:ph type="sldNum" sz="quarter" idx="12"/>
          </p:nvPr>
        </p:nvSpPr>
        <p:spPr/>
        <p:txBody>
          <a:bodyPr/>
          <a:lstStyle/>
          <a:p>
            <a:fld id="{83724DEC-A069-4E6D-97CA-7E7E6DC47BF8}" type="slidenum">
              <a:rPr lang="ro-RO" smtClean="0"/>
              <a:t>‹#›</a:t>
            </a:fld>
            <a:endParaRPr lang="ro-RO"/>
          </a:p>
        </p:txBody>
      </p:sp>
    </p:spTree>
    <p:extLst>
      <p:ext uri="{BB962C8B-B14F-4D97-AF65-F5344CB8AC3E}">
        <p14:creationId xmlns:p14="http://schemas.microsoft.com/office/powerpoint/2010/main" val="1087648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9B78D-6BB9-1FA7-2470-B1A6724BDE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o-RO"/>
          </a:p>
        </p:txBody>
      </p:sp>
      <p:sp>
        <p:nvSpPr>
          <p:cNvPr id="3" name="Text Placeholder 2">
            <a:extLst>
              <a:ext uri="{FF2B5EF4-FFF2-40B4-BE49-F238E27FC236}">
                <a16:creationId xmlns:a16="http://schemas.microsoft.com/office/drawing/2014/main" id="{6970DD6C-BDA0-6536-5FC8-C1CF4AFB11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FD7AB3-AB3D-2071-971B-A45E9FFBF166}"/>
              </a:ext>
            </a:extLst>
          </p:cNvPr>
          <p:cNvSpPr>
            <a:spLocks noGrp="1"/>
          </p:cNvSpPr>
          <p:nvPr>
            <p:ph type="dt" sz="half" idx="10"/>
          </p:nvPr>
        </p:nvSpPr>
        <p:spPr/>
        <p:txBody>
          <a:bodyPr/>
          <a:lstStyle/>
          <a:p>
            <a:fld id="{09CBA237-E543-4D3E-9DED-7ACF82DC82CC}" type="datetimeFigureOut">
              <a:rPr lang="ro-RO" smtClean="0"/>
              <a:t>19.11.2024</a:t>
            </a:fld>
            <a:endParaRPr lang="ro-RO"/>
          </a:p>
        </p:txBody>
      </p:sp>
      <p:sp>
        <p:nvSpPr>
          <p:cNvPr id="5" name="Footer Placeholder 4">
            <a:extLst>
              <a:ext uri="{FF2B5EF4-FFF2-40B4-BE49-F238E27FC236}">
                <a16:creationId xmlns:a16="http://schemas.microsoft.com/office/drawing/2014/main" id="{886CDE62-D9B2-1C98-1B22-D2D898EB632F}"/>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7D744365-516C-E116-5F23-DAE01A16A3E5}"/>
              </a:ext>
            </a:extLst>
          </p:cNvPr>
          <p:cNvSpPr>
            <a:spLocks noGrp="1"/>
          </p:cNvSpPr>
          <p:nvPr>
            <p:ph type="sldNum" sz="quarter" idx="12"/>
          </p:nvPr>
        </p:nvSpPr>
        <p:spPr/>
        <p:txBody>
          <a:bodyPr/>
          <a:lstStyle/>
          <a:p>
            <a:fld id="{83724DEC-A069-4E6D-97CA-7E7E6DC47BF8}" type="slidenum">
              <a:rPr lang="ro-RO" smtClean="0"/>
              <a:t>‹#›</a:t>
            </a:fld>
            <a:endParaRPr lang="ro-RO"/>
          </a:p>
        </p:txBody>
      </p:sp>
    </p:spTree>
    <p:extLst>
      <p:ext uri="{BB962C8B-B14F-4D97-AF65-F5344CB8AC3E}">
        <p14:creationId xmlns:p14="http://schemas.microsoft.com/office/powerpoint/2010/main" val="1863487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35E53-F82F-3A07-C2DF-F7A18F10C8DA}"/>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1FA86B3A-183E-3C39-96ED-2576144AE9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a:extLst>
              <a:ext uri="{FF2B5EF4-FFF2-40B4-BE49-F238E27FC236}">
                <a16:creationId xmlns:a16="http://schemas.microsoft.com/office/drawing/2014/main" id="{9C8C21DF-80B9-95A5-B43A-80438E5886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a:extLst>
              <a:ext uri="{FF2B5EF4-FFF2-40B4-BE49-F238E27FC236}">
                <a16:creationId xmlns:a16="http://schemas.microsoft.com/office/drawing/2014/main" id="{64EEE083-B73A-7EAB-DC97-72E4A86BBCA9}"/>
              </a:ext>
            </a:extLst>
          </p:cNvPr>
          <p:cNvSpPr>
            <a:spLocks noGrp="1"/>
          </p:cNvSpPr>
          <p:nvPr>
            <p:ph type="dt" sz="half" idx="10"/>
          </p:nvPr>
        </p:nvSpPr>
        <p:spPr/>
        <p:txBody>
          <a:bodyPr/>
          <a:lstStyle/>
          <a:p>
            <a:fld id="{09CBA237-E543-4D3E-9DED-7ACF82DC82CC}" type="datetimeFigureOut">
              <a:rPr lang="ro-RO" smtClean="0"/>
              <a:t>19.11.2024</a:t>
            </a:fld>
            <a:endParaRPr lang="ro-RO"/>
          </a:p>
        </p:txBody>
      </p:sp>
      <p:sp>
        <p:nvSpPr>
          <p:cNvPr id="6" name="Footer Placeholder 5">
            <a:extLst>
              <a:ext uri="{FF2B5EF4-FFF2-40B4-BE49-F238E27FC236}">
                <a16:creationId xmlns:a16="http://schemas.microsoft.com/office/drawing/2014/main" id="{62310881-6C5A-A2E4-160D-1C04EE1ADB13}"/>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A65B4A74-86D7-DC1D-F3C7-4BC7C4D48197}"/>
              </a:ext>
            </a:extLst>
          </p:cNvPr>
          <p:cNvSpPr>
            <a:spLocks noGrp="1"/>
          </p:cNvSpPr>
          <p:nvPr>
            <p:ph type="sldNum" sz="quarter" idx="12"/>
          </p:nvPr>
        </p:nvSpPr>
        <p:spPr/>
        <p:txBody>
          <a:bodyPr/>
          <a:lstStyle/>
          <a:p>
            <a:fld id="{83724DEC-A069-4E6D-97CA-7E7E6DC47BF8}" type="slidenum">
              <a:rPr lang="ro-RO" smtClean="0"/>
              <a:t>‹#›</a:t>
            </a:fld>
            <a:endParaRPr lang="ro-RO"/>
          </a:p>
        </p:txBody>
      </p:sp>
    </p:spTree>
    <p:extLst>
      <p:ext uri="{BB962C8B-B14F-4D97-AF65-F5344CB8AC3E}">
        <p14:creationId xmlns:p14="http://schemas.microsoft.com/office/powerpoint/2010/main" val="255870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391BF-C2AC-401F-021F-858ED11BDF45}"/>
              </a:ext>
            </a:extLst>
          </p:cNvPr>
          <p:cNvSpPr>
            <a:spLocks noGrp="1"/>
          </p:cNvSpPr>
          <p:nvPr>
            <p:ph type="title"/>
          </p:nvPr>
        </p:nvSpPr>
        <p:spPr>
          <a:xfrm>
            <a:off x="839788" y="365125"/>
            <a:ext cx="10515600" cy="1325563"/>
          </a:xfrm>
        </p:spPr>
        <p:txBody>
          <a:bodyPr/>
          <a:lstStyle/>
          <a:p>
            <a:r>
              <a:rPr lang="en-US"/>
              <a:t>Click to edit Master title style</a:t>
            </a:r>
            <a:endParaRPr lang="ro-RO"/>
          </a:p>
        </p:txBody>
      </p:sp>
      <p:sp>
        <p:nvSpPr>
          <p:cNvPr id="3" name="Text Placeholder 2">
            <a:extLst>
              <a:ext uri="{FF2B5EF4-FFF2-40B4-BE49-F238E27FC236}">
                <a16:creationId xmlns:a16="http://schemas.microsoft.com/office/drawing/2014/main" id="{BB2429A7-A49D-902E-C241-037B303537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A24E64-A663-EE2A-AA44-434BE238EE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a:extLst>
              <a:ext uri="{FF2B5EF4-FFF2-40B4-BE49-F238E27FC236}">
                <a16:creationId xmlns:a16="http://schemas.microsoft.com/office/drawing/2014/main" id="{19D33759-E1E4-DC88-7151-744A772D36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27725-50AC-FEFF-DB58-E0FF62AC8C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a:extLst>
              <a:ext uri="{FF2B5EF4-FFF2-40B4-BE49-F238E27FC236}">
                <a16:creationId xmlns:a16="http://schemas.microsoft.com/office/drawing/2014/main" id="{6FB51534-163D-6DAA-7ECF-0B438396D2EB}"/>
              </a:ext>
            </a:extLst>
          </p:cNvPr>
          <p:cNvSpPr>
            <a:spLocks noGrp="1"/>
          </p:cNvSpPr>
          <p:nvPr>
            <p:ph type="dt" sz="half" idx="10"/>
          </p:nvPr>
        </p:nvSpPr>
        <p:spPr/>
        <p:txBody>
          <a:bodyPr/>
          <a:lstStyle/>
          <a:p>
            <a:fld id="{09CBA237-E543-4D3E-9DED-7ACF82DC82CC}" type="datetimeFigureOut">
              <a:rPr lang="ro-RO" smtClean="0"/>
              <a:t>19.11.2024</a:t>
            </a:fld>
            <a:endParaRPr lang="ro-RO"/>
          </a:p>
        </p:txBody>
      </p:sp>
      <p:sp>
        <p:nvSpPr>
          <p:cNvPr id="8" name="Footer Placeholder 7">
            <a:extLst>
              <a:ext uri="{FF2B5EF4-FFF2-40B4-BE49-F238E27FC236}">
                <a16:creationId xmlns:a16="http://schemas.microsoft.com/office/drawing/2014/main" id="{0039C268-830E-2AD9-A343-8336451F612C}"/>
              </a:ext>
            </a:extLst>
          </p:cNvPr>
          <p:cNvSpPr>
            <a:spLocks noGrp="1"/>
          </p:cNvSpPr>
          <p:nvPr>
            <p:ph type="ftr" sz="quarter" idx="11"/>
          </p:nvPr>
        </p:nvSpPr>
        <p:spPr/>
        <p:txBody>
          <a:bodyPr/>
          <a:lstStyle/>
          <a:p>
            <a:endParaRPr lang="ro-RO"/>
          </a:p>
        </p:txBody>
      </p:sp>
      <p:sp>
        <p:nvSpPr>
          <p:cNvPr id="9" name="Slide Number Placeholder 8">
            <a:extLst>
              <a:ext uri="{FF2B5EF4-FFF2-40B4-BE49-F238E27FC236}">
                <a16:creationId xmlns:a16="http://schemas.microsoft.com/office/drawing/2014/main" id="{55392A56-4168-8073-1EB1-268B8F908288}"/>
              </a:ext>
            </a:extLst>
          </p:cNvPr>
          <p:cNvSpPr>
            <a:spLocks noGrp="1"/>
          </p:cNvSpPr>
          <p:nvPr>
            <p:ph type="sldNum" sz="quarter" idx="12"/>
          </p:nvPr>
        </p:nvSpPr>
        <p:spPr/>
        <p:txBody>
          <a:bodyPr/>
          <a:lstStyle/>
          <a:p>
            <a:fld id="{83724DEC-A069-4E6D-97CA-7E7E6DC47BF8}" type="slidenum">
              <a:rPr lang="ro-RO" smtClean="0"/>
              <a:t>‹#›</a:t>
            </a:fld>
            <a:endParaRPr lang="ro-RO"/>
          </a:p>
        </p:txBody>
      </p:sp>
    </p:spTree>
    <p:extLst>
      <p:ext uri="{BB962C8B-B14F-4D97-AF65-F5344CB8AC3E}">
        <p14:creationId xmlns:p14="http://schemas.microsoft.com/office/powerpoint/2010/main" val="362093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DDF07-AD8A-6B9E-5530-0BCAE6D4C730}"/>
              </a:ext>
            </a:extLst>
          </p:cNvPr>
          <p:cNvSpPr>
            <a:spLocks noGrp="1"/>
          </p:cNvSpPr>
          <p:nvPr>
            <p:ph type="title"/>
          </p:nvPr>
        </p:nvSpPr>
        <p:spPr/>
        <p:txBody>
          <a:bodyPr/>
          <a:lstStyle/>
          <a:p>
            <a:r>
              <a:rPr lang="en-US"/>
              <a:t>Click to edit Master title style</a:t>
            </a:r>
            <a:endParaRPr lang="ro-RO"/>
          </a:p>
        </p:txBody>
      </p:sp>
      <p:sp>
        <p:nvSpPr>
          <p:cNvPr id="3" name="Date Placeholder 2">
            <a:extLst>
              <a:ext uri="{FF2B5EF4-FFF2-40B4-BE49-F238E27FC236}">
                <a16:creationId xmlns:a16="http://schemas.microsoft.com/office/drawing/2014/main" id="{741FB319-62D3-5EAF-A76F-113F58D31A86}"/>
              </a:ext>
            </a:extLst>
          </p:cNvPr>
          <p:cNvSpPr>
            <a:spLocks noGrp="1"/>
          </p:cNvSpPr>
          <p:nvPr>
            <p:ph type="dt" sz="half" idx="10"/>
          </p:nvPr>
        </p:nvSpPr>
        <p:spPr/>
        <p:txBody>
          <a:bodyPr/>
          <a:lstStyle/>
          <a:p>
            <a:fld id="{09CBA237-E543-4D3E-9DED-7ACF82DC82CC}" type="datetimeFigureOut">
              <a:rPr lang="ro-RO" smtClean="0"/>
              <a:t>19.11.2024</a:t>
            </a:fld>
            <a:endParaRPr lang="ro-RO"/>
          </a:p>
        </p:txBody>
      </p:sp>
      <p:sp>
        <p:nvSpPr>
          <p:cNvPr id="4" name="Footer Placeholder 3">
            <a:extLst>
              <a:ext uri="{FF2B5EF4-FFF2-40B4-BE49-F238E27FC236}">
                <a16:creationId xmlns:a16="http://schemas.microsoft.com/office/drawing/2014/main" id="{06A1C884-50B8-C595-379B-A988E3A7E533}"/>
              </a:ext>
            </a:extLst>
          </p:cNvPr>
          <p:cNvSpPr>
            <a:spLocks noGrp="1"/>
          </p:cNvSpPr>
          <p:nvPr>
            <p:ph type="ftr" sz="quarter" idx="11"/>
          </p:nvPr>
        </p:nvSpPr>
        <p:spPr/>
        <p:txBody>
          <a:bodyPr/>
          <a:lstStyle/>
          <a:p>
            <a:endParaRPr lang="ro-RO"/>
          </a:p>
        </p:txBody>
      </p:sp>
      <p:sp>
        <p:nvSpPr>
          <p:cNvPr id="5" name="Slide Number Placeholder 4">
            <a:extLst>
              <a:ext uri="{FF2B5EF4-FFF2-40B4-BE49-F238E27FC236}">
                <a16:creationId xmlns:a16="http://schemas.microsoft.com/office/drawing/2014/main" id="{D45495D6-7033-A573-524F-D25C9225219C}"/>
              </a:ext>
            </a:extLst>
          </p:cNvPr>
          <p:cNvSpPr>
            <a:spLocks noGrp="1"/>
          </p:cNvSpPr>
          <p:nvPr>
            <p:ph type="sldNum" sz="quarter" idx="12"/>
          </p:nvPr>
        </p:nvSpPr>
        <p:spPr/>
        <p:txBody>
          <a:bodyPr/>
          <a:lstStyle/>
          <a:p>
            <a:fld id="{83724DEC-A069-4E6D-97CA-7E7E6DC47BF8}" type="slidenum">
              <a:rPr lang="ro-RO" smtClean="0"/>
              <a:t>‹#›</a:t>
            </a:fld>
            <a:endParaRPr lang="ro-RO"/>
          </a:p>
        </p:txBody>
      </p:sp>
    </p:spTree>
    <p:extLst>
      <p:ext uri="{BB962C8B-B14F-4D97-AF65-F5344CB8AC3E}">
        <p14:creationId xmlns:p14="http://schemas.microsoft.com/office/powerpoint/2010/main" val="1361843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45D5F0-7E8C-6AEF-F5CF-D099294EF136}"/>
              </a:ext>
            </a:extLst>
          </p:cNvPr>
          <p:cNvSpPr>
            <a:spLocks noGrp="1"/>
          </p:cNvSpPr>
          <p:nvPr>
            <p:ph type="dt" sz="half" idx="10"/>
          </p:nvPr>
        </p:nvSpPr>
        <p:spPr/>
        <p:txBody>
          <a:bodyPr/>
          <a:lstStyle/>
          <a:p>
            <a:fld id="{09CBA237-E543-4D3E-9DED-7ACF82DC82CC}" type="datetimeFigureOut">
              <a:rPr lang="ro-RO" smtClean="0"/>
              <a:t>19.11.2024</a:t>
            </a:fld>
            <a:endParaRPr lang="ro-RO"/>
          </a:p>
        </p:txBody>
      </p:sp>
      <p:sp>
        <p:nvSpPr>
          <p:cNvPr id="3" name="Footer Placeholder 2">
            <a:extLst>
              <a:ext uri="{FF2B5EF4-FFF2-40B4-BE49-F238E27FC236}">
                <a16:creationId xmlns:a16="http://schemas.microsoft.com/office/drawing/2014/main" id="{1CBC9D25-131F-8A8C-387B-A0A48AE73D69}"/>
              </a:ext>
            </a:extLst>
          </p:cNvPr>
          <p:cNvSpPr>
            <a:spLocks noGrp="1"/>
          </p:cNvSpPr>
          <p:nvPr>
            <p:ph type="ftr" sz="quarter" idx="11"/>
          </p:nvPr>
        </p:nvSpPr>
        <p:spPr/>
        <p:txBody>
          <a:bodyPr/>
          <a:lstStyle/>
          <a:p>
            <a:endParaRPr lang="ro-RO"/>
          </a:p>
        </p:txBody>
      </p:sp>
      <p:sp>
        <p:nvSpPr>
          <p:cNvPr id="4" name="Slide Number Placeholder 3">
            <a:extLst>
              <a:ext uri="{FF2B5EF4-FFF2-40B4-BE49-F238E27FC236}">
                <a16:creationId xmlns:a16="http://schemas.microsoft.com/office/drawing/2014/main" id="{EC0BCCCF-FE07-F22F-B5DC-2DC6BF479B6A}"/>
              </a:ext>
            </a:extLst>
          </p:cNvPr>
          <p:cNvSpPr>
            <a:spLocks noGrp="1"/>
          </p:cNvSpPr>
          <p:nvPr>
            <p:ph type="sldNum" sz="quarter" idx="12"/>
          </p:nvPr>
        </p:nvSpPr>
        <p:spPr/>
        <p:txBody>
          <a:bodyPr/>
          <a:lstStyle/>
          <a:p>
            <a:fld id="{83724DEC-A069-4E6D-97CA-7E7E6DC47BF8}" type="slidenum">
              <a:rPr lang="ro-RO" smtClean="0"/>
              <a:t>‹#›</a:t>
            </a:fld>
            <a:endParaRPr lang="ro-RO"/>
          </a:p>
        </p:txBody>
      </p:sp>
    </p:spTree>
    <p:extLst>
      <p:ext uri="{BB962C8B-B14F-4D97-AF65-F5344CB8AC3E}">
        <p14:creationId xmlns:p14="http://schemas.microsoft.com/office/powerpoint/2010/main" val="905995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CCA89-A478-3F12-B431-92A928497F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Content Placeholder 2">
            <a:extLst>
              <a:ext uri="{FF2B5EF4-FFF2-40B4-BE49-F238E27FC236}">
                <a16:creationId xmlns:a16="http://schemas.microsoft.com/office/drawing/2014/main" id="{1E787565-1C47-942D-4B55-24E2D2DCA5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a:extLst>
              <a:ext uri="{FF2B5EF4-FFF2-40B4-BE49-F238E27FC236}">
                <a16:creationId xmlns:a16="http://schemas.microsoft.com/office/drawing/2014/main" id="{60761B9B-2F2F-FB89-03F4-ED50A46289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00615E-EB9D-8210-34A8-98F8F9996373}"/>
              </a:ext>
            </a:extLst>
          </p:cNvPr>
          <p:cNvSpPr>
            <a:spLocks noGrp="1"/>
          </p:cNvSpPr>
          <p:nvPr>
            <p:ph type="dt" sz="half" idx="10"/>
          </p:nvPr>
        </p:nvSpPr>
        <p:spPr/>
        <p:txBody>
          <a:bodyPr/>
          <a:lstStyle/>
          <a:p>
            <a:fld id="{09CBA237-E543-4D3E-9DED-7ACF82DC82CC}" type="datetimeFigureOut">
              <a:rPr lang="ro-RO" smtClean="0"/>
              <a:t>19.11.2024</a:t>
            </a:fld>
            <a:endParaRPr lang="ro-RO"/>
          </a:p>
        </p:txBody>
      </p:sp>
      <p:sp>
        <p:nvSpPr>
          <p:cNvPr id="6" name="Footer Placeholder 5">
            <a:extLst>
              <a:ext uri="{FF2B5EF4-FFF2-40B4-BE49-F238E27FC236}">
                <a16:creationId xmlns:a16="http://schemas.microsoft.com/office/drawing/2014/main" id="{08C10CF1-C3C5-75B2-4004-A62E4FB4391E}"/>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000300C8-743E-87C0-940A-D09842E2832D}"/>
              </a:ext>
            </a:extLst>
          </p:cNvPr>
          <p:cNvSpPr>
            <a:spLocks noGrp="1"/>
          </p:cNvSpPr>
          <p:nvPr>
            <p:ph type="sldNum" sz="quarter" idx="12"/>
          </p:nvPr>
        </p:nvSpPr>
        <p:spPr/>
        <p:txBody>
          <a:bodyPr/>
          <a:lstStyle/>
          <a:p>
            <a:fld id="{83724DEC-A069-4E6D-97CA-7E7E6DC47BF8}" type="slidenum">
              <a:rPr lang="ro-RO" smtClean="0"/>
              <a:t>‹#›</a:t>
            </a:fld>
            <a:endParaRPr lang="ro-RO"/>
          </a:p>
        </p:txBody>
      </p:sp>
    </p:spTree>
    <p:extLst>
      <p:ext uri="{BB962C8B-B14F-4D97-AF65-F5344CB8AC3E}">
        <p14:creationId xmlns:p14="http://schemas.microsoft.com/office/powerpoint/2010/main" val="938873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2ADF7-440C-4CE6-1C74-F03851F121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Picture Placeholder 2">
            <a:extLst>
              <a:ext uri="{FF2B5EF4-FFF2-40B4-BE49-F238E27FC236}">
                <a16:creationId xmlns:a16="http://schemas.microsoft.com/office/drawing/2014/main" id="{D41A9597-3214-DA23-C361-40F72C25A9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a:extLst>
              <a:ext uri="{FF2B5EF4-FFF2-40B4-BE49-F238E27FC236}">
                <a16:creationId xmlns:a16="http://schemas.microsoft.com/office/drawing/2014/main" id="{595FB067-B2F2-C37A-5EF3-A264ACD1DE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85C759-9ABA-AE42-1EA6-E5B9B3D4DABE}"/>
              </a:ext>
            </a:extLst>
          </p:cNvPr>
          <p:cNvSpPr>
            <a:spLocks noGrp="1"/>
          </p:cNvSpPr>
          <p:nvPr>
            <p:ph type="dt" sz="half" idx="10"/>
          </p:nvPr>
        </p:nvSpPr>
        <p:spPr/>
        <p:txBody>
          <a:bodyPr/>
          <a:lstStyle/>
          <a:p>
            <a:fld id="{09CBA237-E543-4D3E-9DED-7ACF82DC82CC}" type="datetimeFigureOut">
              <a:rPr lang="ro-RO" smtClean="0"/>
              <a:t>19.11.2024</a:t>
            </a:fld>
            <a:endParaRPr lang="ro-RO"/>
          </a:p>
        </p:txBody>
      </p:sp>
      <p:sp>
        <p:nvSpPr>
          <p:cNvPr id="6" name="Footer Placeholder 5">
            <a:extLst>
              <a:ext uri="{FF2B5EF4-FFF2-40B4-BE49-F238E27FC236}">
                <a16:creationId xmlns:a16="http://schemas.microsoft.com/office/drawing/2014/main" id="{22AA2F39-AD23-2413-FC91-67CB4D5F2D5E}"/>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20CAA4EA-34FE-3F4E-1BE5-04FB32B6EF2E}"/>
              </a:ext>
            </a:extLst>
          </p:cNvPr>
          <p:cNvSpPr>
            <a:spLocks noGrp="1"/>
          </p:cNvSpPr>
          <p:nvPr>
            <p:ph type="sldNum" sz="quarter" idx="12"/>
          </p:nvPr>
        </p:nvSpPr>
        <p:spPr/>
        <p:txBody>
          <a:bodyPr/>
          <a:lstStyle/>
          <a:p>
            <a:fld id="{83724DEC-A069-4E6D-97CA-7E7E6DC47BF8}" type="slidenum">
              <a:rPr lang="ro-RO" smtClean="0"/>
              <a:t>‹#›</a:t>
            </a:fld>
            <a:endParaRPr lang="ro-RO"/>
          </a:p>
        </p:txBody>
      </p:sp>
    </p:spTree>
    <p:extLst>
      <p:ext uri="{BB962C8B-B14F-4D97-AF65-F5344CB8AC3E}">
        <p14:creationId xmlns:p14="http://schemas.microsoft.com/office/powerpoint/2010/main" val="2866578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737FDB-FC31-9001-6ED6-47BBA8F863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o-RO"/>
          </a:p>
        </p:txBody>
      </p:sp>
      <p:sp>
        <p:nvSpPr>
          <p:cNvPr id="3" name="Text Placeholder 2">
            <a:extLst>
              <a:ext uri="{FF2B5EF4-FFF2-40B4-BE49-F238E27FC236}">
                <a16:creationId xmlns:a16="http://schemas.microsoft.com/office/drawing/2014/main" id="{FAC63BC7-DF71-7BC9-587B-F847F765C9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D3F8FCBE-F41A-FA6F-9931-421B459642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CBA237-E543-4D3E-9DED-7ACF82DC82CC}" type="datetimeFigureOut">
              <a:rPr lang="ro-RO" smtClean="0"/>
              <a:t>19.11.2024</a:t>
            </a:fld>
            <a:endParaRPr lang="ro-RO"/>
          </a:p>
        </p:txBody>
      </p:sp>
      <p:sp>
        <p:nvSpPr>
          <p:cNvPr id="5" name="Footer Placeholder 4">
            <a:extLst>
              <a:ext uri="{FF2B5EF4-FFF2-40B4-BE49-F238E27FC236}">
                <a16:creationId xmlns:a16="http://schemas.microsoft.com/office/drawing/2014/main" id="{0FDA2487-3820-5359-244B-D171B57549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o-RO"/>
          </a:p>
        </p:txBody>
      </p:sp>
      <p:sp>
        <p:nvSpPr>
          <p:cNvPr id="6" name="Slide Number Placeholder 5">
            <a:extLst>
              <a:ext uri="{FF2B5EF4-FFF2-40B4-BE49-F238E27FC236}">
                <a16:creationId xmlns:a16="http://schemas.microsoft.com/office/drawing/2014/main" id="{C68C08C7-C2F1-E86D-C07C-E8011ABD9D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724DEC-A069-4E6D-97CA-7E7E6DC47BF8}" type="slidenum">
              <a:rPr lang="ro-RO" smtClean="0"/>
              <a:t>‹#›</a:t>
            </a:fld>
            <a:endParaRPr lang="ro-RO"/>
          </a:p>
        </p:txBody>
      </p:sp>
    </p:spTree>
    <p:extLst>
      <p:ext uri="{BB962C8B-B14F-4D97-AF65-F5344CB8AC3E}">
        <p14:creationId xmlns:p14="http://schemas.microsoft.com/office/powerpoint/2010/main" val="3549630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2">
            <a:extLst>
              <a:ext uri="{FF2B5EF4-FFF2-40B4-BE49-F238E27FC236}">
                <a16:creationId xmlns:a16="http://schemas.microsoft.com/office/drawing/2014/main" id="{EA78A7EB-4585-C04A-D2B6-EEEF91282306}"/>
              </a:ext>
            </a:extLst>
          </p:cNvPr>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0106" r="-10106"/>
            </a:stretch>
          </a:blipFill>
        </p:spPr>
      </p:sp>
      <p:sp>
        <p:nvSpPr>
          <p:cNvPr id="2" name="Title 1">
            <a:extLst>
              <a:ext uri="{FF2B5EF4-FFF2-40B4-BE49-F238E27FC236}">
                <a16:creationId xmlns:a16="http://schemas.microsoft.com/office/drawing/2014/main" id="{ADF6F9C4-2EED-6A1D-5C9F-6498CA69FF6E}"/>
              </a:ext>
            </a:extLst>
          </p:cNvPr>
          <p:cNvSpPr>
            <a:spLocks noGrp="1"/>
          </p:cNvSpPr>
          <p:nvPr>
            <p:ph type="ctrTitle"/>
          </p:nvPr>
        </p:nvSpPr>
        <p:spPr>
          <a:xfrm>
            <a:off x="1442720" y="3929089"/>
            <a:ext cx="9144000" cy="2387600"/>
          </a:xfrm>
        </p:spPr>
        <p:txBody>
          <a:bodyPr/>
          <a:lstStyle/>
          <a:p>
            <a:r>
              <a:rPr lang="en-US" dirty="0" err="1">
                <a:solidFill>
                  <a:schemeClr val="bg1"/>
                </a:solidFill>
              </a:rPr>
              <a:t>Monitorizarea</a:t>
            </a:r>
            <a:r>
              <a:rPr lang="en-US" dirty="0">
                <a:solidFill>
                  <a:schemeClr val="bg1"/>
                </a:solidFill>
              </a:rPr>
              <a:t> </a:t>
            </a:r>
            <a:r>
              <a:rPr lang="en-US" dirty="0" err="1">
                <a:solidFill>
                  <a:schemeClr val="bg1"/>
                </a:solidFill>
              </a:rPr>
              <a:t>aten</a:t>
            </a:r>
            <a:r>
              <a:rPr lang="ro-RO" dirty="0">
                <a:solidFill>
                  <a:schemeClr val="bg1"/>
                </a:solidFill>
              </a:rPr>
              <a:t>ț</a:t>
            </a:r>
            <a:r>
              <a:rPr lang="en-US" dirty="0" err="1">
                <a:solidFill>
                  <a:schemeClr val="bg1"/>
                </a:solidFill>
              </a:rPr>
              <a:t>iei</a:t>
            </a:r>
            <a:r>
              <a:rPr lang="en-US" dirty="0">
                <a:solidFill>
                  <a:schemeClr val="bg1"/>
                </a:solidFill>
              </a:rPr>
              <a:t> - online school</a:t>
            </a:r>
            <a:endParaRPr lang="ro-RO" dirty="0">
              <a:solidFill>
                <a:schemeClr val="bg1"/>
              </a:solidFill>
            </a:endParaRPr>
          </a:p>
        </p:txBody>
      </p:sp>
      <p:sp>
        <p:nvSpPr>
          <p:cNvPr id="3" name="Subtitle 2">
            <a:extLst>
              <a:ext uri="{FF2B5EF4-FFF2-40B4-BE49-F238E27FC236}">
                <a16:creationId xmlns:a16="http://schemas.microsoft.com/office/drawing/2014/main" id="{18D45BCF-7849-8112-FFFD-591BD897876E}"/>
              </a:ext>
            </a:extLst>
          </p:cNvPr>
          <p:cNvSpPr>
            <a:spLocks noGrp="1"/>
          </p:cNvSpPr>
          <p:nvPr>
            <p:ph type="subTitle" idx="1"/>
          </p:nvPr>
        </p:nvSpPr>
        <p:spPr>
          <a:xfrm>
            <a:off x="8575040" y="5897881"/>
            <a:ext cx="3616960" cy="960119"/>
          </a:xfrm>
        </p:spPr>
        <p:txBody>
          <a:bodyPr>
            <a:normAutofit/>
          </a:bodyPr>
          <a:lstStyle/>
          <a:p>
            <a:r>
              <a:rPr lang="en-US" sz="2100" dirty="0" err="1">
                <a:solidFill>
                  <a:schemeClr val="bg1"/>
                </a:solidFill>
              </a:rPr>
              <a:t>Mutic</a:t>
            </a:r>
            <a:r>
              <a:rPr lang="ro-RO" sz="2100" dirty="0">
                <a:solidFill>
                  <a:schemeClr val="bg1"/>
                </a:solidFill>
              </a:rPr>
              <a:t>ă Octavian Mihai</a:t>
            </a:r>
          </a:p>
          <a:p>
            <a:r>
              <a:rPr lang="ro-RO" sz="2100" dirty="0">
                <a:solidFill>
                  <a:schemeClr val="bg1"/>
                </a:solidFill>
              </a:rPr>
              <a:t>Balan Ștefan</a:t>
            </a:r>
          </a:p>
        </p:txBody>
      </p:sp>
      <p:sp>
        <p:nvSpPr>
          <p:cNvPr id="4" name="Freeform 3">
            <a:extLst>
              <a:ext uri="{FF2B5EF4-FFF2-40B4-BE49-F238E27FC236}">
                <a16:creationId xmlns:a16="http://schemas.microsoft.com/office/drawing/2014/main" id="{4C6723CE-B930-E63B-D060-A881A0ACE4BB}"/>
              </a:ext>
            </a:extLst>
          </p:cNvPr>
          <p:cNvSpPr/>
          <p:nvPr/>
        </p:nvSpPr>
        <p:spPr>
          <a:xfrm>
            <a:off x="10456888" y="0"/>
            <a:ext cx="1735112" cy="1735112"/>
          </a:xfrm>
          <a:custGeom>
            <a:avLst/>
            <a:gdLst/>
            <a:ahLst/>
            <a:cxnLst/>
            <a:rect l="l" t="t" r="r" b="b"/>
            <a:pathLst>
              <a:path w="1735112" h="1735112">
                <a:moveTo>
                  <a:pt x="0" y="0"/>
                </a:moveTo>
                <a:lnTo>
                  <a:pt x="1735112" y="0"/>
                </a:lnTo>
                <a:lnTo>
                  <a:pt x="1735112" y="1735112"/>
                </a:lnTo>
                <a:lnTo>
                  <a:pt x="0" y="1735112"/>
                </a:lnTo>
                <a:lnTo>
                  <a:pt x="0" y="0"/>
                </a:lnTo>
                <a:close/>
              </a:path>
            </a:pathLst>
          </a:custGeom>
          <a:blipFill>
            <a:blip r:embed="rId3"/>
            <a:stretch>
              <a:fillRect/>
            </a:stretch>
          </a:blipFill>
        </p:spPr>
      </p:sp>
      <p:sp>
        <p:nvSpPr>
          <p:cNvPr id="5" name="Freeform 4">
            <a:extLst>
              <a:ext uri="{FF2B5EF4-FFF2-40B4-BE49-F238E27FC236}">
                <a16:creationId xmlns:a16="http://schemas.microsoft.com/office/drawing/2014/main" id="{D39F56A0-FB9A-6E2E-A510-6933C07963C5}"/>
              </a:ext>
            </a:extLst>
          </p:cNvPr>
          <p:cNvSpPr/>
          <p:nvPr/>
        </p:nvSpPr>
        <p:spPr>
          <a:xfrm>
            <a:off x="0" y="0"/>
            <a:ext cx="3524878" cy="1501584"/>
          </a:xfrm>
          <a:custGeom>
            <a:avLst/>
            <a:gdLst/>
            <a:ahLst/>
            <a:cxnLst/>
            <a:rect l="l" t="t" r="r" b="b"/>
            <a:pathLst>
              <a:path w="3524878" h="1501584">
                <a:moveTo>
                  <a:pt x="0" y="0"/>
                </a:moveTo>
                <a:lnTo>
                  <a:pt x="3524878" y="0"/>
                </a:lnTo>
                <a:lnTo>
                  <a:pt x="3524878" y="1501584"/>
                </a:lnTo>
                <a:lnTo>
                  <a:pt x="0" y="1501584"/>
                </a:lnTo>
                <a:lnTo>
                  <a:pt x="0" y="0"/>
                </a:lnTo>
                <a:close/>
              </a:path>
            </a:pathLst>
          </a:custGeom>
          <a:blipFill>
            <a:blip r:embed="rId4"/>
            <a:stretch>
              <a:fillRect/>
            </a:stretch>
          </a:blipFill>
        </p:spPr>
      </p:sp>
    </p:spTree>
    <p:extLst>
      <p:ext uri="{BB962C8B-B14F-4D97-AF65-F5344CB8AC3E}">
        <p14:creationId xmlns:p14="http://schemas.microsoft.com/office/powerpoint/2010/main" val="4038832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D5C01-4156-36E8-2C3B-95B702EF41C4}"/>
              </a:ext>
            </a:extLst>
          </p:cNvPr>
          <p:cNvSpPr>
            <a:spLocks noGrp="1"/>
          </p:cNvSpPr>
          <p:nvPr>
            <p:ph type="ctrTitle"/>
          </p:nvPr>
        </p:nvSpPr>
        <p:spPr>
          <a:xfrm>
            <a:off x="1249680" y="1109919"/>
            <a:ext cx="8829040" cy="1735113"/>
          </a:xfrm>
        </p:spPr>
        <p:txBody>
          <a:bodyPr>
            <a:normAutofit/>
          </a:bodyPr>
          <a:lstStyle/>
          <a:p>
            <a:r>
              <a:rPr lang="en-US" sz="4400" b="1" dirty="0">
                <a:solidFill>
                  <a:srgbClr val="2E5375"/>
                </a:solidFill>
                <a:latin typeface="Space Mono Bold"/>
                <a:ea typeface="Space Mono Bold"/>
                <a:cs typeface="Space Mono Bold"/>
                <a:sym typeface="Space Mono Bold"/>
              </a:rPr>
              <a:t>1. Context &amp; </a:t>
            </a:r>
            <a:r>
              <a:rPr lang="en-US" sz="4400" b="1" dirty="0" err="1">
                <a:solidFill>
                  <a:srgbClr val="2E5375"/>
                </a:solidFill>
                <a:latin typeface="Space Mono Bold"/>
                <a:ea typeface="Space Mono Bold"/>
                <a:cs typeface="Space Mono Bold"/>
                <a:sym typeface="Space Mono Bold"/>
              </a:rPr>
              <a:t>Motivație</a:t>
            </a:r>
            <a:br>
              <a:rPr lang="en-US" sz="4400" b="1" dirty="0">
                <a:solidFill>
                  <a:srgbClr val="2E5375"/>
                </a:solidFill>
                <a:latin typeface="Space Mono Bold"/>
                <a:ea typeface="Space Mono Bold"/>
                <a:cs typeface="Space Mono Bold"/>
                <a:sym typeface="Space Mono Bold"/>
              </a:rPr>
            </a:br>
            <a:endParaRPr lang="ro-RO" sz="4400" dirty="0"/>
          </a:p>
        </p:txBody>
      </p:sp>
      <p:sp>
        <p:nvSpPr>
          <p:cNvPr id="3" name="Subtitle 2">
            <a:extLst>
              <a:ext uri="{FF2B5EF4-FFF2-40B4-BE49-F238E27FC236}">
                <a16:creationId xmlns:a16="http://schemas.microsoft.com/office/drawing/2014/main" id="{F38DA04B-7EE2-F79B-4986-C5EAE68AB970}"/>
              </a:ext>
            </a:extLst>
          </p:cNvPr>
          <p:cNvSpPr>
            <a:spLocks noGrp="1"/>
          </p:cNvSpPr>
          <p:nvPr>
            <p:ph type="subTitle" idx="1"/>
          </p:nvPr>
        </p:nvSpPr>
        <p:spPr>
          <a:xfrm>
            <a:off x="1312888" y="2845032"/>
            <a:ext cx="9144000" cy="2742968"/>
          </a:xfrm>
        </p:spPr>
        <p:txBody>
          <a:bodyPr>
            <a:noAutofit/>
          </a:bodyPr>
          <a:lstStyle/>
          <a:p>
            <a:pPr marL="734058" lvl="1" indent="-367029" algn="l">
              <a:lnSpc>
                <a:spcPts val="4759"/>
              </a:lnSpc>
              <a:buFont typeface="Arial"/>
              <a:buChar char="•"/>
            </a:pPr>
            <a:r>
              <a:rPr lang="en-US" sz="2100" b="1" dirty="0">
                <a:solidFill>
                  <a:srgbClr val="000000"/>
                </a:solidFill>
                <a:latin typeface="Space Mono Bold"/>
                <a:ea typeface="Space Mono Bold"/>
                <a:cs typeface="Space Mono Bold"/>
                <a:sym typeface="Space Mono Bold"/>
              </a:rPr>
              <a:t>Context:</a:t>
            </a:r>
            <a:r>
              <a:rPr lang="ro-RO" sz="2100" b="1" dirty="0">
                <a:solidFill>
                  <a:srgbClr val="000000"/>
                </a:solidFill>
                <a:latin typeface="Space Mono Bold"/>
                <a:ea typeface="Space Mono Bold"/>
                <a:cs typeface="Space Mono Bold"/>
                <a:sym typeface="Space Mono Bold"/>
              </a:rPr>
              <a:t> </a:t>
            </a:r>
            <a:r>
              <a:rPr lang="ro-RO" sz="2100" dirty="0">
                <a:solidFill>
                  <a:srgbClr val="000000"/>
                </a:solidFill>
                <a:latin typeface="Space Mono Bold"/>
                <a:ea typeface="Space Mono Bold"/>
                <a:cs typeface="Space Mono Bold"/>
                <a:sym typeface="Space Mono Bold"/>
              </a:rPr>
              <a:t>Monitorizarea atenției elevilor în timpul orelor online</a:t>
            </a:r>
            <a:endParaRPr lang="en-US" sz="2100" dirty="0">
              <a:solidFill>
                <a:srgbClr val="000000"/>
              </a:solidFill>
              <a:latin typeface="Space Mono"/>
              <a:ea typeface="Space Mono"/>
              <a:cs typeface="Space Mono"/>
              <a:sym typeface="Space Mono"/>
            </a:endParaRPr>
          </a:p>
          <a:p>
            <a:pPr marL="734058" lvl="1" indent="-367029" algn="l">
              <a:lnSpc>
                <a:spcPts val="4759"/>
              </a:lnSpc>
              <a:buFont typeface="Arial"/>
              <a:buChar char="•"/>
            </a:pPr>
            <a:r>
              <a:rPr lang="en-US" sz="2100" b="1" dirty="0" err="1">
                <a:solidFill>
                  <a:srgbClr val="000000"/>
                </a:solidFill>
                <a:latin typeface="Space Mono Bold"/>
                <a:ea typeface="Space Mono Bold"/>
                <a:cs typeface="Space Mono Bold"/>
                <a:sym typeface="Space Mono Bold"/>
              </a:rPr>
              <a:t>Motivați</a:t>
            </a:r>
            <a:r>
              <a:rPr lang="ro-RO" sz="2100" b="1" dirty="0">
                <a:solidFill>
                  <a:srgbClr val="000000"/>
                </a:solidFill>
                <a:latin typeface="Space Mono Bold"/>
                <a:ea typeface="Space Mono Bold"/>
                <a:cs typeface="Space Mono Bold"/>
                <a:sym typeface="Space Mono Bold"/>
              </a:rPr>
              <a:t>e</a:t>
            </a:r>
            <a:r>
              <a:rPr lang="en-US" sz="2100" b="1" dirty="0">
                <a:solidFill>
                  <a:srgbClr val="000000"/>
                </a:solidFill>
                <a:latin typeface="Space Mono Bold"/>
                <a:ea typeface="Space Mono Bold"/>
                <a:cs typeface="Space Mono Bold"/>
                <a:sym typeface="Space Mono Bold"/>
              </a:rPr>
              <a:t>:</a:t>
            </a:r>
            <a:r>
              <a:rPr lang="en-US" sz="2100" dirty="0">
                <a:solidFill>
                  <a:srgbClr val="000000"/>
                </a:solidFill>
                <a:latin typeface="Space Mono Bold"/>
                <a:ea typeface="Space Mono Bold"/>
                <a:cs typeface="Space Mono Bold"/>
                <a:sym typeface="Space Mono Bold"/>
              </a:rPr>
              <a:t> </a:t>
            </a:r>
            <a:r>
              <a:rPr lang="en-US" sz="2100" dirty="0" err="1">
                <a:solidFill>
                  <a:srgbClr val="000000"/>
                </a:solidFill>
                <a:latin typeface="Space Mono Bold"/>
                <a:ea typeface="Space Mono Bold"/>
                <a:cs typeface="Space Mono Bold"/>
                <a:sym typeface="Space Mono Bold"/>
              </a:rPr>
              <a:t>Elevii</a:t>
            </a:r>
            <a:r>
              <a:rPr lang="ro-RO" sz="2100" dirty="0">
                <a:solidFill>
                  <a:srgbClr val="000000"/>
                </a:solidFill>
                <a:latin typeface="Space Mono Bold"/>
                <a:ea typeface="Space Mono Bold"/>
                <a:cs typeface="Space Mono Bold"/>
                <a:sym typeface="Space Mono Bold"/>
              </a:rPr>
              <a:t> </a:t>
            </a:r>
            <a:r>
              <a:rPr lang="en-US" sz="2100" dirty="0" err="1">
                <a:solidFill>
                  <a:srgbClr val="000000"/>
                </a:solidFill>
                <a:latin typeface="Space Mono Bold"/>
                <a:ea typeface="Space Mono Bold"/>
                <a:cs typeface="Space Mono Bold"/>
                <a:sym typeface="Space Mono Bold"/>
              </a:rPr>
              <a:t>tind</a:t>
            </a:r>
            <a:r>
              <a:rPr lang="en-US" sz="2100" dirty="0">
                <a:solidFill>
                  <a:srgbClr val="000000"/>
                </a:solidFill>
                <a:latin typeface="Space Mono Bold"/>
                <a:ea typeface="Space Mono Bold"/>
                <a:cs typeface="Space Mono Bold"/>
                <a:sym typeface="Space Mono Bold"/>
              </a:rPr>
              <a:t> s</a:t>
            </a:r>
            <a:r>
              <a:rPr lang="ro-RO" sz="2100" dirty="0">
                <a:solidFill>
                  <a:srgbClr val="000000"/>
                </a:solidFill>
                <a:latin typeface="Space Mono Bold"/>
                <a:ea typeface="Space Mono Bold"/>
                <a:cs typeface="Space Mono Bold"/>
                <a:sym typeface="Space Mono Bold"/>
              </a:rPr>
              <a:t>ă</a:t>
            </a:r>
            <a:r>
              <a:rPr lang="en-US" sz="2100" dirty="0">
                <a:solidFill>
                  <a:srgbClr val="000000"/>
                </a:solidFill>
                <a:latin typeface="Space Mono Bold"/>
                <a:ea typeface="Space Mono Bold"/>
                <a:cs typeface="Space Mono Bold"/>
                <a:sym typeface="Space Mono Bold"/>
              </a:rPr>
              <a:t> </a:t>
            </a:r>
            <a:r>
              <a:rPr lang="ro-RO" sz="2100" dirty="0">
                <a:solidFill>
                  <a:srgbClr val="000000"/>
                </a:solidFill>
                <a:latin typeface="Space Mono Bold"/>
                <a:ea typeface="Space Mono Bold"/>
                <a:cs typeface="Space Mono Bold"/>
                <a:sym typeface="Space Mono Bold"/>
              </a:rPr>
              <a:t>îș</a:t>
            </a:r>
            <a:r>
              <a:rPr lang="en-US" sz="2100" dirty="0" err="1">
                <a:solidFill>
                  <a:srgbClr val="000000"/>
                </a:solidFill>
                <a:latin typeface="Space Mono Bold"/>
                <a:ea typeface="Space Mono Bold"/>
                <a:cs typeface="Space Mono Bold"/>
                <a:sym typeface="Space Mono Bold"/>
              </a:rPr>
              <a:t>i</a:t>
            </a:r>
            <a:r>
              <a:rPr lang="en-US" sz="2100" dirty="0">
                <a:solidFill>
                  <a:srgbClr val="000000"/>
                </a:solidFill>
                <a:latin typeface="Space Mono Bold"/>
                <a:ea typeface="Space Mono Bold"/>
                <a:cs typeface="Space Mono Bold"/>
                <a:sym typeface="Space Mono Bold"/>
              </a:rPr>
              <a:t> </a:t>
            </a:r>
            <a:r>
              <a:rPr lang="en-US" sz="2100" dirty="0" err="1">
                <a:solidFill>
                  <a:srgbClr val="000000"/>
                </a:solidFill>
                <a:latin typeface="Space Mono Bold"/>
                <a:ea typeface="Space Mono Bold"/>
                <a:cs typeface="Space Mono Bold"/>
                <a:sym typeface="Space Mono Bold"/>
              </a:rPr>
              <a:t>piar</a:t>
            </a:r>
            <a:r>
              <a:rPr lang="ro-RO" sz="2100" dirty="0">
                <a:solidFill>
                  <a:srgbClr val="000000"/>
                </a:solidFill>
                <a:latin typeface="Space Mono Bold"/>
                <a:ea typeface="Space Mono Bold"/>
                <a:cs typeface="Space Mono Bold"/>
                <a:sym typeface="Space Mono Bold"/>
              </a:rPr>
              <a:t>dă</a:t>
            </a:r>
            <a:r>
              <a:rPr lang="en-US" sz="2100" dirty="0">
                <a:solidFill>
                  <a:srgbClr val="000000"/>
                </a:solidFill>
                <a:latin typeface="Space Mono Bold"/>
                <a:ea typeface="Space Mono Bold"/>
                <a:cs typeface="Space Mono Bold"/>
                <a:sym typeface="Space Mono Bold"/>
              </a:rPr>
              <a:t> </a:t>
            </a:r>
            <a:r>
              <a:rPr lang="en-US" sz="2100" dirty="0" err="1">
                <a:solidFill>
                  <a:srgbClr val="000000"/>
                </a:solidFill>
                <a:latin typeface="Space Mono Bold"/>
                <a:ea typeface="Space Mono Bold"/>
                <a:cs typeface="Space Mono Bold"/>
                <a:sym typeface="Space Mono Bold"/>
              </a:rPr>
              <a:t>aten</a:t>
            </a:r>
            <a:r>
              <a:rPr lang="ro-RO" sz="2100" dirty="0">
                <a:solidFill>
                  <a:srgbClr val="000000"/>
                </a:solidFill>
                <a:latin typeface="Space Mono Bold"/>
                <a:ea typeface="Space Mono Bold"/>
                <a:cs typeface="Space Mono Bold"/>
                <a:sym typeface="Space Mono Bold"/>
              </a:rPr>
              <a:t>ț</a:t>
            </a:r>
            <a:r>
              <a:rPr lang="en-US" sz="2100" dirty="0" err="1">
                <a:solidFill>
                  <a:srgbClr val="000000"/>
                </a:solidFill>
                <a:latin typeface="Space Mono Bold"/>
                <a:ea typeface="Space Mono Bold"/>
                <a:cs typeface="Space Mono Bold"/>
                <a:sym typeface="Space Mono Bold"/>
              </a:rPr>
              <a:t>ia</a:t>
            </a:r>
            <a:r>
              <a:rPr lang="en-US" sz="2100" dirty="0">
                <a:solidFill>
                  <a:srgbClr val="000000"/>
                </a:solidFill>
                <a:latin typeface="Space Mono Bold"/>
                <a:ea typeface="Space Mono Bold"/>
                <a:cs typeface="Space Mono Bold"/>
                <a:sym typeface="Space Mono Bold"/>
              </a:rPr>
              <a:t> </a:t>
            </a:r>
            <a:r>
              <a:rPr lang="ro-RO" sz="2100" dirty="0">
                <a:solidFill>
                  <a:srgbClr val="000000"/>
                </a:solidFill>
                <a:latin typeface="Space Mono Bold"/>
                <a:ea typeface="Space Mono Bold"/>
                <a:cs typeface="Space Mono Bold"/>
                <a:sym typeface="Space Mono Bold"/>
              </a:rPr>
              <a:t>î</a:t>
            </a:r>
            <a:r>
              <a:rPr lang="en-US" sz="2100" dirty="0">
                <a:solidFill>
                  <a:srgbClr val="000000"/>
                </a:solidFill>
                <a:latin typeface="Space Mono Bold"/>
                <a:ea typeface="Space Mono Bold"/>
                <a:cs typeface="Space Mono Bold"/>
                <a:sym typeface="Space Mono Bold"/>
              </a:rPr>
              <a:t>n </a:t>
            </a:r>
            <a:r>
              <a:rPr lang="en-US" sz="2100" dirty="0" err="1">
                <a:solidFill>
                  <a:srgbClr val="000000"/>
                </a:solidFill>
                <a:latin typeface="Space Mono Bold"/>
                <a:ea typeface="Space Mono Bold"/>
                <a:cs typeface="Space Mono Bold"/>
                <a:sym typeface="Space Mono Bold"/>
              </a:rPr>
              <a:t>timpul</a:t>
            </a:r>
            <a:r>
              <a:rPr lang="en-US" sz="2100" dirty="0">
                <a:solidFill>
                  <a:srgbClr val="000000"/>
                </a:solidFill>
                <a:latin typeface="Space Mono Bold"/>
                <a:ea typeface="Space Mono Bold"/>
                <a:cs typeface="Space Mono Bold"/>
                <a:sym typeface="Space Mono Bold"/>
              </a:rPr>
              <a:t> </a:t>
            </a:r>
            <a:r>
              <a:rPr lang="en-US" sz="2100" dirty="0" err="1">
                <a:solidFill>
                  <a:srgbClr val="000000"/>
                </a:solidFill>
                <a:latin typeface="Space Mono Bold"/>
                <a:ea typeface="Space Mono Bold"/>
                <a:cs typeface="Space Mono Bold"/>
                <a:sym typeface="Space Mono Bold"/>
              </a:rPr>
              <a:t>orelor</a:t>
            </a:r>
            <a:r>
              <a:rPr lang="en-US" sz="2100" dirty="0">
                <a:solidFill>
                  <a:srgbClr val="000000"/>
                </a:solidFill>
                <a:latin typeface="Space Mono Bold"/>
                <a:ea typeface="Space Mono Bold"/>
                <a:cs typeface="Space Mono Bold"/>
                <a:sym typeface="Space Mono Bold"/>
              </a:rPr>
              <a:t> online</a:t>
            </a:r>
            <a:endParaRPr lang="en-US" sz="2100" dirty="0">
              <a:solidFill>
                <a:srgbClr val="000000"/>
              </a:solidFill>
              <a:latin typeface="Space Mono"/>
              <a:ea typeface="Space Mono"/>
              <a:cs typeface="Space Mono"/>
              <a:sym typeface="Space Mono"/>
            </a:endParaRPr>
          </a:p>
          <a:p>
            <a:pPr marL="734058" lvl="1" indent="-367029" algn="l">
              <a:lnSpc>
                <a:spcPts val="4759"/>
              </a:lnSpc>
              <a:buFont typeface="Arial"/>
              <a:buChar char="•"/>
            </a:pPr>
            <a:r>
              <a:rPr lang="en-US" sz="2100" b="1" dirty="0" err="1">
                <a:solidFill>
                  <a:srgbClr val="000000"/>
                </a:solidFill>
                <a:latin typeface="Space Mono Bold"/>
                <a:ea typeface="Space Mono Bold"/>
                <a:cs typeface="Space Mono Bold"/>
                <a:sym typeface="Space Mono Bold"/>
              </a:rPr>
              <a:t>Obiectivul</a:t>
            </a:r>
            <a:r>
              <a:rPr lang="en-US" sz="2100" b="1" dirty="0">
                <a:solidFill>
                  <a:srgbClr val="000000"/>
                </a:solidFill>
                <a:latin typeface="Space Mono Bold"/>
                <a:ea typeface="Space Mono Bold"/>
                <a:cs typeface="Space Mono Bold"/>
                <a:sym typeface="Space Mono Bold"/>
              </a:rPr>
              <a:t> </a:t>
            </a:r>
            <a:r>
              <a:rPr lang="en-US" sz="2100" b="1" dirty="0" err="1">
                <a:solidFill>
                  <a:srgbClr val="000000"/>
                </a:solidFill>
                <a:latin typeface="Space Mono Bold"/>
                <a:ea typeface="Space Mono Bold"/>
                <a:cs typeface="Space Mono Bold"/>
                <a:sym typeface="Space Mono Bold"/>
              </a:rPr>
              <a:t>proiectului</a:t>
            </a:r>
            <a:r>
              <a:rPr lang="en-US" sz="2100" b="1" dirty="0">
                <a:solidFill>
                  <a:srgbClr val="000000"/>
                </a:solidFill>
                <a:latin typeface="Space Mono Bold"/>
                <a:ea typeface="Space Mono Bold"/>
                <a:cs typeface="Space Mono Bold"/>
                <a:sym typeface="Space Mono Bold"/>
              </a:rPr>
              <a:t>:</a:t>
            </a:r>
            <a:r>
              <a:rPr lang="en-US" sz="2100" dirty="0">
                <a:solidFill>
                  <a:srgbClr val="000000"/>
                </a:solidFill>
                <a:latin typeface="Space Mono"/>
                <a:ea typeface="Space Mono"/>
                <a:cs typeface="Space Mono"/>
                <a:sym typeface="Space Mono"/>
              </a:rPr>
              <a:t> </a:t>
            </a:r>
            <a:r>
              <a:rPr lang="en-US" sz="2100" dirty="0" err="1">
                <a:solidFill>
                  <a:srgbClr val="000000"/>
                </a:solidFill>
                <a:latin typeface="Space Mono"/>
                <a:ea typeface="Space Mono"/>
                <a:cs typeface="Space Mono"/>
                <a:sym typeface="Space Mono"/>
              </a:rPr>
              <a:t>Determinarea</a:t>
            </a:r>
            <a:r>
              <a:rPr lang="en-US" sz="2100" dirty="0">
                <a:solidFill>
                  <a:srgbClr val="000000"/>
                </a:solidFill>
                <a:latin typeface="Space Mono"/>
                <a:ea typeface="Space Mono"/>
                <a:cs typeface="Space Mono"/>
                <a:sym typeface="Space Mono"/>
              </a:rPr>
              <a:t> </a:t>
            </a:r>
            <a:r>
              <a:rPr lang="en-US" sz="2100" dirty="0" err="1">
                <a:solidFill>
                  <a:srgbClr val="000000"/>
                </a:solidFill>
                <a:latin typeface="Space Mono"/>
                <a:ea typeface="Space Mono"/>
                <a:cs typeface="Space Mono"/>
                <a:sym typeface="Space Mono"/>
              </a:rPr>
              <a:t>aten</a:t>
            </a:r>
            <a:r>
              <a:rPr lang="ro-RO" sz="2100" dirty="0">
                <a:solidFill>
                  <a:srgbClr val="000000"/>
                </a:solidFill>
                <a:latin typeface="Space Mono"/>
                <a:ea typeface="Space Mono"/>
                <a:cs typeface="Space Mono"/>
                <a:sym typeface="Space Mono"/>
              </a:rPr>
              <a:t>ț</a:t>
            </a:r>
            <a:r>
              <a:rPr lang="en-US" sz="2100" dirty="0" err="1">
                <a:solidFill>
                  <a:srgbClr val="000000"/>
                </a:solidFill>
                <a:latin typeface="Space Mono"/>
                <a:ea typeface="Space Mono"/>
                <a:cs typeface="Space Mono"/>
                <a:sym typeface="Space Mono"/>
              </a:rPr>
              <a:t>iei</a:t>
            </a:r>
            <a:r>
              <a:rPr lang="en-US" sz="2100" dirty="0">
                <a:solidFill>
                  <a:srgbClr val="000000"/>
                </a:solidFill>
                <a:latin typeface="Space Mono"/>
                <a:ea typeface="Space Mono"/>
                <a:cs typeface="Space Mono"/>
                <a:sym typeface="Space Mono"/>
              </a:rPr>
              <a:t> a </a:t>
            </a:r>
            <a:r>
              <a:rPr lang="en-US" sz="2100" dirty="0" err="1">
                <a:solidFill>
                  <a:srgbClr val="000000"/>
                </a:solidFill>
                <a:latin typeface="Space Mono"/>
                <a:ea typeface="Space Mono"/>
                <a:cs typeface="Space Mono"/>
                <a:sym typeface="Space Mono"/>
              </a:rPr>
              <a:t>elevilor</a:t>
            </a:r>
            <a:r>
              <a:rPr lang="en-US" sz="2100" dirty="0">
                <a:solidFill>
                  <a:srgbClr val="000000"/>
                </a:solidFill>
                <a:latin typeface="Space Mono"/>
                <a:ea typeface="Space Mono"/>
                <a:cs typeface="Space Mono"/>
                <a:sym typeface="Space Mono"/>
              </a:rPr>
              <a:t> </a:t>
            </a:r>
            <a:r>
              <a:rPr lang="ro-RO" sz="2100" dirty="0">
                <a:solidFill>
                  <a:srgbClr val="000000"/>
                </a:solidFill>
                <a:latin typeface="Space Mono"/>
                <a:ea typeface="Space Mono"/>
                <a:cs typeface="Space Mono"/>
                <a:sym typeface="Space Mono"/>
              </a:rPr>
              <a:t>î</a:t>
            </a:r>
            <a:r>
              <a:rPr lang="en-US" sz="2100" dirty="0">
                <a:solidFill>
                  <a:srgbClr val="000000"/>
                </a:solidFill>
                <a:latin typeface="Space Mono"/>
                <a:ea typeface="Space Mono"/>
                <a:cs typeface="Space Mono"/>
                <a:sym typeface="Space Mono"/>
              </a:rPr>
              <a:t>n </a:t>
            </a:r>
            <a:r>
              <a:rPr lang="en-US" sz="2100" dirty="0" err="1">
                <a:solidFill>
                  <a:srgbClr val="000000"/>
                </a:solidFill>
                <a:latin typeface="Space Mono"/>
                <a:ea typeface="Space Mono"/>
                <a:cs typeface="Space Mono"/>
                <a:sym typeface="Space Mono"/>
              </a:rPr>
              <a:t>timpul</a:t>
            </a:r>
            <a:r>
              <a:rPr lang="en-US" sz="2100" dirty="0">
                <a:solidFill>
                  <a:srgbClr val="000000"/>
                </a:solidFill>
                <a:latin typeface="Space Mono"/>
                <a:ea typeface="Space Mono"/>
                <a:cs typeface="Space Mono"/>
                <a:sym typeface="Space Mono"/>
              </a:rPr>
              <a:t> </a:t>
            </a:r>
            <a:r>
              <a:rPr lang="en-US" sz="2100" dirty="0" err="1">
                <a:solidFill>
                  <a:srgbClr val="000000"/>
                </a:solidFill>
                <a:latin typeface="Space Mono"/>
                <a:ea typeface="Space Mono"/>
                <a:cs typeface="Space Mono"/>
                <a:sym typeface="Space Mono"/>
              </a:rPr>
              <a:t>orelor</a:t>
            </a:r>
            <a:r>
              <a:rPr lang="en-US" sz="2100" dirty="0">
                <a:solidFill>
                  <a:srgbClr val="000000"/>
                </a:solidFill>
                <a:latin typeface="Space Mono"/>
                <a:ea typeface="Space Mono"/>
                <a:cs typeface="Space Mono"/>
                <a:sym typeface="Space Mono"/>
              </a:rPr>
              <a:t> online</a:t>
            </a:r>
          </a:p>
          <a:p>
            <a:endParaRPr lang="ro-RO" sz="2100" dirty="0"/>
          </a:p>
        </p:txBody>
      </p:sp>
      <p:sp>
        <p:nvSpPr>
          <p:cNvPr id="5" name="Freeform 3">
            <a:extLst>
              <a:ext uri="{FF2B5EF4-FFF2-40B4-BE49-F238E27FC236}">
                <a16:creationId xmlns:a16="http://schemas.microsoft.com/office/drawing/2014/main" id="{76701994-6CEC-ED89-F901-87DC109CFD6F}"/>
              </a:ext>
            </a:extLst>
          </p:cNvPr>
          <p:cNvSpPr/>
          <p:nvPr/>
        </p:nvSpPr>
        <p:spPr>
          <a:xfrm>
            <a:off x="10456888" y="0"/>
            <a:ext cx="1735112" cy="1735112"/>
          </a:xfrm>
          <a:custGeom>
            <a:avLst/>
            <a:gdLst/>
            <a:ahLst/>
            <a:cxnLst/>
            <a:rect l="l" t="t" r="r" b="b"/>
            <a:pathLst>
              <a:path w="1735112" h="1735112">
                <a:moveTo>
                  <a:pt x="0" y="0"/>
                </a:moveTo>
                <a:lnTo>
                  <a:pt x="1735112" y="0"/>
                </a:lnTo>
                <a:lnTo>
                  <a:pt x="1735112" y="1735112"/>
                </a:lnTo>
                <a:lnTo>
                  <a:pt x="0" y="1735112"/>
                </a:lnTo>
                <a:lnTo>
                  <a:pt x="0" y="0"/>
                </a:lnTo>
                <a:close/>
              </a:path>
            </a:pathLst>
          </a:custGeom>
          <a:blipFill>
            <a:blip r:embed="rId2"/>
            <a:stretch>
              <a:fillRect/>
            </a:stretch>
          </a:blipFill>
        </p:spPr>
      </p:sp>
      <p:sp>
        <p:nvSpPr>
          <p:cNvPr id="6" name="Freeform 3">
            <a:extLst>
              <a:ext uri="{FF2B5EF4-FFF2-40B4-BE49-F238E27FC236}">
                <a16:creationId xmlns:a16="http://schemas.microsoft.com/office/drawing/2014/main" id="{A0293073-2942-1EEC-2560-1A7FA7E07769}"/>
              </a:ext>
            </a:extLst>
          </p:cNvPr>
          <p:cNvSpPr/>
          <p:nvPr/>
        </p:nvSpPr>
        <p:spPr>
          <a:xfrm>
            <a:off x="0" y="0"/>
            <a:ext cx="2255738" cy="960936"/>
          </a:xfrm>
          <a:custGeom>
            <a:avLst/>
            <a:gdLst/>
            <a:ahLst/>
            <a:cxnLst/>
            <a:rect l="l" t="t" r="r" b="b"/>
            <a:pathLst>
              <a:path w="2255738" h="960936">
                <a:moveTo>
                  <a:pt x="0" y="0"/>
                </a:moveTo>
                <a:lnTo>
                  <a:pt x="2255738" y="0"/>
                </a:lnTo>
                <a:lnTo>
                  <a:pt x="2255738" y="960936"/>
                </a:lnTo>
                <a:lnTo>
                  <a:pt x="0" y="960936"/>
                </a:lnTo>
                <a:lnTo>
                  <a:pt x="0" y="0"/>
                </a:lnTo>
                <a:close/>
              </a:path>
            </a:pathLst>
          </a:custGeom>
          <a:blipFill>
            <a:blip r:embed="rId3"/>
            <a:stretch>
              <a:fillRect/>
            </a:stretch>
          </a:blipFill>
        </p:spPr>
      </p:sp>
    </p:spTree>
    <p:extLst>
      <p:ext uri="{BB962C8B-B14F-4D97-AF65-F5344CB8AC3E}">
        <p14:creationId xmlns:p14="http://schemas.microsoft.com/office/powerpoint/2010/main" val="2916041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ACF0-DE09-A531-B012-82309D309D9F}"/>
              </a:ext>
            </a:extLst>
          </p:cNvPr>
          <p:cNvSpPr>
            <a:spLocks noGrp="1"/>
          </p:cNvSpPr>
          <p:nvPr>
            <p:ph type="title"/>
          </p:nvPr>
        </p:nvSpPr>
        <p:spPr>
          <a:xfrm>
            <a:off x="1779183" y="650352"/>
            <a:ext cx="8936165" cy="1844273"/>
          </a:xfrm>
        </p:spPr>
        <p:txBody>
          <a:bodyPr>
            <a:noAutofit/>
          </a:bodyPr>
          <a:lstStyle/>
          <a:p>
            <a:r>
              <a:rPr lang="ro-RO" b="1" dirty="0">
                <a:solidFill>
                  <a:srgbClr val="2E5375"/>
                </a:solidFill>
                <a:latin typeface="Space Mono Bold"/>
                <a:ea typeface="Space Mono Bold"/>
                <a:cs typeface="Space Mono Bold"/>
                <a:sym typeface="Space Mono Bold"/>
              </a:rPr>
              <a:t>2</a:t>
            </a:r>
            <a:r>
              <a:rPr lang="en-US" b="1" dirty="0">
                <a:solidFill>
                  <a:srgbClr val="2E5375"/>
                </a:solidFill>
                <a:latin typeface="Space Mono Bold"/>
                <a:ea typeface="Space Mono Bold"/>
                <a:cs typeface="Space Mono Bold"/>
                <a:sym typeface="Space Mono Bold"/>
              </a:rPr>
              <a:t>. </a:t>
            </a:r>
            <a:r>
              <a:rPr lang="ro-RO" b="1" dirty="0">
                <a:solidFill>
                  <a:srgbClr val="2E5375"/>
                </a:solidFill>
                <a:latin typeface="Space Mono Bold"/>
                <a:ea typeface="Space Mono Bold"/>
                <a:cs typeface="Space Mono Bold"/>
                <a:sym typeface="Space Mono Bold"/>
              </a:rPr>
              <a:t>Arhitectura preliminară a soluției</a:t>
            </a:r>
            <a:br>
              <a:rPr lang="en-US" b="1" dirty="0">
                <a:solidFill>
                  <a:srgbClr val="2E5375"/>
                </a:solidFill>
                <a:latin typeface="Space Mono Bold"/>
                <a:ea typeface="Space Mono Bold"/>
                <a:cs typeface="Space Mono Bold"/>
                <a:sym typeface="Space Mono Bold"/>
              </a:rPr>
            </a:br>
            <a:endParaRPr lang="ro-RO" dirty="0"/>
          </a:p>
        </p:txBody>
      </p:sp>
      <p:sp>
        <p:nvSpPr>
          <p:cNvPr id="3" name="Content Placeholder 2">
            <a:extLst>
              <a:ext uri="{FF2B5EF4-FFF2-40B4-BE49-F238E27FC236}">
                <a16:creationId xmlns:a16="http://schemas.microsoft.com/office/drawing/2014/main" id="{391663FF-0958-9C3F-0F7C-05019043C67D}"/>
              </a:ext>
            </a:extLst>
          </p:cNvPr>
          <p:cNvSpPr>
            <a:spLocks noGrp="1"/>
          </p:cNvSpPr>
          <p:nvPr>
            <p:ph idx="1"/>
          </p:nvPr>
        </p:nvSpPr>
        <p:spPr>
          <a:xfrm>
            <a:off x="784835" y="1734443"/>
            <a:ext cx="5571478" cy="4758432"/>
          </a:xfrm>
        </p:spPr>
        <p:txBody>
          <a:bodyPr>
            <a:noAutofit/>
          </a:bodyPr>
          <a:lstStyle/>
          <a:p>
            <a:pPr marL="652779" lvl="1" indent="-285750">
              <a:lnSpc>
                <a:spcPct val="150000"/>
              </a:lnSpc>
            </a:pPr>
            <a:r>
              <a:rPr lang="en-US" sz="2100" b="1" dirty="0">
                <a:solidFill>
                  <a:srgbClr val="000000"/>
                </a:solidFill>
                <a:latin typeface="Space Mono Bold"/>
                <a:ea typeface="Space Mono Bold"/>
                <a:cs typeface="Space Mono Bold"/>
                <a:sym typeface="Space Mono Bold"/>
              </a:rPr>
              <a:t>Schema </a:t>
            </a:r>
            <a:r>
              <a:rPr lang="en-US" sz="2100" b="1" dirty="0" err="1">
                <a:solidFill>
                  <a:srgbClr val="000000"/>
                </a:solidFill>
                <a:latin typeface="Space Mono Bold"/>
                <a:ea typeface="Space Mono Bold"/>
                <a:cs typeface="Space Mono Bold"/>
                <a:sym typeface="Space Mono Bold"/>
              </a:rPr>
              <a:t>arhitecturii</a:t>
            </a:r>
            <a:r>
              <a:rPr lang="en-US" sz="2100" b="1" dirty="0">
                <a:solidFill>
                  <a:srgbClr val="000000"/>
                </a:solidFill>
                <a:latin typeface="Space Mono Bold"/>
                <a:ea typeface="Space Mono Bold"/>
                <a:cs typeface="Space Mono Bold"/>
                <a:sym typeface="Space Mono Bold"/>
              </a:rPr>
              <a:t>: </a:t>
            </a:r>
            <a:r>
              <a:rPr lang="en-US" sz="2100" dirty="0">
                <a:solidFill>
                  <a:srgbClr val="000000"/>
                </a:solidFill>
                <a:latin typeface="Space Mono Bold"/>
                <a:ea typeface="Space Mono Bold"/>
                <a:cs typeface="Space Mono Bold"/>
                <a:sym typeface="Space Mono Bold"/>
              </a:rPr>
              <a:t>Este </a:t>
            </a:r>
            <a:r>
              <a:rPr lang="en-US" sz="2100" dirty="0" err="1">
                <a:solidFill>
                  <a:srgbClr val="000000"/>
                </a:solidFill>
                <a:latin typeface="Space Mono Bold"/>
                <a:ea typeface="Space Mono Bold"/>
                <a:cs typeface="Space Mono Bold"/>
                <a:sym typeface="Space Mono Bold"/>
              </a:rPr>
              <a:t>prezentat</a:t>
            </a:r>
            <a:r>
              <a:rPr lang="ro-RO" sz="2100" dirty="0">
                <a:solidFill>
                  <a:srgbClr val="000000"/>
                </a:solidFill>
                <a:latin typeface="Space Mono Bold"/>
                <a:ea typeface="Space Mono Bold"/>
                <a:cs typeface="Space Mono Bold"/>
                <a:sym typeface="Space Mono Bold"/>
              </a:rPr>
              <a:t>ă mai jos schema</a:t>
            </a:r>
            <a:endParaRPr lang="en-US" sz="2100" b="1" dirty="0">
              <a:solidFill>
                <a:srgbClr val="000000"/>
              </a:solidFill>
              <a:latin typeface="Space Mono Bold"/>
              <a:ea typeface="Space Mono Bold"/>
              <a:cs typeface="Space Mono Bold"/>
              <a:sym typeface="Space Mono Bold"/>
            </a:endParaRPr>
          </a:p>
          <a:p>
            <a:pPr marL="652779" lvl="1" indent="-285750">
              <a:lnSpc>
                <a:spcPct val="150000"/>
              </a:lnSpc>
            </a:pPr>
            <a:r>
              <a:rPr lang="en-US" sz="2100" b="1" dirty="0" err="1">
                <a:solidFill>
                  <a:srgbClr val="000000"/>
                </a:solidFill>
                <a:latin typeface="Space Mono Bold"/>
                <a:ea typeface="Space Mono Bold"/>
                <a:cs typeface="Space Mono Bold"/>
                <a:sym typeface="Space Mono Bold"/>
              </a:rPr>
              <a:t>Descrierea</a:t>
            </a:r>
            <a:r>
              <a:rPr lang="en-US" sz="2100" b="1" dirty="0">
                <a:solidFill>
                  <a:srgbClr val="000000"/>
                </a:solidFill>
                <a:latin typeface="Space Mono Bold"/>
                <a:ea typeface="Space Mono Bold"/>
                <a:cs typeface="Space Mono Bold"/>
                <a:sym typeface="Space Mono Bold"/>
              </a:rPr>
              <a:t> </a:t>
            </a:r>
            <a:r>
              <a:rPr lang="en-US" sz="2100" b="1" dirty="0" err="1">
                <a:solidFill>
                  <a:srgbClr val="000000"/>
                </a:solidFill>
                <a:latin typeface="Space Mono Bold"/>
                <a:ea typeface="Space Mono Bold"/>
                <a:cs typeface="Space Mono Bold"/>
                <a:sym typeface="Space Mono Bold"/>
              </a:rPr>
              <a:t>componentelor</a:t>
            </a:r>
            <a:r>
              <a:rPr lang="en-US" sz="2100" b="1" dirty="0">
                <a:solidFill>
                  <a:srgbClr val="000000"/>
                </a:solidFill>
                <a:latin typeface="Space Mono Bold"/>
                <a:ea typeface="Space Mono Bold"/>
                <a:cs typeface="Space Mono Bold"/>
                <a:sym typeface="Space Mono Bold"/>
              </a:rPr>
              <a:t>:</a:t>
            </a:r>
            <a:endParaRPr lang="ro-RO" sz="2100" b="1" dirty="0">
              <a:solidFill>
                <a:srgbClr val="000000"/>
              </a:solidFill>
              <a:latin typeface="Space Mono Bold"/>
              <a:ea typeface="Space Mono Bold"/>
              <a:cs typeface="Space Mono Bold"/>
              <a:sym typeface="Space Mono Bold"/>
            </a:endParaRPr>
          </a:p>
          <a:p>
            <a:pPr marL="734058" lvl="1" indent="-367029" algn="l">
              <a:lnSpc>
                <a:spcPct val="150000"/>
              </a:lnSpc>
              <a:buFont typeface="+mj-lt"/>
              <a:buAutoNum type="arabicPeriod"/>
            </a:pPr>
            <a:r>
              <a:rPr lang="en-US" sz="2100" b="1" dirty="0">
                <a:solidFill>
                  <a:srgbClr val="000000"/>
                </a:solidFill>
                <a:latin typeface="Space Mono Bold"/>
                <a:ea typeface="Space Mono Bold"/>
                <a:cs typeface="Space Mono Bold"/>
                <a:sym typeface="Space Mono Bold"/>
              </a:rPr>
              <a:t>Camera </a:t>
            </a:r>
            <a:r>
              <a:rPr lang="en-US" sz="2100" b="1" dirty="0" err="1">
                <a:solidFill>
                  <a:srgbClr val="000000"/>
                </a:solidFill>
                <a:latin typeface="Space Mono Bold"/>
                <a:ea typeface="Space Mono Bold"/>
                <a:cs typeface="Space Mono Bold"/>
                <a:sym typeface="Space Mono Bold"/>
              </a:rPr>
              <a:t>laptopulu</a:t>
            </a:r>
            <a:r>
              <a:rPr lang="ro-RO" sz="2100" b="1" dirty="0">
                <a:solidFill>
                  <a:srgbClr val="000000"/>
                </a:solidFill>
                <a:latin typeface="Space Mono Bold"/>
                <a:ea typeface="Space Mono Bold"/>
                <a:cs typeface="Space Mono Bold"/>
                <a:sym typeface="Space Mono Bold"/>
              </a:rPr>
              <a:t>i</a:t>
            </a:r>
            <a:endParaRPr lang="en-US" sz="2100" b="1" dirty="0">
              <a:solidFill>
                <a:srgbClr val="000000"/>
              </a:solidFill>
              <a:latin typeface="Space Mono Bold"/>
              <a:ea typeface="Space Mono Bold"/>
              <a:cs typeface="Space Mono Bold"/>
              <a:sym typeface="Space Mono Bold"/>
            </a:endParaRPr>
          </a:p>
          <a:p>
            <a:pPr marL="734058" lvl="1" indent="-367029" algn="l">
              <a:lnSpc>
                <a:spcPct val="150000"/>
              </a:lnSpc>
              <a:buFont typeface="+mj-lt"/>
              <a:buAutoNum type="arabicPeriod"/>
            </a:pPr>
            <a:r>
              <a:rPr lang="en-US" sz="2100" b="1" dirty="0" err="1">
                <a:solidFill>
                  <a:srgbClr val="000000"/>
                </a:solidFill>
                <a:latin typeface="Space Mono Bold"/>
                <a:ea typeface="Space Mono Bold"/>
                <a:cs typeface="Space Mono Bold"/>
                <a:sym typeface="Space Mono Bold"/>
              </a:rPr>
              <a:t>Preprocesarea</a:t>
            </a:r>
            <a:r>
              <a:rPr lang="en-US" sz="2100" b="1" dirty="0">
                <a:solidFill>
                  <a:srgbClr val="000000"/>
                </a:solidFill>
                <a:latin typeface="Space Mono Bold"/>
                <a:ea typeface="Space Mono Bold"/>
                <a:cs typeface="Space Mono Bold"/>
                <a:sym typeface="Space Mono Bold"/>
              </a:rPr>
              <a:t> </a:t>
            </a:r>
            <a:r>
              <a:rPr lang="en-US" sz="2100" b="1" dirty="0" err="1">
                <a:solidFill>
                  <a:srgbClr val="000000"/>
                </a:solidFill>
                <a:latin typeface="Space Mono Bold"/>
                <a:ea typeface="Space Mono Bold"/>
                <a:cs typeface="Space Mono Bold"/>
                <a:sym typeface="Space Mono Bold"/>
              </a:rPr>
              <a:t>imaginii</a:t>
            </a:r>
            <a:endParaRPr lang="ro-RO" sz="2100" b="1" dirty="0">
              <a:solidFill>
                <a:srgbClr val="000000"/>
              </a:solidFill>
              <a:latin typeface="Space Mono Bold"/>
              <a:ea typeface="Space Mono Bold"/>
              <a:cs typeface="Space Mono Bold"/>
              <a:sym typeface="Space Mono Bold"/>
            </a:endParaRPr>
          </a:p>
          <a:p>
            <a:pPr marL="734058" lvl="1" indent="-367029" algn="l">
              <a:lnSpc>
                <a:spcPct val="150000"/>
              </a:lnSpc>
              <a:buFont typeface="+mj-lt"/>
              <a:buAutoNum type="arabicPeriod"/>
            </a:pPr>
            <a:r>
              <a:rPr lang="en-US" sz="2100" b="1" dirty="0" err="1">
                <a:solidFill>
                  <a:srgbClr val="000000"/>
                </a:solidFill>
                <a:latin typeface="Space Mono Bold"/>
                <a:ea typeface="Space Mono Bold"/>
                <a:cs typeface="Space Mono Bold"/>
                <a:sym typeface="Space Mono Bold"/>
              </a:rPr>
              <a:t>Stocarea</a:t>
            </a:r>
            <a:r>
              <a:rPr lang="en-US" sz="2100" b="1" dirty="0">
                <a:solidFill>
                  <a:srgbClr val="000000"/>
                </a:solidFill>
                <a:latin typeface="Space Mono Bold"/>
                <a:ea typeface="Space Mono Bold"/>
                <a:cs typeface="Space Mono Bold"/>
                <a:sym typeface="Space Mono Bold"/>
              </a:rPr>
              <a:t> </a:t>
            </a:r>
            <a:r>
              <a:rPr lang="en-US" sz="2100" b="1" dirty="0" err="1">
                <a:solidFill>
                  <a:srgbClr val="000000"/>
                </a:solidFill>
                <a:latin typeface="Space Mono Bold"/>
                <a:ea typeface="Space Mono Bold"/>
                <a:cs typeface="Space Mono Bold"/>
                <a:sym typeface="Space Mono Bold"/>
              </a:rPr>
              <a:t>datelor</a:t>
            </a:r>
            <a:r>
              <a:rPr lang="en-US" sz="2100" b="1" dirty="0">
                <a:solidFill>
                  <a:srgbClr val="000000"/>
                </a:solidFill>
                <a:latin typeface="Space Mono Bold"/>
                <a:ea typeface="Space Mono Bold"/>
                <a:cs typeface="Space Mono Bold"/>
                <a:sym typeface="Space Mono Bold"/>
              </a:rPr>
              <a:t> </a:t>
            </a:r>
            <a:r>
              <a:rPr lang="en-US" sz="2100" b="1" dirty="0" err="1">
                <a:solidFill>
                  <a:srgbClr val="000000"/>
                </a:solidFill>
                <a:latin typeface="Space Mono Bold"/>
                <a:ea typeface="Space Mono Bold"/>
                <a:cs typeface="Space Mono Bold"/>
                <a:sym typeface="Space Mono Bold"/>
              </a:rPr>
              <a:t>ini</a:t>
            </a:r>
            <a:r>
              <a:rPr lang="ro-RO" sz="2100" b="1" dirty="0">
                <a:solidFill>
                  <a:srgbClr val="000000"/>
                </a:solidFill>
                <a:latin typeface="Space Mono Bold"/>
                <a:ea typeface="Space Mono Bold"/>
                <a:cs typeface="Space Mono Bold"/>
                <a:sym typeface="Space Mono Bold"/>
              </a:rPr>
              <a:t>ț</a:t>
            </a:r>
            <a:r>
              <a:rPr lang="en-US" sz="2100" b="1" dirty="0" err="1">
                <a:solidFill>
                  <a:srgbClr val="000000"/>
                </a:solidFill>
                <a:latin typeface="Space Mono Bold"/>
                <a:ea typeface="Space Mono Bold"/>
                <a:cs typeface="Space Mono Bold"/>
                <a:sym typeface="Space Mono Bold"/>
              </a:rPr>
              <a:t>iale</a:t>
            </a:r>
            <a:endParaRPr lang="ro-RO" sz="2100" b="1" dirty="0">
              <a:solidFill>
                <a:srgbClr val="000000"/>
              </a:solidFill>
              <a:latin typeface="Space Mono Bold"/>
              <a:ea typeface="Space Mono Bold"/>
              <a:cs typeface="Space Mono Bold"/>
              <a:sym typeface="Space Mono Bold"/>
            </a:endParaRPr>
          </a:p>
          <a:p>
            <a:pPr marL="734058" lvl="1" indent="-367029" algn="l">
              <a:lnSpc>
                <a:spcPct val="150000"/>
              </a:lnSpc>
              <a:buFont typeface="+mj-lt"/>
              <a:buAutoNum type="arabicPeriod"/>
            </a:pPr>
            <a:r>
              <a:rPr lang="en-US" sz="2100" b="1" dirty="0" err="1">
                <a:solidFill>
                  <a:srgbClr val="000000"/>
                </a:solidFill>
                <a:latin typeface="Space Mono Bold"/>
                <a:ea typeface="Space Mono Bold"/>
                <a:cs typeface="Space Mono Bold"/>
                <a:sym typeface="Space Mono Bold"/>
              </a:rPr>
              <a:t>Monitorizarea</a:t>
            </a:r>
            <a:r>
              <a:rPr lang="en-US" sz="2100" b="1" dirty="0">
                <a:solidFill>
                  <a:srgbClr val="000000"/>
                </a:solidFill>
                <a:latin typeface="Space Mono Bold"/>
                <a:ea typeface="Space Mono Bold"/>
                <a:cs typeface="Space Mono Bold"/>
                <a:sym typeface="Space Mono Bold"/>
              </a:rPr>
              <a:t> </a:t>
            </a:r>
            <a:r>
              <a:rPr lang="en-US" sz="2100" b="1" dirty="0" err="1">
                <a:solidFill>
                  <a:srgbClr val="000000"/>
                </a:solidFill>
                <a:latin typeface="Space Mono Bold"/>
                <a:ea typeface="Space Mono Bold"/>
                <a:cs typeface="Space Mono Bold"/>
                <a:sym typeface="Space Mono Bold"/>
              </a:rPr>
              <a:t>factorilor</a:t>
            </a:r>
            <a:r>
              <a:rPr lang="en-US" sz="2100" b="1" dirty="0">
                <a:solidFill>
                  <a:srgbClr val="000000"/>
                </a:solidFill>
                <a:latin typeface="Space Mono Bold"/>
                <a:ea typeface="Space Mono Bold"/>
                <a:cs typeface="Space Mono Bold"/>
                <a:sym typeface="Space Mono Bold"/>
              </a:rPr>
              <a:t> </a:t>
            </a:r>
            <a:r>
              <a:rPr lang="en-US" sz="2100" b="1" dirty="0" err="1">
                <a:solidFill>
                  <a:srgbClr val="000000"/>
                </a:solidFill>
                <a:latin typeface="Space Mono Bold"/>
                <a:ea typeface="Space Mono Bold"/>
                <a:cs typeface="Space Mono Bold"/>
                <a:sym typeface="Space Mono Bold"/>
              </a:rPr>
              <a:t>fizici</a:t>
            </a:r>
            <a:endParaRPr lang="ro-RO" sz="2100" b="1" dirty="0">
              <a:solidFill>
                <a:srgbClr val="000000"/>
              </a:solidFill>
              <a:latin typeface="Space Mono Bold"/>
              <a:ea typeface="Space Mono Bold"/>
              <a:cs typeface="Space Mono Bold"/>
              <a:sym typeface="Space Mono Bold"/>
            </a:endParaRPr>
          </a:p>
          <a:p>
            <a:pPr marL="734058" lvl="1" indent="-367029" algn="l">
              <a:lnSpc>
                <a:spcPct val="150000"/>
              </a:lnSpc>
              <a:buFont typeface="+mj-lt"/>
              <a:buAutoNum type="arabicPeriod"/>
            </a:pPr>
            <a:r>
              <a:rPr lang="en-US" sz="2100" b="1" dirty="0" err="1">
                <a:solidFill>
                  <a:srgbClr val="000000"/>
                </a:solidFill>
                <a:latin typeface="Space Mono Bold"/>
                <a:ea typeface="Space Mono Bold"/>
                <a:cs typeface="Space Mono Bold"/>
                <a:sym typeface="Space Mono Bold"/>
              </a:rPr>
              <a:t>Interfața</a:t>
            </a:r>
            <a:r>
              <a:rPr lang="en-US" sz="2100" b="1" dirty="0">
                <a:solidFill>
                  <a:srgbClr val="000000"/>
                </a:solidFill>
                <a:latin typeface="Space Mono Bold"/>
                <a:ea typeface="Space Mono Bold"/>
                <a:cs typeface="Space Mono Bold"/>
                <a:sym typeface="Space Mono Bold"/>
              </a:rPr>
              <a:t> cu </a:t>
            </a:r>
            <a:r>
              <a:rPr lang="en-US" sz="2100" b="1" dirty="0" err="1">
                <a:solidFill>
                  <a:srgbClr val="000000"/>
                </a:solidFill>
                <a:latin typeface="Space Mono Bold"/>
                <a:ea typeface="Space Mono Bold"/>
                <a:cs typeface="Space Mono Bold"/>
                <a:sym typeface="Space Mono Bold"/>
              </a:rPr>
              <a:t>utilizatorul</a:t>
            </a:r>
            <a:endParaRPr lang="en-US" sz="2100" dirty="0">
              <a:solidFill>
                <a:srgbClr val="000000"/>
              </a:solidFill>
              <a:latin typeface="Space Mono"/>
              <a:ea typeface="Space Mono"/>
              <a:cs typeface="Space Mono"/>
              <a:sym typeface="Space Mono"/>
            </a:endParaRPr>
          </a:p>
        </p:txBody>
      </p:sp>
      <p:sp>
        <p:nvSpPr>
          <p:cNvPr id="5" name="Freeform 3">
            <a:extLst>
              <a:ext uri="{FF2B5EF4-FFF2-40B4-BE49-F238E27FC236}">
                <a16:creationId xmlns:a16="http://schemas.microsoft.com/office/drawing/2014/main" id="{138D3D48-5550-8E6C-C09E-74A975752026}"/>
              </a:ext>
            </a:extLst>
          </p:cNvPr>
          <p:cNvSpPr/>
          <p:nvPr/>
        </p:nvSpPr>
        <p:spPr>
          <a:xfrm>
            <a:off x="10456888" y="0"/>
            <a:ext cx="1735112" cy="1735112"/>
          </a:xfrm>
          <a:custGeom>
            <a:avLst/>
            <a:gdLst/>
            <a:ahLst/>
            <a:cxnLst/>
            <a:rect l="l" t="t" r="r" b="b"/>
            <a:pathLst>
              <a:path w="1735112" h="1735112">
                <a:moveTo>
                  <a:pt x="0" y="0"/>
                </a:moveTo>
                <a:lnTo>
                  <a:pt x="1735112" y="0"/>
                </a:lnTo>
                <a:lnTo>
                  <a:pt x="1735112" y="1735112"/>
                </a:lnTo>
                <a:lnTo>
                  <a:pt x="0" y="1735112"/>
                </a:lnTo>
                <a:lnTo>
                  <a:pt x="0" y="0"/>
                </a:lnTo>
                <a:close/>
              </a:path>
            </a:pathLst>
          </a:custGeom>
          <a:blipFill>
            <a:blip r:embed="rId2"/>
            <a:stretch>
              <a:fillRect/>
            </a:stretch>
          </a:blipFill>
        </p:spPr>
      </p:sp>
      <p:sp>
        <p:nvSpPr>
          <p:cNvPr id="6" name="Freeform 3">
            <a:extLst>
              <a:ext uri="{FF2B5EF4-FFF2-40B4-BE49-F238E27FC236}">
                <a16:creationId xmlns:a16="http://schemas.microsoft.com/office/drawing/2014/main" id="{BE37104A-050D-E1F1-1693-7F0B67BB0914}"/>
              </a:ext>
            </a:extLst>
          </p:cNvPr>
          <p:cNvSpPr/>
          <p:nvPr/>
        </p:nvSpPr>
        <p:spPr>
          <a:xfrm>
            <a:off x="0" y="0"/>
            <a:ext cx="2255738" cy="960936"/>
          </a:xfrm>
          <a:custGeom>
            <a:avLst/>
            <a:gdLst/>
            <a:ahLst/>
            <a:cxnLst/>
            <a:rect l="l" t="t" r="r" b="b"/>
            <a:pathLst>
              <a:path w="2255738" h="960936">
                <a:moveTo>
                  <a:pt x="0" y="0"/>
                </a:moveTo>
                <a:lnTo>
                  <a:pt x="2255738" y="0"/>
                </a:lnTo>
                <a:lnTo>
                  <a:pt x="2255738" y="960936"/>
                </a:lnTo>
                <a:lnTo>
                  <a:pt x="0" y="960936"/>
                </a:lnTo>
                <a:lnTo>
                  <a:pt x="0" y="0"/>
                </a:lnTo>
                <a:close/>
              </a:path>
            </a:pathLst>
          </a:custGeom>
          <a:blipFill>
            <a:blip r:embed="rId3"/>
            <a:stretch>
              <a:fillRect/>
            </a:stretch>
          </a:blipFill>
        </p:spPr>
      </p:sp>
      <p:pic>
        <p:nvPicPr>
          <p:cNvPr id="8" name="Picture 7">
            <a:extLst>
              <a:ext uri="{FF2B5EF4-FFF2-40B4-BE49-F238E27FC236}">
                <a16:creationId xmlns:a16="http://schemas.microsoft.com/office/drawing/2014/main" id="{8348F1DB-A804-5CF5-DE30-2F9199EEC8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6313" y="1815808"/>
            <a:ext cx="5616172" cy="4212129"/>
          </a:xfrm>
          <a:prstGeom prst="rect">
            <a:avLst/>
          </a:prstGeom>
        </p:spPr>
      </p:pic>
    </p:spTree>
    <p:extLst>
      <p:ext uri="{BB962C8B-B14F-4D97-AF65-F5344CB8AC3E}">
        <p14:creationId xmlns:p14="http://schemas.microsoft.com/office/powerpoint/2010/main" val="2130454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DE431-5994-D679-D72A-F08C829733E5}"/>
              </a:ext>
            </a:extLst>
          </p:cNvPr>
          <p:cNvSpPr>
            <a:spLocks noGrp="1"/>
          </p:cNvSpPr>
          <p:nvPr>
            <p:ph type="title"/>
          </p:nvPr>
        </p:nvSpPr>
        <p:spPr>
          <a:xfrm>
            <a:off x="882588" y="1947785"/>
            <a:ext cx="8074981" cy="707039"/>
          </a:xfrm>
        </p:spPr>
        <p:txBody>
          <a:bodyPr>
            <a:normAutofit fontScale="90000"/>
          </a:bodyPr>
          <a:lstStyle/>
          <a:p>
            <a:r>
              <a:rPr lang="en-US" sz="4400" b="1" dirty="0">
                <a:solidFill>
                  <a:srgbClr val="2E5375"/>
                </a:solidFill>
                <a:latin typeface="Space Mono Bold"/>
                <a:ea typeface="Space Mono Bold"/>
                <a:cs typeface="Space Mono Bold"/>
                <a:sym typeface="Space Mono Bold"/>
              </a:rPr>
              <a:t>3. </a:t>
            </a:r>
            <a:r>
              <a:rPr lang="en-US" sz="4900" b="1" dirty="0" err="1">
                <a:solidFill>
                  <a:srgbClr val="2E5375"/>
                </a:solidFill>
                <a:latin typeface="Space Mono Bold"/>
                <a:ea typeface="Space Mono Bold"/>
                <a:cs typeface="Space Mono Bold"/>
                <a:sym typeface="Space Mono Bold"/>
              </a:rPr>
              <a:t>Evaluarea</a:t>
            </a:r>
            <a:r>
              <a:rPr lang="en-US" sz="4400" b="1" dirty="0">
                <a:solidFill>
                  <a:srgbClr val="2E5375"/>
                </a:solidFill>
                <a:latin typeface="Space Mono Bold"/>
                <a:ea typeface="Space Mono Bold"/>
                <a:cs typeface="Space Mono Bold"/>
                <a:sym typeface="Space Mono Bold"/>
              </a:rPr>
              <a:t> </a:t>
            </a:r>
            <a:r>
              <a:rPr lang="en-US" sz="4400" b="1" dirty="0" err="1">
                <a:solidFill>
                  <a:srgbClr val="2E5375"/>
                </a:solidFill>
                <a:latin typeface="Space Mono Bold"/>
                <a:ea typeface="Space Mono Bold"/>
                <a:cs typeface="Space Mono Bold"/>
                <a:sym typeface="Space Mono Bold"/>
              </a:rPr>
              <a:t>Preliminară</a:t>
            </a:r>
            <a:r>
              <a:rPr lang="en-US" sz="4400" b="1" dirty="0">
                <a:solidFill>
                  <a:srgbClr val="2E5375"/>
                </a:solidFill>
                <a:latin typeface="Space Mono Bold"/>
                <a:ea typeface="Space Mono Bold"/>
                <a:cs typeface="Space Mono Bold"/>
                <a:sym typeface="Space Mono Bold"/>
              </a:rPr>
              <a:t> a </a:t>
            </a:r>
            <a:r>
              <a:rPr lang="en-US" sz="4400" b="1" dirty="0" err="1">
                <a:solidFill>
                  <a:srgbClr val="2E5375"/>
                </a:solidFill>
                <a:latin typeface="Space Mono Bold"/>
                <a:ea typeface="Space Mono Bold"/>
                <a:cs typeface="Space Mono Bold"/>
                <a:sym typeface="Space Mono Bold"/>
              </a:rPr>
              <a:t>Soluției</a:t>
            </a:r>
            <a:br>
              <a:rPr lang="en-US" sz="4400" b="1" dirty="0">
                <a:solidFill>
                  <a:srgbClr val="2E5375"/>
                </a:solidFill>
                <a:latin typeface="Space Mono Bold"/>
                <a:ea typeface="Space Mono Bold"/>
                <a:cs typeface="Space Mono Bold"/>
                <a:sym typeface="Space Mono Bold"/>
              </a:rPr>
            </a:br>
            <a:endParaRPr lang="ro-RO" dirty="0"/>
          </a:p>
        </p:txBody>
      </p:sp>
      <p:sp>
        <p:nvSpPr>
          <p:cNvPr id="3" name="Content Placeholder 2">
            <a:extLst>
              <a:ext uri="{FF2B5EF4-FFF2-40B4-BE49-F238E27FC236}">
                <a16:creationId xmlns:a16="http://schemas.microsoft.com/office/drawing/2014/main" id="{9F7F05DF-4DE9-9956-C144-684DE6A38AC2}"/>
              </a:ext>
            </a:extLst>
          </p:cNvPr>
          <p:cNvSpPr>
            <a:spLocks noGrp="1"/>
          </p:cNvSpPr>
          <p:nvPr>
            <p:ph idx="1"/>
          </p:nvPr>
        </p:nvSpPr>
        <p:spPr>
          <a:xfrm>
            <a:off x="808844" y="2985116"/>
            <a:ext cx="10515600" cy="3003827"/>
          </a:xfrm>
        </p:spPr>
        <p:txBody>
          <a:bodyPr>
            <a:normAutofit/>
          </a:bodyPr>
          <a:lstStyle/>
          <a:p>
            <a:pPr marL="734058" lvl="1" indent="-367029" algn="l">
              <a:lnSpc>
                <a:spcPts val="4759"/>
              </a:lnSpc>
              <a:buFont typeface="Arial"/>
              <a:buChar char="•"/>
            </a:pPr>
            <a:r>
              <a:rPr lang="en-US" sz="2100" b="1" dirty="0" err="1">
                <a:solidFill>
                  <a:srgbClr val="000000"/>
                </a:solidFill>
                <a:latin typeface="Space Mono Bold"/>
                <a:ea typeface="Space Mono Bold"/>
                <a:cs typeface="Space Mono Bold"/>
                <a:sym typeface="Space Mono Bold"/>
              </a:rPr>
              <a:t>Metodologia</a:t>
            </a:r>
            <a:r>
              <a:rPr lang="en-US" sz="2100" b="1" dirty="0">
                <a:solidFill>
                  <a:srgbClr val="000000"/>
                </a:solidFill>
                <a:latin typeface="Space Mono Bold"/>
                <a:ea typeface="Space Mono Bold"/>
                <a:cs typeface="Space Mono Bold"/>
                <a:sym typeface="Space Mono Bold"/>
              </a:rPr>
              <a:t> de </a:t>
            </a:r>
            <a:r>
              <a:rPr lang="en-US" sz="2100" b="1" dirty="0" err="1">
                <a:solidFill>
                  <a:srgbClr val="000000"/>
                </a:solidFill>
                <a:latin typeface="Space Mono Bold"/>
                <a:ea typeface="Space Mono Bold"/>
                <a:cs typeface="Space Mono Bold"/>
                <a:sym typeface="Space Mono Bold"/>
              </a:rPr>
              <a:t>evaluare</a:t>
            </a:r>
            <a:r>
              <a:rPr lang="en-US" sz="2100" b="1" dirty="0">
                <a:solidFill>
                  <a:srgbClr val="000000"/>
                </a:solidFill>
                <a:latin typeface="Space Mono Bold"/>
                <a:ea typeface="Space Mono Bold"/>
                <a:cs typeface="Space Mono Bold"/>
                <a:sym typeface="Space Mono Bold"/>
              </a:rPr>
              <a:t>: </a:t>
            </a:r>
            <a:r>
              <a:rPr lang="ro-RO" sz="2100" dirty="0">
                <a:solidFill>
                  <a:srgbClr val="000000"/>
                </a:solidFill>
                <a:latin typeface="Space Mono Bold"/>
                <a:ea typeface="Space Mono Bold"/>
                <a:cs typeface="Space Mono Bold"/>
                <a:sym typeface="Space Mono Bold"/>
              </a:rPr>
              <a:t>Rularea programului pe un laptop cu cameră</a:t>
            </a:r>
            <a:endParaRPr lang="ro-RO" sz="2100" b="1" dirty="0">
              <a:solidFill>
                <a:srgbClr val="000000"/>
              </a:solidFill>
              <a:latin typeface="Space Mono Bold"/>
              <a:ea typeface="Space Mono Bold"/>
              <a:cs typeface="Space Mono Bold"/>
              <a:sym typeface="Space Mono Bold"/>
            </a:endParaRPr>
          </a:p>
          <a:p>
            <a:pPr marL="734058" lvl="1" indent="-367029" algn="l">
              <a:lnSpc>
                <a:spcPts val="4759"/>
              </a:lnSpc>
              <a:buFont typeface="Arial"/>
              <a:buChar char="•"/>
            </a:pPr>
            <a:r>
              <a:rPr lang="en-US" sz="2100" b="1" dirty="0" err="1">
                <a:solidFill>
                  <a:srgbClr val="000000"/>
                </a:solidFill>
                <a:latin typeface="Space Mono Bold"/>
                <a:ea typeface="Space Mono Bold"/>
                <a:cs typeface="Space Mono Bold"/>
                <a:sym typeface="Space Mono Bold"/>
              </a:rPr>
              <a:t>Setul</a:t>
            </a:r>
            <a:r>
              <a:rPr lang="en-US" sz="2100" b="1" dirty="0">
                <a:solidFill>
                  <a:srgbClr val="000000"/>
                </a:solidFill>
                <a:latin typeface="Space Mono Bold"/>
                <a:ea typeface="Space Mono Bold"/>
                <a:cs typeface="Space Mono Bold"/>
                <a:sym typeface="Space Mono Bold"/>
              </a:rPr>
              <a:t> de date: </a:t>
            </a:r>
            <a:r>
              <a:rPr lang="ro-RO" sz="2100" dirty="0">
                <a:solidFill>
                  <a:srgbClr val="000000"/>
                </a:solidFill>
                <a:latin typeface="Space Mono Bold"/>
                <a:ea typeface="Space Mono Bold"/>
                <a:cs typeface="Space Mono Bold"/>
                <a:sym typeface="Space Mono Bold"/>
              </a:rPr>
              <a:t>Imaginile preluate în timp real cu camera laptopului</a:t>
            </a:r>
            <a:endParaRPr lang="ro-RO" sz="2100" b="1" dirty="0">
              <a:solidFill>
                <a:srgbClr val="000000"/>
              </a:solidFill>
              <a:latin typeface="Space Mono Bold"/>
              <a:ea typeface="Space Mono Bold"/>
              <a:cs typeface="Space Mono Bold"/>
              <a:sym typeface="Space Mono Bold"/>
            </a:endParaRPr>
          </a:p>
          <a:p>
            <a:pPr marL="734058" lvl="1" indent="-367029" algn="l">
              <a:lnSpc>
                <a:spcPts val="4759"/>
              </a:lnSpc>
              <a:buFont typeface="Arial"/>
              <a:buChar char="•"/>
            </a:pPr>
            <a:r>
              <a:rPr lang="en-US" sz="2100" b="1" dirty="0" err="1">
                <a:solidFill>
                  <a:srgbClr val="000000"/>
                </a:solidFill>
                <a:latin typeface="Space Mono Bold"/>
                <a:ea typeface="Space Mono Bold"/>
                <a:cs typeface="Space Mono Bold"/>
                <a:sym typeface="Space Mono Bold"/>
              </a:rPr>
              <a:t>Exemple</a:t>
            </a:r>
            <a:r>
              <a:rPr lang="en-US" sz="2100" b="1" dirty="0">
                <a:solidFill>
                  <a:srgbClr val="000000"/>
                </a:solidFill>
                <a:latin typeface="Space Mono Bold"/>
                <a:ea typeface="Space Mono Bold"/>
                <a:cs typeface="Space Mono Bold"/>
                <a:sym typeface="Space Mono Bold"/>
              </a:rPr>
              <a:t> de </a:t>
            </a:r>
            <a:r>
              <a:rPr lang="en-US" sz="2100" b="1" dirty="0" err="1">
                <a:solidFill>
                  <a:srgbClr val="000000"/>
                </a:solidFill>
                <a:latin typeface="Space Mono Bold"/>
                <a:ea typeface="Space Mono Bold"/>
                <a:cs typeface="Space Mono Bold"/>
                <a:sym typeface="Space Mono Bold"/>
              </a:rPr>
              <a:t>cazuri</a:t>
            </a:r>
            <a:r>
              <a:rPr lang="en-US" sz="2100" b="1" dirty="0">
                <a:solidFill>
                  <a:srgbClr val="000000"/>
                </a:solidFill>
                <a:latin typeface="Space Mono Bold"/>
                <a:ea typeface="Space Mono Bold"/>
                <a:cs typeface="Space Mono Bold"/>
                <a:sym typeface="Space Mono Bold"/>
              </a:rPr>
              <a:t> de test:</a:t>
            </a:r>
            <a:r>
              <a:rPr lang="en-US" sz="2100" dirty="0">
                <a:solidFill>
                  <a:srgbClr val="000000"/>
                </a:solidFill>
                <a:latin typeface="Space Mono"/>
                <a:ea typeface="Space Mono"/>
                <a:cs typeface="Space Mono"/>
                <a:sym typeface="Space Mono"/>
              </a:rPr>
              <a:t> </a:t>
            </a:r>
            <a:r>
              <a:rPr lang="ro-RO" sz="2100" dirty="0">
                <a:solidFill>
                  <a:srgbClr val="000000"/>
                </a:solidFill>
                <a:latin typeface="Space Mono"/>
                <a:ea typeface="Space Mono"/>
                <a:cs typeface="Space Mono"/>
                <a:sym typeface="Space Mono"/>
              </a:rPr>
              <a:t>Schimbarea poziției ochilor din mai multe unghiuri</a:t>
            </a:r>
            <a:endParaRPr lang="en-US" sz="2100" dirty="0">
              <a:solidFill>
                <a:srgbClr val="000000"/>
              </a:solidFill>
              <a:latin typeface="Space Mono"/>
              <a:ea typeface="Space Mono"/>
              <a:cs typeface="Space Mono"/>
              <a:sym typeface="Space Mono"/>
            </a:endParaRPr>
          </a:p>
          <a:p>
            <a:pPr marL="0" indent="0" algn="just">
              <a:lnSpc>
                <a:spcPts val="4060"/>
              </a:lnSpc>
              <a:spcBef>
                <a:spcPct val="0"/>
              </a:spcBef>
              <a:buNone/>
            </a:pPr>
            <a:endParaRPr lang="en-US" sz="2100" i="1" dirty="0">
              <a:solidFill>
                <a:srgbClr val="FF0000"/>
              </a:solidFill>
              <a:latin typeface="Space Mono Italics"/>
              <a:ea typeface="Space Mono Italics"/>
              <a:cs typeface="Space Mono Italics"/>
              <a:sym typeface="Space Mono Italics"/>
            </a:endParaRPr>
          </a:p>
          <a:p>
            <a:endParaRPr lang="ro-RO" sz="2100" dirty="0"/>
          </a:p>
        </p:txBody>
      </p:sp>
      <p:sp>
        <p:nvSpPr>
          <p:cNvPr id="4" name="Freeform 3">
            <a:extLst>
              <a:ext uri="{FF2B5EF4-FFF2-40B4-BE49-F238E27FC236}">
                <a16:creationId xmlns:a16="http://schemas.microsoft.com/office/drawing/2014/main" id="{1E83E2E6-D9CE-D2E1-679E-FE15569A0BE4}"/>
              </a:ext>
            </a:extLst>
          </p:cNvPr>
          <p:cNvSpPr/>
          <p:nvPr/>
        </p:nvSpPr>
        <p:spPr>
          <a:xfrm>
            <a:off x="10456888" y="0"/>
            <a:ext cx="1735112" cy="1735112"/>
          </a:xfrm>
          <a:custGeom>
            <a:avLst/>
            <a:gdLst/>
            <a:ahLst/>
            <a:cxnLst/>
            <a:rect l="l" t="t" r="r" b="b"/>
            <a:pathLst>
              <a:path w="1735112" h="1735112">
                <a:moveTo>
                  <a:pt x="0" y="0"/>
                </a:moveTo>
                <a:lnTo>
                  <a:pt x="1735112" y="0"/>
                </a:lnTo>
                <a:lnTo>
                  <a:pt x="1735112" y="1735112"/>
                </a:lnTo>
                <a:lnTo>
                  <a:pt x="0" y="1735112"/>
                </a:lnTo>
                <a:lnTo>
                  <a:pt x="0" y="0"/>
                </a:lnTo>
                <a:close/>
              </a:path>
            </a:pathLst>
          </a:custGeom>
          <a:blipFill>
            <a:blip r:embed="rId2"/>
            <a:stretch>
              <a:fillRect/>
            </a:stretch>
          </a:blipFill>
        </p:spPr>
      </p:sp>
      <p:sp>
        <p:nvSpPr>
          <p:cNvPr id="6" name="Freeform 3">
            <a:extLst>
              <a:ext uri="{FF2B5EF4-FFF2-40B4-BE49-F238E27FC236}">
                <a16:creationId xmlns:a16="http://schemas.microsoft.com/office/drawing/2014/main" id="{79EAA347-E0F9-1A1D-3EA7-87C5A3657D95}"/>
              </a:ext>
            </a:extLst>
          </p:cNvPr>
          <p:cNvSpPr/>
          <p:nvPr/>
        </p:nvSpPr>
        <p:spPr>
          <a:xfrm>
            <a:off x="0" y="0"/>
            <a:ext cx="2255738" cy="960936"/>
          </a:xfrm>
          <a:custGeom>
            <a:avLst/>
            <a:gdLst/>
            <a:ahLst/>
            <a:cxnLst/>
            <a:rect l="l" t="t" r="r" b="b"/>
            <a:pathLst>
              <a:path w="2255738" h="960936">
                <a:moveTo>
                  <a:pt x="0" y="0"/>
                </a:moveTo>
                <a:lnTo>
                  <a:pt x="2255738" y="0"/>
                </a:lnTo>
                <a:lnTo>
                  <a:pt x="2255738" y="960936"/>
                </a:lnTo>
                <a:lnTo>
                  <a:pt x="0" y="960936"/>
                </a:lnTo>
                <a:lnTo>
                  <a:pt x="0" y="0"/>
                </a:lnTo>
                <a:close/>
              </a:path>
            </a:pathLst>
          </a:custGeom>
          <a:blipFill>
            <a:blip r:embed="rId3"/>
            <a:stretch>
              <a:fillRect/>
            </a:stretch>
          </a:blipFill>
        </p:spPr>
      </p:sp>
    </p:spTree>
    <p:extLst>
      <p:ext uri="{BB962C8B-B14F-4D97-AF65-F5344CB8AC3E}">
        <p14:creationId xmlns:p14="http://schemas.microsoft.com/office/powerpoint/2010/main" val="4111853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13F47-5E2A-3A32-3E53-6A6821C37641}"/>
              </a:ext>
            </a:extLst>
          </p:cNvPr>
          <p:cNvSpPr>
            <a:spLocks noGrp="1"/>
          </p:cNvSpPr>
          <p:nvPr>
            <p:ph type="title"/>
          </p:nvPr>
        </p:nvSpPr>
        <p:spPr>
          <a:xfrm>
            <a:off x="808844" y="960936"/>
            <a:ext cx="10515600" cy="1325563"/>
          </a:xfrm>
        </p:spPr>
        <p:txBody>
          <a:bodyPr/>
          <a:lstStyle/>
          <a:p>
            <a:r>
              <a:rPr lang="en-US" sz="4400" b="1" dirty="0">
                <a:solidFill>
                  <a:srgbClr val="2E5375"/>
                </a:solidFill>
                <a:latin typeface="Space Mono Bold"/>
                <a:ea typeface="Space Mono Bold"/>
                <a:cs typeface="Space Mono Bold"/>
                <a:sym typeface="Space Mono Bold"/>
              </a:rPr>
              <a:t>4. </a:t>
            </a:r>
            <a:r>
              <a:rPr lang="en-US" sz="4400" b="1" dirty="0" err="1">
                <a:solidFill>
                  <a:srgbClr val="2E5375"/>
                </a:solidFill>
                <a:latin typeface="Space Mono Bold"/>
                <a:ea typeface="Space Mono Bold"/>
                <a:cs typeface="Space Mono Bold"/>
                <a:sym typeface="Space Mono Bold"/>
              </a:rPr>
              <a:t>Rezultate</a:t>
            </a:r>
            <a:r>
              <a:rPr lang="en-US" sz="4400" b="1" dirty="0">
                <a:solidFill>
                  <a:srgbClr val="2E5375"/>
                </a:solidFill>
                <a:latin typeface="Space Mono Bold"/>
                <a:ea typeface="Space Mono Bold"/>
                <a:cs typeface="Space Mono Bold"/>
                <a:sym typeface="Space Mono Bold"/>
              </a:rPr>
              <a:t> </a:t>
            </a:r>
            <a:r>
              <a:rPr lang="en-US" sz="4400" b="1" dirty="0" err="1">
                <a:solidFill>
                  <a:srgbClr val="2E5375"/>
                </a:solidFill>
                <a:latin typeface="Space Mono Bold"/>
                <a:ea typeface="Space Mono Bold"/>
                <a:cs typeface="Space Mono Bold"/>
                <a:sym typeface="Space Mono Bold"/>
              </a:rPr>
              <a:t>Preliminare</a:t>
            </a:r>
            <a:br>
              <a:rPr lang="en-US" sz="4400" b="1" dirty="0">
                <a:solidFill>
                  <a:srgbClr val="2E5375"/>
                </a:solidFill>
                <a:latin typeface="Space Mono Bold"/>
                <a:ea typeface="Space Mono Bold"/>
                <a:cs typeface="Space Mono Bold"/>
                <a:sym typeface="Space Mono Bold"/>
              </a:rPr>
            </a:br>
            <a:endParaRPr lang="ro-RO" dirty="0"/>
          </a:p>
        </p:txBody>
      </p:sp>
      <p:sp>
        <p:nvSpPr>
          <p:cNvPr id="3" name="Content Placeholder 2">
            <a:extLst>
              <a:ext uri="{FF2B5EF4-FFF2-40B4-BE49-F238E27FC236}">
                <a16:creationId xmlns:a16="http://schemas.microsoft.com/office/drawing/2014/main" id="{E28D5D12-CC73-8E5A-47EA-6AE26CA1BD77}"/>
              </a:ext>
            </a:extLst>
          </p:cNvPr>
          <p:cNvSpPr>
            <a:spLocks noGrp="1"/>
          </p:cNvSpPr>
          <p:nvPr>
            <p:ph idx="1"/>
          </p:nvPr>
        </p:nvSpPr>
        <p:spPr/>
        <p:txBody>
          <a:bodyPr>
            <a:noAutofit/>
          </a:bodyPr>
          <a:lstStyle/>
          <a:p>
            <a:pPr marL="734058" lvl="1" indent="-367029" algn="l">
              <a:lnSpc>
                <a:spcPts val="4759"/>
              </a:lnSpc>
              <a:buFont typeface="Arial"/>
              <a:buChar char="•"/>
            </a:pPr>
            <a:r>
              <a:rPr lang="en-US" sz="2100" b="1" dirty="0" err="1">
                <a:solidFill>
                  <a:srgbClr val="000000"/>
                </a:solidFill>
                <a:latin typeface="Space Mono Bold"/>
                <a:ea typeface="Space Mono Bold"/>
                <a:cs typeface="Space Mono Bold"/>
                <a:sym typeface="Space Mono Bold"/>
              </a:rPr>
              <a:t>Rezultate</a:t>
            </a:r>
            <a:r>
              <a:rPr lang="en-US" sz="2100" b="1" dirty="0">
                <a:solidFill>
                  <a:srgbClr val="000000"/>
                </a:solidFill>
                <a:latin typeface="Space Mono Bold"/>
                <a:ea typeface="Space Mono Bold"/>
                <a:cs typeface="Space Mono Bold"/>
                <a:sym typeface="Space Mono Bold"/>
              </a:rPr>
              <a:t> </a:t>
            </a:r>
            <a:r>
              <a:rPr lang="en-US" sz="2100" b="1" dirty="0" err="1">
                <a:solidFill>
                  <a:srgbClr val="000000"/>
                </a:solidFill>
                <a:latin typeface="Space Mono Bold"/>
                <a:ea typeface="Space Mono Bold"/>
                <a:cs typeface="Space Mono Bold"/>
                <a:sym typeface="Space Mono Bold"/>
              </a:rPr>
              <a:t>obținute</a:t>
            </a:r>
            <a:r>
              <a:rPr lang="en-US" sz="2100" b="1" dirty="0">
                <a:solidFill>
                  <a:srgbClr val="000000"/>
                </a:solidFill>
                <a:latin typeface="Space Mono Bold"/>
                <a:ea typeface="Space Mono Bold"/>
                <a:cs typeface="Space Mono Bold"/>
                <a:sym typeface="Space Mono Bold"/>
              </a:rPr>
              <a:t>:</a:t>
            </a:r>
            <a:r>
              <a:rPr lang="ro-RO" sz="2100" b="1" dirty="0">
                <a:solidFill>
                  <a:srgbClr val="000000"/>
                </a:solidFill>
                <a:latin typeface="Space Mono Bold"/>
                <a:ea typeface="Space Mono Bold"/>
                <a:cs typeface="Space Mono Bold"/>
                <a:sym typeface="Space Mono Bold"/>
              </a:rPr>
              <a:t> </a:t>
            </a:r>
            <a:r>
              <a:rPr lang="ro-RO" sz="2100" dirty="0">
                <a:solidFill>
                  <a:srgbClr val="000000"/>
                </a:solidFill>
                <a:latin typeface="Space Mono Bold"/>
                <a:ea typeface="Space Mono Bold"/>
                <a:cs typeface="Space Mono Bold"/>
                <a:sym typeface="Space Mono Bold"/>
              </a:rPr>
              <a:t>Programul poate detecta mai mulți factori fizici</a:t>
            </a:r>
            <a:endParaRPr lang="en-US" sz="2100" dirty="0">
              <a:solidFill>
                <a:srgbClr val="000000"/>
              </a:solidFill>
              <a:latin typeface="Space Mono"/>
              <a:ea typeface="Space Mono"/>
              <a:cs typeface="Space Mono"/>
              <a:sym typeface="Space Mono"/>
            </a:endParaRPr>
          </a:p>
          <a:p>
            <a:pPr marL="734058" lvl="1" indent="-367029" algn="l">
              <a:lnSpc>
                <a:spcPts val="4759"/>
              </a:lnSpc>
              <a:buFont typeface="Arial"/>
              <a:buChar char="•"/>
            </a:pPr>
            <a:r>
              <a:rPr lang="en-US" sz="2100" b="1" dirty="0" err="1">
                <a:solidFill>
                  <a:srgbClr val="000000"/>
                </a:solidFill>
                <a:latin typeface="Space Mono Bold"/>
                <a:ea typeface="Space Mono Bold"/>
                <a:cs typeface="Space Mono Bold"/>
                <a:sym typeface="Space Mono Bold"/>
              </a:rPr>
              <a:t>Vizualizări</a:t>
            </a:r>
            <a:r>
              <a:rPr lang="en-US" sz="2100" b="1" dirty="0">
                <a:solidFill>
                  <a:srgbClr val="000000"/>
                </a:solidFill>
                <a:latin typeface="Space Mono Bold"/>
                <a:ea typeface="Space Mono Bold"/>
                <a:cs typeface="Space Mono Bold"/>
                <a:sym typeface="Space Mono Bold"/>
              </a:rPr>
              <a:t>: </a:t>
            </a:r>
            <a:r>
              <a:rPr lang="ro-RO" sz="2100" dirty="0">
                <a:solidFill>
                  <a:srgbClr val="000000"/>
                </a:solidFill>
                <a:latin typeface="Space Mono Bold"/>
                <a:ea typeface="Space Mono Bold"/>
                <a:cs typeface="Space Mono Bold"/>
                <a:sym typeface="Space Mono Bold"/>
              </a:rPr>
              <a:t>Mesaje care să informeze utilizatorul când clipește și în ce direcție se uită</a:t>
            </a:r>
            <a:endParaRPr lang="ro-RO" sz="2100" b="1" dirty="0">
              <a:solidFill>
                <a:srgbClr val="000000"/>
              </a:solidFill>
              <a:latin typeface="Space Mono Bold"/>
              <a:ea typeface="Space Mono Bold"/>
              <a:cs typeface="Space Mono Bold"/>
              <a:sym typeface="Space Mono Bold"/>
            </a:endParaRPr>
          </a:p>
          <a:p>
            <a:pPr marL="734058" lvl="1" indent="-367029" algn="l">
              <a:lnSpc>
                <a:spcPts val="4759"/>
              </a:lnSpc>
              <a:buFont typeface="Arial"/>
              <a:buChar char="•"/>
            </a:pPr>
            <a:r>
              <a:rPr lang="en-US" sz="2100" b="1" dirty="0" err="1">
                <a:solidFill>
                  <a:srgbClr val="000000"/>
                </a:solidFill>
                <a:latin typeface="Space Mono Bold"/>
                <a:ea typeface="Space Mono Bold"/>
                <a:cs typeface="Space Mono Bold"/>
                <a:sym typeface="Space Mono Bold"/>
              </a:rPr>
              <a:t>Interpretarea</a:t>
            </a:r>
            <a:r>
              <a:rPr lang="en-US" sz="2100" b="1" dirty="0">
                <a:solidFill>
                  <a:srgbClr val="000000"/>
                </a:solidFill>
                <a:latin typeface="Space Mono Bold"/>
                <a:ea typeface="Space Mono Bold"/>
                <a:cs typeface="Space Mono Bold"/>
                <a:sym typeface="Space Mono Bold"/>
              </a:rPr>
              <a:t> </a:t>
            </a:r>
            <a:r>
              <a:rPr lang="en-US" sz="2100" b="1" dirty="0" err="1">
                <a:solidFill>
                  <a:srgbClr val="000000"/>
                </a:solidFill>
                <a:latin typeface="Space Mono Bold"/>
                <a:ea typeface="Space Mono Bold"/>
                <a:cs typeface="Space Mono Bold"/>
                <a:sym typeface="Space Mono Bold"/>
              </a:rPr>
              <a:t>rezultatelor</a:t>
            </a:r>
            <a:r>
              <a:rPr lang="en-US" sz="2100" b="1" dirty="0">
                <a:solidFill>
                  <a:srgbClr val="000000"/>
                </a:solidFill>
                <a:latin typeface="Space Mono Bold"/>
                <a:ea typeface="Space Mono Bold"/>
                <a:cs typeface="Space Mono Bold"/>
                <a:sym typeface="Space Mono Bold"/>
              </a:rPr>
              <a:t>:</a:t>
            </a:r>
            <a:r>
              <a:rPr lang="ro-RO" sz="2100" b="1" dirty="0">
                <a:solidFill>
                  <a:srgbClr val="000000"/>
                </a:solidFill>
                <a:latin typeface="Space Mono Bold"/>
                <a:ea typeface="Space Mono Bold"/>
                <a:cs typeface="Space Mono Bold"/>
                <a:sym typeface="Space Mono Bold"/>
              </a:rPr>
              <a:t> </a:t>
            </a:r>
            <a:r>
              <a:rPr lang="ro-RO" sz="2100" dirty="0">
                <a:solidFill>
                  <a:srgbClr val="000000"/>
                </a:solidFill>
                <a:latin typeface="Space Mono Bold"/>
                <a:ea typeface="Space Mono Bold"/>
                <a:cs typeface="Space Mono Bold"/>
                <a:sym typeface="Space Mono Bold"/>
              </a:rPr>
              <a:t>Ritmul dezvoltării proiectului este cel dorit inițial, iar indicele care determină clipirea trebuie ajustat în funcție de calitatea camerei, distanța utilizatorului față de cameră. Iar indicii pentru detectarea direcției ochilor trebuie ajustați în funcție de distanța utilizatorului față de cameră</a:t>
            </a:r>
            <a:endParaRPr lang="en-US" sz="2100" dirty="0">
              <a:solidFill>
                <a:srgbClr val="FF0000"/>
              </a:solidFill>
              <a:latin typeface="Space Mono"/>
              <a:ea typeface="Space Mono"/>
              <a:cs typeface="Space Mono"/>
              <a:sym typeface="Space Mono"/>
            </a:endParaRPr>
          </a:p>
          <a:p>
            <a:endParaRPr lang="ro-RO" sz="2100" dirty="0"/>
          </a:p>
        </p:txBody>
      </p:sp>
      <p:sp>
        <p:nvSpPr>
          <p:cNvPr id="4" name="Freeform 3">
            <a:extLst>
              <a:ext uri="{FF2B5EF4-FFF2-40B4-BE49-F238E27FC236}">
                <a16:creationId xmlns:a16="http://schemas.microsoft.com/office/drawing/2014/main" id="{35877997-D221-95FA-8AEE-748CAF8E922D}"/>
              </a:ext>
            </a:extLst>
          </p:cNvPr>
          <p:cNvSpPr/>
          <p:nvPr/>
        </p:nvSpPr>
        <p:spPr>
          <a:xfrm>
            <a:off x="10456888" y="0"/>
            <a:ext cx="1735112" cy="1735112"/>
          </a:xfrm>
          <a:custGeom>
            <a:avLst/>
            <a:gdLst/>
            <a:ahLst/>
            <a:cxnLst/>
            <a:rect l="l" t="t" r="r" b="b"/>
            <a:pathLst>
              <a:path w="1735112" h="1735112">
                <a:moveTo>
                  <a:pt x="0" y="0"/>
                </a:moveTo>
                <a:lnTo>
                  <a:pt x="1735112" y="0"/>
                </a:lnTo>
                <a:lnTo>
                  <a:pt x="1735112" y="1735112"/>
                </a:lnTo>
                <a:lnTo>
                  <a:pt x="0" y="1735112"/>
                </a:lnTo>
                <a:lnTo>
                  <a:pt x="0" y="0"/>
                </a:lnTo>
                <a:close/>
              </a:path>
            </a:pathLst>
          </a:custGeom>
          <a:blipFill>
            <a:blip r:embed="rId2"/>
            <a:stretch>
              <a:fillRect/>
            </a:stretch>
          </a:blipFill>
        </p:spPr>
      </p:sp>
      <p:sp>
        <p:nvSpPr>
          <p:cNvPr id="6" name="Freeform 3">
            <a:extLst>
              <a:ext uri="{FF2B5EF4-FFF2-40B4-BE49-F238E27FC236}">
                <a16:creationId xmlns:a16="http://schemas.microsoft.com/office/drawing/2014/main" id="{3500F376-C719-7303-05AE-7829D71FD3BF}"/>
              </a:ext>
            </a:extLst>
          </p:cNvPr>
          <p:cNvSpPr/>
          <p:nvPr/>
        </p:nvSpPr>
        <p:spPr>
          <a:xfrm>
            <a:off x="0" y="0"/>
            <a:ext cx="2255738" cy="960936"/>
          </a:xfrm>
          <a:custGeom>
            <a:avLst/>
            <a:gdLst/>
            <a:ahLst/>
            <a:cxnLst/>
            <a:rect l="l" t="t" r="r" b="b"/>
            <a:pathLst>
              <a:path w="2255738" h="960936">
                <a:moveTo>
                  <a:pt x="0" y="0"/>
                </a:moveTo>
                <a:lnTo>
                  <a:pt x="2255738" y="0"/>
                </a:lnTo>
                <a:lnTo>
                  <a:pt x="2255738" y="960936"/>
                </a:lnTo>
                <a:lnTo>
                  <a:pt x="0" y="960936"/>
                </a:lnTo>
                <a:lnTo>
                  <a:pt x="0" y="0"/>
                </a:lnTo>
                <a:close/>
              </a:path>
            </a:pathLst>
          </a:custGeom>
          <a:blipFill>
            <a:blip r:embed="rId3"/>
            <a:stretch>
              <a:fillRect/>
            </a:stretch>
          </a:blipFill>
        </p:spPr>
      </p:sp>
    </p:spTree>
    <p:extLst>
      <p:ext uri="{BB962C8B-B14F-4D97-AF65-F5344CB8AC3E}">
        <p14:creationId xmlns:p14="http://schemas.microsoft.com/office/powerpoint/2010/main" val="44296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499026-7DE7-074C-7553-B327981772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594ADF-7638-8039-1F3A-0F32A02DA7D9}"/>
              </a:ext>
            </a:extLst>
          </p:cNvPr>
          <p:cNvSpPr>
            <a:spLocks noGrp="1"/>
          </p:cNvSpPr>
          <p:nvPr>
            <p:ph type="title"/>
          </p:nvPr>
        </p:nvSpPr>
        <p:spPr>
          <a:xfrm>
            <a:off x="808844" y="960936"/>
            <a:ext cx="10515600" cy="1325563"/>
          </a:xfrm>
        </p:spPr>
        <p:txBody>
          <a:bodyPr/>
          <a:lstStyle/>
          <a:p>
            <a:r>
              <a:rPr lang="en-US" sz="4400" b="1" dirty="0">
                <a:solidFill>
                  <a:srgbClr val="2E5375"/>
                </a:solidFill>
                <a:latin typeface="Space Mono Bold"/>
                <a:ea typeface="Space Mono Bold"/>
                <a:cs typeface="Space Mono Bold"/>
                <a:sym typeface="Space Mono Bold"/>
              </a:rPr>
              <a:t>4. </a:t>
            </a:r>
            <a:r>
              <a:rPr lang="en-US" sz="4400" b="1" dirty="0" err="1">
                <a:solidFill>
                  <a:srgbClr val="2E5375"/>
                </a:solidFill>
                <a:latin typeface="Space Mono Bold"/>
                <a:ea typeface="Space Mono Bold"/>
                <a:cs typeface="Space Mono Bold"/>
                <a:sym typeface="Space Mono Bold"/>
              </a:rPr>
              <a:t>Rezultate</a:t>
            </a:r>
            <a:r>
              <a:rPr lang="en-US" sz="4400" b="1" dirty="0">
                <a:solidFill>
                  <a:srgbClr val="2E5375"/>
                </a:solidFill>
                <a:latin typeface="Space Mono Bold"/>
                <a:ea typeface="Space Mono Bold"/>
                <a:cs typeface="Space Mono Bold"/>
                <a:sym typeface="Space Mono Bold"/>
              </a:rPr>
              <a:t> </a:t>
            </a:r>
            <a:r>
              <a:rPr lang="en-US" sz="4400" b="1" dirty="0" err="1">
                <a:solidFill>
                  <a:srgbClr val="2E5375"/>
                </a:solidFill>
                <a:latin typeface="Space Mono Bold"/>
                <a:ea typeface="Space Mono Bold"/>
                <a:cs typeface="Space Mono Bold"/>
                <a:sym typeface="Space Mono Bold"/>
              </a:rPr>
              <a:t>Preliminare</a:t>
            </a:r>
            <a:br>
              <a:rPr lang="en-US" sz="4400" b="1" dirty="0">
                <a:solidFill>
                  <a:srgbClr val="2E5375"/>
                </a:solidFill>
                <a:latin typeface="Space Mono Bold"/>
                <a:ea typeface="Space Mono Bold"/>
                <a:cs typeface="Space Mono Bold"/>
                <a:sym typeface="Space Mono Bold"/>
              </a:rPr>
            </a:br>
            <a:endParaRPr lang="ro-RO" dirty="0"/>
          </a:p>
        </p:txBody>
      </p:sp>
      <p:sp>
        <p:nvSpPr>
          <p:cNvPr id="4" name="Freeform 3">
            <a:extLst>
              <a:ext uri="{FF2B5EF4-FFF2-40B4-BE49-F238E27FC236}">
                <a16:creationId xmlns:a16="http://schemas.microsoft.com/office/drawing/2014/main" id="{2DC0F7CC-DEB2-64E3-E81D-D700433231D4}"/>
              </a:ext>
            </a:extLst>
          </p:cNvPr>
          <p:cNvSpPr/>
          <p:nvPr/>
        </p:nvSpPr>
        <p:spPr>
          <a:xfrm>
            <a:off x="10456888" y="0"/>
            <a:ext cx="1735112" cy="1735112"/>
          </a:xfrm>
          <a:custGeom>
            <a:avLst/>
            <a:gdLst/>
            <a:ahLst/>
            <a:cxnLst/>
            <a:rect l="l" t="t" r="r" b="b"/>
            <a:pathLst>
              <a:path w="1735112" h="1735112">
                <a:moveTo>
                  <a:pt x="0" y="0"/>
                </a:moveTo>
                <a:lnTo>
                  <a:pt x="1735112" y="0"/>
                </a:lnTo>
                <a:lnTo>
                  <a:pt x="1735112" y="1735112"/>
                </a:lnTo>
                <a:lnTo>
                  <a:pt x="0" y="1735112"/>
                </a:lnTo>
                <a:lnTo>
                  <a:pt x="0" y="0"/>
                </a:lnTo>
                <a:close/>
              </a:path>
            </a:pathLst>
          </a:custGeom>
          <a:blipFill>
            <a:blip r:embed="rId2"/>
            <a:stretch>
              <a:fillRect/>
            </a:stretch>
          </a:blipFill>
        </p:spPr>
      </p:sp>
      <p:sp>
        <p:nvSpPr>
          <p:cNvPr id="6" name="Freeform 3">
            <a:extLst>
              <a:ext uri="{FF2B5EF4-FFF2-40B4-BE49-F238E27FC236}">
                <a16:creationId xmlns:a16="http://schemas.microsoft.com/office/drawing/2014/main" id="{A2AD1EB9-446C-27AD-4BDB-8A24D7DB4D20}"/>
              </a:ext>
            </a:extLst>
          </p:cNvPr>
          <p:cNvSpPr/>
          <p:nvPr/>
        </p:nvSpPr>
        <p:spPr>
          <a:xfrm>
            <a:off x="0" y="0"/>
            <a:ext cx="2255738" cy="960936"/>
          </a:xfrm>
          <a:custGeom>
            <a:avLst/>
            <a:gdLst/>
            <a:ahLst/>
            <a:cxnLst/>
            <a:rect l="l" t="t" r="r" b="b"/>
            <a:pathLst>
              <a:path w="2255738" h="960936">
                <a:moveTo>
                  <a:pt x="0" y="0"/>
                </a:moveTo>
                <a:lnTo>
                  <a:pt x="2255738" y="0"/>
                </a:lnTo>
                <a:lnTo>
                  <a:pt x="2255738" y="960936"/>
                </a:lnTo>
                <a:lnTo>
                  <a:pt x="0" y="960936"/>
                </a:lnTo>
                <a:lnTo>
                  <a:pt x="0" y="0"/>
                </a:lnTo>
                <a:close/>
              </a:path>
            </a:pathLst>
          </a:custGeom>
          <a:blipFill>
            <a:blip r:embed="rId3"/>
            <a:stretch>
              <a:fillRect/>
            </a:stretch>
          </a:blipFill>
        </p:spPr>
      </p:sp>
      <p:pic>
        <p:nvPicPr>
          <p:cNvPr id="9" name="Content Placeholder 8">
            <a:extLst>
              <a:ext uri="{FF2B5EF4-FFF2-40B4-BE49-F238E27FC236}">
                <a16:creationId xmlns:a16="http://schemas.microsoft.com/office/drawing/2014/main" id="{1A0B17A1-FB14-5132-9667-9251BD5DC17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95572" y="2153798"/>
            <a:ext cx="2923299" cy="2219200"/>
          </a:xfrm>
        </p:spPr>
      </p:pic>
      <p:pic>
        <p:nvPicPr>
          <p:cNvPr id="11" name="Picture 10">
            <a:extLst>
              <a:ext uri="{FF2B5EF4-FFF2-40B4-BE49-F238E27FC236}">
                <a16:creationId xmlns:a16="http://schemas.microsoft.com/office/drawing/2014/main" id="{662CAA77-7BF8-6418-D523-D23B06DD8D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86402" y="2153798"/>
            <a:ext cx="2923299" cy="2219200"/>
          </a:xfrm>
          <a:prstGeom prst="rect">
            <a:avLst/>
          </a:prstGeom>
        </p:spPr>
      </p:pic>
      <p:pic>
        <p:nvPicPr>
          <p:cNvPr id="13" name="Picture 12">
            <a:extLst>
              <a:ext uri="{FF2B5EF4-FFF2-40B4-BE49-F238E27FC236}">
                <a16:creationId xmlns:a16="http://schemas.microsoft.com/office/drawing/2014/main" id="{43CDC241-6856-4FCB-6978-1F001C6DEE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40987" y="2137835"/>
            <a:ext cx="2923299" cy="2219200"/>
          </a:xfrm>
          <a:prstGeom prst="rect">
            <a:avLst/>
          </a:prstGeom>
        </p:spPr>
      </p:pic>
      <p:pic>
        <p:nvPicPr>
          <p:cNvPr id="15" name="Picture 14">
            <a:extLst>
              <a:ext uri="{FF2B5EF4-FFF2-40B4-BE49-F238E27FC236}">
                <a16:creationId xmlns:a16="http://schemas.microsoft.com/office/drawing/2014/main" id="{E757DF97-377F-8E90-5C64-43EC8A0928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40987" y="4571502"/>
            <a:ext cx="2923299" cy="2219200"/>
          </a:xfrm>
          <a:prstGeom prst="rect">
            <a:avLst/>
          </a:prstGeom>
        </p:spPr>
      </p:pic>
    </p:spTree>
    <p:extLst>
      <p:ext uri="{BB962C8B-B14F-4D97-AF65-F5344CB8AC3E}">
        <p14:creationId xmlns:p14="http://schemas.microsoft.com/office/powerpoint/2010/main" val="3920800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FAB6C-3BEF-125E-7073-1DD99DA80B33}"/>
              </a:ext>
            </a:extLst>
          </p:cNvPr>
          <p:cNvSpPr>
            <a:spLocks noGrp="1"/>
          </p:cNvSpPr>
          <p:nvPr>
            <p:ph type="title"/>
          </p:nvPr>
        </p:nvSpPr>
        <p:spPr>
          <a:xfrm>
            <a:off x="838200" y="1392795"/>
            <a:ext cx="10515600" cy="1325563"/>
          </a:xfrm>
        </p:spPr>
        <p:txBody>
          <a:bodyPr/>
          <a:lstStyle/>
          <a:p>
            <a:r>
              <a:rPr lang="en-US" sz="4400" b="1" dirty="0">
                <a:solidFill>
                  <a:srgbClr val="2E5375"/>
                </a:solidFill>
                <a:latin typeface="Space Mono Bold"/>
                <a:ea typeface="Space Mono Bold"/>
                <a:cs typeface="Space Mono Bold"/>
                <a:sym typeface="Space Mono Bold"/>
              </a:rPr>
              <a:t>5. </a:t>
            </a:r>
            <a:r>
              <a:rPr lang="en-US" sz="4400" b="1" dirty="0" err="1">
                <a:solidFill>
                  <a:srgbClr val="2E5375"/>
                </a:solidFill>
                <a:latin typeface="Space Mono Bold"/>
                <a:ea typeface="Space Mono Bold"/>
                <a:cs typeface="Space Mono Bold"/>
                <a:sym typeface="Space Mono Bold"/>
              </a:rPr>
              <a:t>Concluzii</a:t>
            </a:r>
            <a:r>
              <a:rPr lang="en-US" sz="4400" b="1" dirty="0">
                <a:solidFill>
                  <a:srgbClr val="2E5375"/>
                </a:solidFill>
                <a:latin typeface="Space Mono Bold"/>
                <a:ea typeface="Space Mono Bold"/>
                <a:cs typeface="Space Mono Bold"/>
                <a:sym typeface="Space Mono Bold"/>
              </a:rPr>
              <a:t> </a:t>
            </a:r>
            <a:r>
              <a:rPr lang="en-US" sz="4400" b="1" dirty="0" err="1">
                <a:solidFill>
                  <a:srgbClr val="2E5375"/>
                </a:solidFill>
                <a:latin typeface="Space Mono Bold"/>
                <a:ea typeface="Space Mono Bold"/>
                <a:cs typeface="Space Mono Bold"/>
                <a:sym typeface="Space Mono Bold"/>
              </a:rPr>
              <a:t>Preliminare</a:t>
            </a:r>
            <a:br>
              <a:rPr lang="en-US" sz="4400" b="1" dirty="0">
                <a:solidFill>
                  <a:srgbClr val="2E5375"/>
                </a:solidFill>
                <a:latin typeface="Space Mono Bold"/>
                <a:ea typeface="Space Mono Bold"/>
                <a:cs typeface="Space Mono Bold"/>
                <a:sym typeface="Space Mono Bold"/>
              </a:rPr>
            </a:br>
            <a:endParaRPr lang="ro-RO" dirty="0"/>
          </a:p>
        </p:txBody>
      </p:sp>
      <p:sp>
        <p:nvSpPr>
          <p:cNvPr id="3" name="Content Placeholder 2">
            <a:extLst>
              <a:ext uri="{FF2B5EF4-FFF2-40B4-BE49-F238E27FC236}">
                <a16:creationId xmlns:a16="http://schemas.microsoft.com/office/drawing/2014/main" id="{3FBE3A4B-DDA6-A20D-62C4-173FB3C3A63F}"/>
              </a:ext>
            </a:extLst>
          </p:cNvPr>
          <p:cNvSpPr>
            <a:spLocks noGrp="1"/>
          </p:cNvSpPr>
          <p:nvPr>
            <p:ph idx="1"/>
          </p:nvPr>
        </p:nvSpPr>
        <p:spPr>
          <a:xfrm>
            <a:off x="808844" y="2376041"/>
            <a:ext cx="10515600" cy="4351338"/>
          </a:xfrm>
        </p:spPr>
        <p:txBody>
          <a:bodyPr>
            <a:noAutofit/>
          </a:bodyPr>
          <a:lstStyle/>
          <a:p>
            <a:pPr marL="734058" lvl="1" indent="-367029" algn="l">
              <a:lnSpc>
                <a:spcPts val="4759"/>
              </a:lnSpc>
              <a:buFont typeface="Arial"/>
              <a:buChar char="•"/>
            </a:pPr>
            <a:r>
              <a:rPr lang="en-US" sz="2100" b="1" dirty="0" err="1">
                <a:solidFill>
                  <a:srgbClr val="000000"/>
                </a:solidFill>
                <a:latin typeface="Space Mono Bold"/>
                <a:ea typeface="Space Mono Bold"/>
                <a:cs typeface="Space Mono Bold"/>
                <a:sym typeface="Space Mono Bold"/>
              </a:rPr>
              <a:t>Rezumatul</a:t>
            </a:r>
            <a:r>
              <a:rPr lang="en-US" sz="2100" b="1" dirty="0">
                <a:solidFill>
                  <a:srgbClr val="000000"/>
                </a:solidFill>
                <a:latin typeface="Space Mono Bold"/>
                <a:ea typeface="Space Mono Bold"/>
                <a:cs typeface="Space Mono Bold"/>
                <a:sym typeface="Space Mono Bold"/>
              </a:rPr>
              <a:t> </a:t>
            </a:r>
            <a:r>
              <a:rPr lang="en-US" sz="2100" b="1" dirty="0" err="1">
                <a:solidFill>
                  <a:srgbClr val="000000"/>
                </a:solidFill>
                <a:latin typeface="Space Mono Bold"/>
                <a:ea typeface="Space Mono Bold"/>
                <a:cs typeface="Space Mono Bold"/>
                <a:sym typeface="Space Mono Bold"/>
              </a:rPr>
              <a:t>progresului</a:t>
            </a:r>
            <a:r>
              <a:rPr lang="en-US" sz="2100" b="1" dirty="0">
                <a:solidFill>
                  <a:srgbClr val="000000"/>
                </a:solidFill>
                <a:latin typeface="Space Mono Bold"/>
                <a:ea typeface="Space Mono Bold"/>
                <a:cs typeface="Space Mono Bold"/>
                <a:sym typeface="Space Mono Bold"/>
              </a:rPr>
              <a:t>: </a:t>
            </a:r>
            <a:r>
              <a:rPr lang="ro-RO" sz="2100" dirty="0">
                <a:solidFill>
                  <a:srgbClr val="000000"/>
                </a:solidFill>
                <a:latin typeface="Space Mono Bold"/>
                <a:ea typeface="Space Mono Bold"/>
                <a:cs typeface="Space Mono Bold"/>
                <a:sym typeface="Space Mono Bold"/>
              </a:rPr>
              <a:t>Detectarea poziției ochilor și clipirii</a:t>
            </a:r>
            <a:endParaRPr lang="ro-RO" sz="2100" b="1" dirty="0">
              <a:solidFill>
                <a:srgbClr val="000000"/>
              </a:solidFill>
              <a:latin typeface="Space Mono Bold"/>
              <a:ea typeface="Space Mono Bold"/>
              <a:cs typeface="Space Mono Bold"/>
              <a:sym typeface="Space Mono Bold"/>
            </a:endParaRPr>
          </a:p>
          <a:p>
            <a:pPr marL="734058" lvl="1" indent="-367029" algn="l">
              <a:lnSpc>
                <a:spcPts val="4759"/>
              </a:lnSpc>
              <a:buFont typeface="Arial"/>
              <a:buChar char="•"/>
            </a:pPr>
            <a:r>
              <a:rPr lang="en-US" sz="2100" b="1" dirty="0" err="1">
                <a:solidFill>
                  <a:srgbClr val="000000"/>
                </a:solidFill>
                <a:latin typeface="Space Mono Bold"/>
                <a:ea typeface="Space Mono Bold"/>
                <a:cs typeface="Space Mono Bold"/>
                <a:sym typeface="Space Mono Bold"/>
              </a:rPr>
              <a:t>Limitările</a:t>
            </a:r>
            <a:r>
              <a:rPr lang="en-US" sz="2100" b="1" dirty="0">
                <a:solidFill>
                  <a:srgbClr val="000000"/>
                </a:solidFill>
                <a:latin typeface="Space Mono Bold"/>
                <a:ea typeface="Space Mono Bold"/>
                <a:cs typeface="Space Mono Bold"/>
                <a:sym typeface="Space Mono Bold"/>
              </a:rPr>
              <a:t> </a:t>
            </a:r>
            <a:r>
              <a:rPr lang="en-US" sz="2100" b="1" dirty="0" err="1">
                <a:solidFill>
                  <a:srgbClr val="000000"/>
                </a:solidFill>
                <a:latin typeface="Space Mono Bold"/>
                <a:ea typeface="Space Mono Bold"/>
                <a:cs typeface="Space Mono Bold"/>
                <a:sym typeface="Space Mono Bold"/>
              </a:rPr>
              <a:t>soluției</a:t>
            </a:r>
            <a:r>
              <a:rPr lang="en-US" sz="2100" b="1" dirty="0">
                <a:solidFill>
                  <a:srgbClr val="000000"/>
                </a:solidFill>
                <a:latin typeface="Space Mono Bold"/>
                <a:ea typeface="Space Mono Bold"/>
                <a:cs typeface="Space Mono Bold"/>
                <a:sym typeface="Space Mono Bold"/>
              </a:rPr>
              <a:t> </a:t>
            </a:r>
            <a:r>
              <a:rPr lang="en-US" sz="2100" b="1" dirty="0" err="1">
                <a:solidFill>
                  <a:srgbClr val="000000"/>
                </a:solidFill>
                <a:latin typeface="Space Mono Bold"/>
                <a:ea typeface="Space Mono Bold"/>
                <a:cs typeface="Space Mono Bold"/>
                <a:sym typeface="Space Mono Bold"/>
              </a:rPr>
              <a:t>actuale</a:t>
            </a:r>
            <a:r>
              <a:rPr lang="en-US" sz="2100" b="1" dirty="0">
                <a:solidFill>
                  <a:srgbClr val="000000"/>
                </a:solidFill>
                <a:latin typeface="Space Mono Bold"/>
                <a:ea typeface="Space Mono Bold"/>
                <a:cs typeface="Space Mono Bold"/>
                <a:sym typeface="Space Mono Bold"/>
              </a:rPr>
              <a:t>: </a:t>
            </a:r>
            <a:r>
              <a:rPr lang="ro-RO" sz="2100" dirty="0">
                <a:solidFill>
                  <a:srgbClr val="000000"/>
                </a:solidFill>
                <a:latin typeface="Space Mono Bold"/>
                <a:ea typeface="Space Mono Bold"/>
                <a:cs typeface="Space Mono Bold"/>
                <a:sym typeface="Space Mono Bold"/>
              </a:rPr>
              <a:t>Calitatea camerei, lumina din jur și necesitatea executării cu un singur utilizator în spațiul camerei</a:t>
            </a:r>
            <a:endParaRPr lang="ro-RO" sz="2100" b="1" dirty="0">
              <a:solidFill>
                <a:srgbClr val="000000"/>
              </a:solidFill>
              <a:latin typeface="Space Mono Bold"/>
              <a:ea typeface="Space Mono Bold"/>
              <a:cs typeface="Space Mono Bold"/>
              <a:sym typeface="Space Mono Bold"/>
            </a:endParaRPr>
          </a:p>
          <a:p>
            <a:pPr marL="734058" lvl="1" indent="-367029">
              <a:lnSpc>
                <a:spcPts val="4759"/>
              </a:lnSpc>
              <a:buFont typeface="Arial"/>
              <a:buChar char="•"/>
            </a:pPr>
            <a:r>
              <a:rPr lang="en-US" sz="2100" b="1" dirty="0" err="1">
                <a:solidFill>
                  <a:srgbClr val="000000"/>
                </a:solidFill>
                <a:latin typeface="Space Mono Bold"/>
                <a:ea typeface="Space Mono Bold"/>
                <a:cs typeface="Space Mono Bold"/>
                <a:sym typeface="Space Mono Bold"/>
              </a:rPr>
              <a:t>Potențiale</a:t>
            </a:r>
            <a:r>
              <a:rPr lang="en-US" sz="2100" b="1" dirty="0">
                <a:solidFill>
                  <a:srgbClr val="000000"/>
                </a:solidFill>
                <a:latin typeface="Space Mono Bold"/>
                <a:ea typeface="Space Mono Bold"/>
                <a:cs typeface="Space Mono Bold"/>
                <a:sym typeface="Space Mono Bold"/>
              </a:rPr>
              <a:t> </a:t>
            </a:r>
            <a:r>
              <a:rPr lang="en-US" sz="2100" b="1" dirty="0" err="1">
                <a:solidFill>
                  <a:srgbClr val="000000"/>
                </a:solidFill>
                <a:latin typeface="Space Mono Bold"/>
                <a:ea typeface="Space Mono Bold"/>
                <a:cs typeface="Space Mono Bold"/>
                <a:sym typeface="Space Mono Bold"/>
              </a:rPr>
              <a:t>îmbunătățiri</a:t>
            </a:r>
            <a:r>
              <a:rPr lang="en-US" sz="2100" b="1" dirty="0">
                <a:solidFill>
                  <a:srgbClr val="000000"/>
                </a:solidFill>
                <a:latin typeface="Space Mono Bold"/>
                <a:ea typeface="Space Mono Bold"/>
                <a:cs typeface="Space Mono Bold"/>
                <a:sym typeface="Space Mono Bold"/>
              </a:rPr>
              <a:t>:</a:t>
            </a:r>
            <a:r>
              <a:rPr lang="ro-RO" sz="2100" b="1" dirty="0">
                <a:solidFill>
                  <a:srgbClr val="000000"/>
                </a:solidFill>
                <a:latin typeface="Space Mono Bold"/>
                <a:ea typeface="Space Mono Bold"/>
                <a:cs typeface="Space Mono Bold"/>
                <a:sym typeface="Space Mono Bold"/>
              </a:rPr>
              <a:t> </a:t>
            </a:r>
            <a:r>
              <a:rPr lang="ro-RO" sz="2100" dirty="0">
                <a:solidFill>
                  <a:srgbClr val="000000"/>
                </a:solidFill>
                <a:latin typeface="Space Mono Bold"/>
                <a:ea typeface="Space Mono Bold"/>
                <a:cs typeface="Space Mono Bold"/>
                <a:sym typeface="Space Mono Bold"/>
              </a:rPr>
              <a:t>Distanța utilizatorului față de cameră să fie reglată la începutul rulării</a:t>
            </a:r>
            <a:endParaRPr lang="en-US" sz="2100" dirty="0">
              <a:solidFill>
                <a:srgbClr val="FF0000"/>
              </a:solidFill>
              <a:latin typeface="Space Mono"/>
              <a:ea typeface="Space Mono"/>
              <a:cs typeface="Space Mono"/>
              <a:sym typeface="Space Mono"/>
            </a:endParaRPr>
          </a:p>
        </p:txBody>
      </p:sp>
      <p:sp>
        <p:nvSpPr>
          <p:cNvPr id="4" name="Freeform 3">
            <a:extLst>
              <a:ext uri="{FF2B5EF4-FFF2-40B4-BE49-F238E27FC236}">
                <a16:creationId xmlns:a16="http://schemas.microsoft.com/office/drawing/2014/main" id="{35B03504-2D6B-BB96-6B99-B3B962C6E536}"/>
              </a:ext>
            </a:extLst>
          </p:cNvPr>
          <p:cNvSpPr/>
          <p:nvPr/>
        </p:nvSpPr>
        <p:spPr>
          <a:xfrm>
            <a:off x="10456888" y="0"/>
            <a:ext cx="1735112" cy="1735112"/>
          </a:xfrm>
          <a:custGeom>
            <a:avLst/>
            <a:gdLst/>
            <a:ahLst/>
            <a:cxnLst/>
            <a:rect l="l" t="t" r="r" b="b"/>
            <a:pathLst>
              <a:path w="1735112" h="1735112">
                <a:moveTo>
                  <a:pt x="0" y="0"/>
                </a:moveTo>
                <a:lnTo>
                  <a:pt x="1735112" y="0"/>
                </a:lnTo>
                <a:lnTo>
                  <a:pt x="1735112" y="1735112"/>
                </a:lnTo>
                <a:lnTo>
                  <a:pt x="0" y="1735112"/>
                </a:lnTo>
                <a:lnTo>
                  <a:pt x="0" y="0"/>
                </a:lnTo>
                <a:close/>
              </a:path>
            </a:pathLst>
          </a:custGeom>
          <a:blipFill>
            <a:blip r:embed="rId2"/>
            <a:stretch>
              <a:fillRect/>
            </a:stretch>
          </a:blipFill>
        </p:spPr>
      </p:sp>
      <p:sp>
        <p:nvSpPr>
          <p:cNvPr id="7" name="Freeform 3">
            <a:extLst>
              <a:ext uri="{FF2B5EF4-FFF2-40B4-BE49-F238E27FC236}">
                <a16:creationId xmlns:a16="http://schemas.microsoft.com/office/drawing/2014/main" id="{17482DEF-C3B2-DA59-1929-0858DE5E9207}"/>
              </a:ext>
            </a:extLst>
          </p:cNvPr>
          <p:cNvSpPr/>
          <p:nvPr/>
        </p:nvSpPr>
        <p:spPr>
          <a:xfrm>
            <a:off x="0" y="0"/>
            <a:ext cx="2255738" cy="960936"/>
          </a:xfrm>
          <a:custGeom>
            <a:avLst/>
            <a:gdLst/>
            <a:ahLst/>
            <a:cxnLst/>
            <a:rect l="l" t="t" r="r" b="b"/>
            <a:pathLst>
              <a:path w="2255738" h="960936">
                <a:moveTo>
                  <a:pt x="0" y="0"/>
                </a:moveTo>
                <a:lnTo>
                  <a:pt x="2255738" y="0"/>
                </a:lnTo>
                <a:lnTo>
                  <a:pt x="2255738" y="960936"/>
                </a:lnTo>
                <a:lnTo>
                  <a:pt x="0" y="960936"/>
                </a:lnTo>
                <a:lnTo>
                  <a:pt x="0" y="0"/>
                </a:lnTo>
                <a:close/>
              </a:path>
            </a:pathLst>
          </a:custGeom>
          <a:blipFill>
            <a:blip r:embed="rId3"/>
            <a:stretch>
              <a:fillRect/>
            </a:stretch>
          </a:blipFill>
        </p:spPr>
      </p:sp>
    </p:spTree>
    <p:extLst>
      <p:ext uri="{BB962C8B-B14F-4D97-AF65-F5344CB8AC3E}">
        <p14:creationId xmlns:p14="http://schemas.microsoft.com/office/powerpoint/2010/main" val="3247909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3BCAD-95CD-D256-2CA8-614187C2F52D}"/>
              </a:ext>
            </a:extLst>
          </p:cNvPr>
          <p:cNvSpPr>
            <a:spLocks noGrp="1"/>
          </p:cNvSpPr>
          <p:nvPr>
            <p:ph type="title"/>
          </p:nvPr>
        </p:nvSpPr>
        <p:spPr>
          <a:xfrm>
            <a:off x="1210322" y="1363706"/>
            <a:ext cx="8956040" cy="1325563"/>
          </a:xfrm>
        </p:spPr>
        <p:txBody>
          <a:bodyPr/>
          <a:lstStyle/>
          <a:p>
            <a:r>
              <a:rPr lang="en-US" sz="4400" b="1" dirty="0">
                <a:solidFill>
                  <a:srgbClr val="2E5375"/>
                </a:solidFill>
                <a:latin typeface="Space Mono Bold"/>
                <a:ea typeface="Space Mono Bold"/>
                <a:cs typeface="Space Mono Bold"/>
                <a:sym typeface="Space Mono Bold"/>
              </a:rPr>
              <a:t>6. </a:t>
            </a:r>
            <a:r>
              <a:rPr lang="en-US" sz="4400" b="1" dirty="0" err="1">
                <a:solidFill>
                  <a:srgbClr val="2E5375"/>
                </a:solidFill>
                <a:latin typeface="Space Mono Bold"/>
                <a:ea typeface="Space Mono Bold"/>
                <a:cs typeface="Space Mono Bold"/>
                <a:sym typeface="Space Mono Bold"/>
              </a:rPr>
              <a:t>Direcții</a:t>
            </a:r>
            <a:r>
              <a:rPr lang="en-US" sz="4400" b="1" dirty="0">
                <a:solidFill>
                  <a:srgbClr val="2E5375"/>
                </a:solidFill>
                <a:latin typeface="Space Mono Bold"/>
                <a:ea typeface="Space Mono Bold"/>
                <a:cs typeface="Space Mono Bold"/>
                <a:sym typeface="Space Mono Bold"/>
              </a:rPr>
              <a:t> </a:t>
            </a:r>
            <a:r>
              <a:rPr lang="en-US" sz="4400" b="1" dirty="0" err="1">
                <a:solidFill>
                  <a:srgbClr val="2E5375"/>
                </a:solidFill>
                <a:latin typeface="Space Mono Bold"/>
                <a:ea typeface="Space Mono Bold"/>
                <a:cs typeface="Space Mono Bold"/>
                <a:sym typeface="Space Mono Bold"/>
              </a:rPr>
              <a:t>Viitoare</a:t>
            </a:r>
            <a:br>
              <a:rPr lang="en-US" sz="4400" b="1" dirty="0">
                <a:solidFill>
                  <a:srgbClr val="2E5375"/>
                </a:solidFill>
                <a:latin typeface="Space Mono Bold"/>
                <a:ea typeface="Space Mono Bold"/>
                <a:cs typeface="Space Mono Bold"/>
                <a:sym typeface="Space Mono Bold"/>
              </a:rPr>
            </a:br>
            <a:endParaRPr lang="ro-RO" dirty="0"/>
          </a:p>
        </p:txBody>
      </p:sp>
      <p:sp>
        <p:nvSpPr>
          <p:cNvPr id="3" name="Content Placeholder 2">
            <a:extLst>
              <a:ext uri="{FF2B5EF4-FFF2-40B4-BE49-F238E27FC236}">
                <a16:creationId xmlns:a16="http://schemas.microsoft.com/office/drawing/2014/main" id="{5184DB4A-082F-3CE5-0F2A-2E770BE1CC31}"/>
              </a:ext>
            </a:extLst>
          </p:cNvPr>
          <p:cNvSpPr>
            <a:spLocks noGrp="1"/>
          </p:cNvSpPr>
          <p:nvPr>
            <p:ph idx="1"/>
          </p:nvPr>
        </p:nvSpPr>
        <p:spPr>
          <a:xfrm>
            <a:off x="808844" y="2322775"/>
            <a:ext cx="10515600" cy="4351338"/>
          </a:xfrm>
        </p:spPr>
        <p:txBody>
          <a:bodyPr>
            <a:noAutofit/>
          </a:bodyPr>
          <a:lstStyle/>
          <a:p>
            <a:pPr marL="734058" lvl="1" indent="-367029" algn="l">
              <a:lnSpc>
                <a:spcPts val="4759"/>
              </a:lnSpc>
              <a:buFont typeface="Arial"/>
              <a:buChar char="•"/>
            </a:pPr>
            <a:r>
              <a:rPr lang="en-US" sz="2100" b="1" dirty="0" err="1">
                <a:solidFill>
                  <a:srgbClr val="000000"/>
                </a:solidFill>
                <a:latin typeface="Space Mono Bold"/>
                <a:ea typeface="Space Mono Bold"/>
                <a:cs typeface="Space Mono Bold"/>
                <a:sym typeface="Space Mono Bold"/>
              </a:rPr>
              <a:t>Pași</a:t>
            </a:r>
            <a:r>
              <a:rPr lang="en-US" sz="2100" b="1" dirty="0">
                <a:solidFill>
                  <a:srgbClr val="000000"/>
                </a:solidFill>
                <a:latin typeface="Space Mono Bold"/>
                <a:ea typeface="Space Mono Bold"/>
                <a:cs typeface="Space Mono Bold"/>
                <a:sym typeface="Space Mono Bold"/>
              </a:rPr>
              <a:t> </a:t>
            </a:r>
            <a:r>
              <a:rPr lang="en-US" sz="2100" b="1" dirty="0" err="1">
                <a:solidFill>
                  <a:srgbClr val="000000"/>
                </a:solidFill>
                <a:latin typeface="Space Mono Bold"/>
                <a:ea typeface="Space Mono Bold"/>
                <a:cs typeface="Space Mono Bold"/>
                <a:sym typeface="Space Mono Bold"/>
              </a:rPr>
              <a:t>următori</a:t>
            </a:r>
            <a:r>
              <a:rPr lang="en-US" sz="2100" b="1" dirty="0">
                <a:solidFill>
                  <a:srgbClr val="000000"/>
                </a:solidFill>
                <a:latin typeface="Space Mono Bold"/>
                <a:ea typeface="Space Mono Bold"/>
                <a:cs typeface="Space Mono Bold"/>
                <a:sym typeface="Space Mono Bold"/>
              </a:rPr>
              <a:t>: </a:t>
            </a:r>
            <a:r>
              <a:rPr lang="ro-RO" sz="2100" dirty="0">
                <a:solidFill>
                  <a:srgbClr val="000000"/>
                </a:solidFill>
                <a:latin typeface="Space Mono Bold"/>
                <a:ea typeface="Space Mono Bold"/>
                <a:cs typeface="Space Mono Bold"/>
                <a:sym typeface="Space Mono Bold"/>
              </a:rPr>
              <a:t>Implementarea unui scor aferent gradului de atenție al utilizatorului</a:t>
            </a:r>
            <a:endParaRPr lang="ro-RO" sz="2100" b="1" dirty="0">
              <a:solidFill>
                <a:srgbClr val="000000"/>
              </a:solidFill>
              <a:latin typeface="Space Mono Bold"/>
              <a:ea typeface="Space Mono Bold"/>
              <a:cs typeface="Space Mono Bold"/>
              <a:sym typeface="Space Mono Bold"/>
            </a:endParaRPr>
          </a:p>
          <a:p>
            <a:pPr marL="734058" lvl="1" indent="-367029" algn="l">
              <a:lnSpc>
                <a:spcPts val="4759"/>
              </a:lnSpc>
              <a:buFont typeface="Arial"/>
              <a:buChar char="•"/>
            </a:pPr>
            <a:r>
              <a:rPr lang="en-US" sz="2100" b="1" dirty="0">
                <a:solidFill>
                  <a:srgbClr val="000000"/>
                </a:solidFill>
                <a:latin typeface="Space Mono Bold"/>
                <a:ea typeface="Space Mono Bold"/>
                <a:cs typeface="Space Mono Bold"/>
                <a:sym typeface="Space Mono Bold"/>
              </a:rPr>
              <a:t>Plan de </a:t>
            </a:r>
            <a:r>
              <a:rPr lang="en-US" sz="2100" b="1" dirty="0" err="1">
                <a:solidFill>
                  <a:srgbClr val="000000"/>
                </a:solidFill>
                <a:latin typeface="Space Mono Bold"/>
                <a:ea typeface="Space Mono Bold"/>
                <a:cs typeface="Space Mono Bold"/>
                <a:sym typeface="Space Mono Bold"/>
              </a:rPr>
              <a:t>implementare</a:t>
            </a:r>
            <a:r>
              <a:rPr lang="en-US" sz="2100" b="1" dirty="0">
                <a:solidFill>
                  <a:srgbClr val="000000"/>
                </a:solidFill>
                <a:latin typeface="Space Mono Bold"/>
                <a:ea typeface="Space Mono Bold"/>
                <a:cs typeface="Space Mono Bold"/>
                <a:sym typeface="Space Mono Bold"/>
              </a:rPr>
              <a:t>: </a:t>
            </a:r>
            <a:r>
              <a:rPr lang="ro-RO" sz="2100" dirty="0">
                <a:solidFill>
                  <a:srgbClr val="000000"/>
                </a:solidFill>
                <a:latin typeface="Space Mono Bold"/>
                <a:ea typeface="Space Mono Bold"/>
                <a:cs typeface="Space Mono Bold"/>
                <a:sym typeface="Space Mono Bold"/>
              </a:rPr>
              <a:t>Folosirea articolelor similare temei</a:t>
            </a:r>
            <a:endParaRPr lang="ro-RO" sz="2100" b="1" dirty="0">
              <a:solidFill>
                <a:srgbClr val="000000"/>
              </a:solidFill>
              <a:latin typeface="Space Mono Bold"/>
              <a:ea typeface="Space Mono Bold"/>
              <a:cs typeface="Space Mono Bold"/>
              <a:sym typeface="Space Mono Bold"/>
            </a:endParaRPr>
          </a:p>
          <a:p>
            <a:pPr marL="734058" lvl="1" indent="-367029" algn="l">
              <a:lnSpc>
                <a:spcPts val="4759"/>
              </a:lnSpc>
              <a:buFont typeface="Arial"/>
              <a:buChar char="•"/>
            </a:pPr>
            <a:r>
              <a:rPr lang="en-US" sz="2100" b="1" dirty="0" err="1">
                <a:solidFill>
                  <a:srgbClr val="000000"/>
                </a:solidFill>
                <a:latin typeface="Space Mono Bold"/>
                <a:ea typeface="Space Mono Bold"/>
                <a:cs typeface="Space Mono Bold"/>
                <a:sym typeface="Space Mono Bold"/>
              </a:rPr>
              <a:t>Obiectivele</a:t>
            </a:r>
            <a:r>
              <a:rPr lang="en-US" sz="2100" b="1" dirty="0">
                <a:solidFill>
                  <a:srgbClr val="000000"/>
                </a:solidFill>
                <a:latin typeface="Space Mono Bold"/>
                <a:ea typeface="Space Mono Bold"/>
                <a:cs typeface="Space Mono Bold"/>
                <a:sym typeface="Space Mono Bold"/>
              </a:rPr>
              <a:t> finale: </a:t>
            </a:r>
            <a:r>
              <a:rPr lang="ro-RO" sz="2100" dirty="0">
                <a:solidFill>
                  <a:srgbClr val="000000"/>
                </a:solidFill>
                <a:latin typeface="Space Mono Bold"/>
                <a:ea typeface="Space Mono Bold"/>
                <a:cs typeface="Space Mono Bold"/>
                <a:sym typeface="Space Mono Bold"/>
              </a:rPr>
              <a:t>Un program care să capteze majoritatea factorilor ce duc la calcularea gradului de atenție </a:t>
            </a:r>
            <a:endParaRPr lang="en-US" sz="2100" dirty="0">
              <a:solidFill>
                <a:srgbClr val="FF0000"/>
              </a:solidFill>
              <a:latin typeface="Space Mono"/>
              <a:ea typeface="Space Mono"/>
              <a:cs typeface="Space Mono"/>
              <a:sym typeface="Space Mono"/>
            </a:endParaRPr>
          </a:p>
          <a:p>
            <a:endParaRPr lang="ro-RO" sz="2100" dirty="0"/>
          </a:p>
        </p:txBody>
      </p:sp>
      <p:sp>
        <p:nvSpPr>
          <p:cNvPr id="4" name="Freeform 3">
            <a:extLst>
              <a:ext uri="{FF2B5EF4-FFF2-40B4-BE49-F238E27FC236}">
                <a16:creationId xmlns:a16="http://schemas.microsoft.com/office/drawing/2014/main" id="{BB8F4745-8913-7426-BFC8-936721816619}"/>
              </a:ext>
            </a:extLst>
          </p:cNvPr>
          <p:cNvSpPr/>
          <p:nvPr/>
        </p:nvSpPr>
        <p:spPr>
          <a:xfrm>
            <a:off x="10456888" y="0"/>
            <a:ext cx="1735112" cy="1735112"/>
          </a:xfrm>
          <a:custGeom>
            <a:avLst/>
            <a:gdLst/>
            <a:ahLst/>
            <a:cxnLst/>
            <a:rect l="l" t="t" r="r" b="b"/>
            <a:pathLst>
              <a:path w="1735112" h="1735112">
                <a:moveTo>
                  <a:pt x="0" y="0"/>
                </a:moveTo>
                <a:lnTo>
                  <a:pt x="1735112" y="0"/>
                </a:lnTo>
                <a:lnTo>
                  <a:pt x="1735112" y="1735112"/>
                </a:lnTo>
                <a:lnTo>
                  <a:pt x="0" y="1735112"/>
                </a:lnTo>
                <a:lnTo>
                  <a:pt x="0" y="0"/>
                </a:lnTo>
                <a:close/>
              </a:path>
            </a:pathLst>
          </a:custGeom>
          <a:blipFill>
            <a:blip r:embed="rId2"/>
            <a:stretch>
              <a:fillRect/>
            </a:stretch>
          </a:blipFill>
        </p:spPr>
      </p:sp>
      <p:sp>
        <p:nvSpPr>
          <p:cNvPr id="6" name="Freeform 3">
            <a:extLst>
              <a:ext uri="{FF2B5EF4-FFF2-40B4-BE49-F238E27FC236}">
                <a16:creationId xmlns:a16="http://schemas.microsoft.com/office/drawing/2014/main" id="{85B08E9C-6572-7308-D6DA-172D0FBE23CA}"/>
              </a:ext>
            </a:extLst>
          </p:cNvPr>
          <p:cNvSpPr/>
          <p:nvPr/>
        </p:nvSpPr>
        <p:spPr>
          <a:xfrm>
            <a:off x="0" y="0"/>
            <a:ext cx="2255738" cy="960936"/>
          </a:xfrm>
          <a:custGeom>
            <a:avLst/>
            <a:gdLst/>
            <a:ahLst/>
            <a:cxnLst/>
            <a:rect l="l" t="t" r="r" b="b"/>
            <a:pathLst>
              <a:path w="2255738" h="960936">
                <a:moveTo>
                  <a:pt x="0" y="0"/>
                </a:moveTo>
                <a:lnTo>
                  <a:pt x="2255738" y="0"/>
                </a:lnTo>
                <a:lnTo>
                  <a:pt x="2255738" y="960936"/>
                </a:lnTo>
                <a:lnTo>
                  <a:pt x="0" y="960936"/>
                </a:lnTo>
                <a:lnTo>
                  <a:pt x="0" y="0"/>
                </a:lnTo>
                <a:close/>
              </a:path>
            </a:pathLst>
          </a:custGeom>
          <a:blipFill>
            <a:blip r:embed="rId3"/>
            <a:stretch>
              <a:fillRect/>
            </a:stretch>
          </a:blipFill>
        </p:spPr>
      </p:sp>
    </p:spTree>
    <p:extLst>
      <p:ext uri="{BB962C8B-B14F-4D97-AF65-F5344CB8AC3E}">
        <p14:creationId xmlns:p14="http://schemas.microsoft.com/office/powerpoint/2010/main" val="2998165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309</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Space Mono</vt:lpstr>
      <vt:lpstr>Space Mono Bold</vt:lpstr>
      <vt:lpstr>Space Mono Italics</vt:lpstr>
      <vt:lpstr>Office Theme</vt:lpstr>
      <vt:lpstr>Monitorizarea atenției - online school</vt:lpstr>
      <vt:lpstr>1. Context &amp; Motivație </vt:lpstr>
      <vt:lpstr>2. Arhitectura preliminară a soluției </vt:lpstr>
      <vt:lpstr>3. Evaluarea Preliminară a Soluției </vt:lpstr>
      <vt:lpstr>4. Rezultate Preliminare </vt:lpstr>
      <vt:lpstr>4. Rezultate Preliminare </vt:lpstr>
      <vt:lpstr>5. Concluzii Preliminare </vt:lpstr>
      <vt:lpstr>6. Direcții Viitoare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Mutica Octavian Mihai</dc:creator>
  <cp:lastModifiedBy>Mutica Octavian Mihai</cp:lastModifiedBy>
  <cp:revision>3</cp:revision>
  <dcterms:created xsi:type="dcterms:W3CDTF">2024-11-18T08:35:51Z</dcterms:created>
  <dcterms:modified xsi:type="dcterms:W3CDTF">2024-11-19T17:49:12Z</dcterms:modified>
</cp:coreProperties>
</file>