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pace Mono Bold" charset="1" panose="02000809030000020004"/>
      <p:regular r:id="rId13"/>
    </p:embeddedFont>
    <p:embeddedFont>
      <p:font typeface="Space Mono" charset="1" panose="02000509040000020004"/>
      <p:regular r:id="rId14"/>
    </p:embeddedFont>
    <p:embeddedFont>
      <p:font typeface="Space Mono Italics" charset="1" panose="0200050909000009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06" t="0" r="-1010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52888" y="0"/>
            <a:ext cx="1735112" cy="1735112"/>
          </a:xfrm>
          <a:custGeom>
            <a:avLst/>
            <a:gdLst/>
            <a:ahLst/>
            <a:cxnLst/>
            <a:rect r="r" b="b" t="t" l="l"/>
            <a:pathLst>
              <a:path h="1735112" w="1735112">
                <a:moveTo>
                  <a:pt x="0" y="0"/>
                </a:moveTo>
                <a:lnTo>
                  <a:pt x="1735112" y="0"/>
                </a:lnTo>
                <a:lnTo>
                  <a:pt x="1735112" y="1735112"/>
                </a:lnTo>
                <a:lnTo>
                  <a:pt x="0" y="1735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3524878" cy="1501584"/>
          </a:xfrm>
          <a:custGeom>
            <a:avLst/>
            <a:gdLst/>
            <a:ahLst/>
            <a:cxnLst/>
            <a:rect r="r" b="b" t="t" l="l"/>
            <a:pathLst>
              <a:path h="1501584" w="3524878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82382" y="7325872"/>
            <a:ext cx="11323237" cy="936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9"/>
              </a:lnSpc>
              <a:spcBef>
                <a:spcPct val="0"/>
              </a:spcBef>
            </a:pPr>
            <a:r>
              <a:rPr lang="en-US" b="true" sz="54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Proiect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02227" y="8500547"/>
            <a:ext cx="7085773" cy="150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9"/>
              </a:lnSpc>
            </a:pPr>
            <a:r>
              <a:rPr lang="en-US" sz="4292" b="true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 Student1</a:t>
            </a:r>
          </a:p>
          <a:p>
            <a:pPr algn="ctr">
              <a:lnSpc>
                <a:spcPts val="6009"/>
              </a:lnSpc>
              <a:spcBef>
                <a:spcPct val="0"/>
              </a:spcBef>
            </a:pPr>
            <a:r>
              <a:rPr lang="en-US" b="true" sz="42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 Student2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62711" y="0"/>
            <a:ext cx="1025289" cy="1025289"/>
          </a:xfrm>
          <a:custGeom>
            <a:avLst/>
            <a:gdLst/>
            <a:ahLst/>
            <a:cxnLst/>
            <a:rect r="r" b="b" t="t" l="l"/>
            <a:pathLst>
              <a:path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20" y="0"/>
            <a:ext cx="2255738" cy="960936"/>
          </a:xfrm>
          <a:custGeom>
            <a:avLst/>
            <a:gdLst/>
            <a:ahLst/>
            <a:cxnLst/>
            <a:rect r="r" b="b" t="t" l="l"/>
            <a:pathLst>
              <a:path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620" y="9686541"/>
            <a:ext cx="1822638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009650"/>
            <a:ext cx="11011829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true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1. Context &amp; Motivație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1812" y="2242820"/>
            <a:ext cx="17203544" cy="775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Context: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Explicați problema generală din domeniul prelucrării imaginilor pe care proiectul vostru o adresează.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Motivație: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De ce este importantă această problemă? Ce beneficii ar putea aduce o soluție?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Obiectivul proiectului: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Formulați scopul general al proiectului într-o propoziție sau două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3920"/>
              </a:lnSpc>
            </a:pPr>
          </a:p>
          <a:p>
            <a:pPr algn="just">
              <a:lnSpc>
                <a:spcPts val="4060"/>
              </a:lnSpc>
            </a:pPr>
            <a:r>
              <a:rPr lang="en-US" sz="2900" i="true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Scopul acestui slide este să ofere o introducere în tema abordată. Încercați să transmiteți audienței de ce este relevantă această problemă și de ce merită rezolvată.</a:t>
            </a:r>
          </a:p>
          <a:p>
            <a:pPr algn="just">
              <a:lnSpc>
                <a:spcPts val="4060"/>
              </a:lnSpc>
            </a:pPr>
            <a:r>
              <a:rPr lang="en-US" sz="2900" i="true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Puteți ilustra contextul &amp; motivația printr-o imagine/serie de imagini pe baza căreia/cărora vă veți construi discursul.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0" y="-44452"/>
            <a:ext cx="18288000" cy="1111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62711" y="0"/>
            <a:ext cx="1025289" cy="1025289"/>
          </a:xfrm>
          <a:custGeom>
            <a:avLst/>
            <a:gdLst/>
            <a:ahLst/>
            <a:cxnLst/>
            <a:rect r="r" b="b" t="t" l="l"/>
            <a:pathLst>
              <a:path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20" y="0"/>
            <a:ext cx="2255738" cy="960936"/>
          </a:xfrm>
          <a:custGeom>
            <a:avLst/>
            <a:gdLst/>
            <a:ahLst/>
            <a:cxnLst/>
            <a:rect r="r" b="b" t="t" l="l"/>
            <a:pathLst>
              <a:path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44452"/>
            <a:ext cx="18288000" cy="1111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20" y="9686541"/>
            <a:ext cx="1822638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009650"/>
            <a:ext cx="17775356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true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2. Arhitectura preliminară a soluției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1812" y="2242820"/>
            <a:ext cx="17203544" cy="7844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Schema arhitecturii: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Includeți o diagramă a arhitecturii sistemului propus.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Descrierea componentelor: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Explicați pe scurt fiecare componentă principală a soluției.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Fluxul de date: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Dacă este relevant, indicați cum circulă datele între componente.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3920"/>
              </a:lnSpc>
            </a:pPr>
          </a:p>
          <a:p>
            <a:pPr algn="just">
              <a:lnSpc>
                <a:spcPts val="4060"/>
              </a:lnSpc>
            </a:pPr>
            <a:r>
              <a:rPr lang="en-US" sz="2900" i="true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Aici, trebuie să prezentați o vedere de ansamblu a soluției propuse. Este util să includeți o diagramă care să ajute audiența să înțeleagă structura proiectului și rolul fiecărei componente. Descrieți concis funcția fiecărui modul.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62711" y="0"/>
            <a:ext cx="1025289" cy="1025289"/>
          </a:xfrm>
          <a:custGeom>
            <a:avLst/>
            <a:gdLst/>
            <a:ahLst/>
            <a:cxnLst/>
            <a:rect r="r" b="b" t="t" l="l"/>
            <a:pathLst>
              <a:path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20" y="0"/>
            <a:ext cx="2255738" cy="960936"/>
          </a:xfrm>
          <a:custGeom>
            <a:avLst/>
            <a:gdLst/>
            <a:ahLst/>
            <a:cxnLst/>
            <a:rect r="r" b="b" t="t" l="l"/>
            <a:pathLst>
              <a:path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44452"/>
            <a:ext cx="18288000" cy="1111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20" y="9686541"/>
            <a:ext cx="1822638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009650"/>
            <a:ext cx="17775356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true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3. Evaluarea Preliminară a Soluției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1812" y="2242820"/>
            <a:ext cx="17203544" cy="7930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Metodologia de evaluare: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Cum ați testat soluția până acum? Ce metrici ați folosit?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Setul de date: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Menționați seturile de date folosite pentru evaluare și de ce le-ați ales.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Exemple de cazuri de test: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 Prezentați câteva exemple relevante pentru a ilustra procesul de evaluare.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3920"/>
              </a:lnSpc>
            </a:pPr>
          </a:p>
          <a:p>
            <a:pPr algn="just">
              <a:lnSpc>
                <a:spcPts val="4060"/>
              </a:lnSpc>
            </a:pPr>
            <a:r>
              <a:rPr lang="en-US" sz="2900" i="true">
                <a:solidFill>
                  <a:srgbClr val="FF0000"/>
                </a:solidFill>
                <a:latin typeface="Space Mono Italics"/>
                <a:ea typeface="Space Mono Italics"/>
                <a:cs typeface="Space Mono Italics"/>
                <a:sym typeface="Space Mono Italics"/>
              </a:rPr>
              <a:t>Scopul acestui slide este de a arăta că ați început să evaluați soluția propusă. Specificați metodologia și metricile folosite pentru a măsura performanța soluției, și oferiți detalii despre datele folosite în evaluare.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62711" y="0"/>
            <a:ext cx="1025289" cy="1025289"/>
          </a:xfrm>
          <a:custGeom>
            <a:avLst/>
            <a:gdLst/>
            <a:ahLst/>
            <a:cxnLst/>
            <a:rect r="r" b="b" t="t" l="l"/>
            <a:pathLst>
              <a:path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20" y="0"/>
            <a:ext cx="2255738" cy="960936"/>
          </a:xfrm>
          <a:custGeom>
            <a:avLst/>
            <a:gdLst/>
            <a:ahLst/>
            <a:cxnLst/>
            <a:rect r="r" b="b" t="t" l="l"/>
            <a:pathLst>
              <a:path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44452"/>
            <a:ext cx="18288000" cy="1111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20" y="9686541"/>
            <a:ext cx="1822638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009650"/>
            <a:ext cx="17775356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true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4. Rezultate Preliminare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1812" y="2242820"/>
            <a:ext cx="17203544" cy="794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Rezultate obținute: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Prezentați rezultate cheie din evaluarea preliminară (de exemplu, acuratețea, timpul de execuție etc.).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Vizualizări: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Includeți grafice, tabele sau imagini rezultate pentru a ilustra rezultatele.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Interpretarea rezultatelor: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Explicați semnificația acestor rezultate și cum se compară cu așteptările inițiale.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Acest slide este destinat prezentării primelor rezultate concrete obținute. Includeți vizualizări (grafice, imagini) care să susțină datele și explicați dacă aceste rezultate sunt promițătoare sau dacă indică necesitatea unor ajustări.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62711" y="0"/>
            <a:ext cx="1025289" cy="1025289"/>
          </a:xfrm>
          <a:custGeom>
            <a:avLst/>
            <a:gdLst/>
            <a:ahLst/>
            <a:cxnLst/>
            <a:rect r="r" b="b" t="t" l="l"/>
            <a:pathLst>
              <a:path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20" y="0"/>
            <a:ext cx="2255738" cy="960936"/>
          </a:xfrm>
          <a:custGeom>
            <a:avLst/>
            <a:gdLst/>
            <a:ahLst/>
            <a:cxnLst/>
            <a:rect r="r" b="b" t="t" l="l"/>
            <a:pathLst>
              <a:path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44452"/>
            <a:ext cx="18288000" cy="1111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20" y="9686541"/>
            <a:ext cx="1822638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009650"/>
            <a:ext cx="17775356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true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5. Concluzii Preliminare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1812" y="2242820"/>
            <a:ext cx="17203544" cy="743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Rezumatul progresului: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Sumarizați cele mai importante lucruri realizate până acum.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Limitările soluției actuale: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Menționați limitările sau provocările întâlnite.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Potențiale îmbunătățiri: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Scurtă descriere a modurilor în care soluția ar putea fi îmbunătățită.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Aici, trebuie să sintetizați ceea ce ați realizat și să reflectați asupra limitelor soluției actuale. Această secțiune vă ajută la înțelegerea progresului și a zonelor care necesită îmbunătățiri.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62711" y="0"/>
            <a:ext cx="1025289" cy="1025289"/>
          </a:xfrm>
          <a:custGeom>
            <a:avLst/>
            <a:gdLst/>
            <a:ahLst/>
            <a:cxnLst/>
            <a:rect r="r" b="b" t="t" l="l"/>
            <a:pathLst>
              <a:path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20" y="0"/>
            <a:ext cx="2255738" cy="960936"/>
          </a:xfrm>
          <a:custGeom>
            <a:avLst/>
            <a:gdLst/>
            <a:ahLst/>
            <a:cxnLst/>
            <a:rect r="r" b="b" t="t" l="l"/>
            <a:pathLst>
              <a:path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44452"/>
            <a:ext cx="18288000" cy="1111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499">
                <a:solidFill>
                  <a:srgbClr val="1C375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Titlu - Proiect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20" y="9686541"/>
            <a:ext cx="1822638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A6B5C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Prelucrarea Imaginilor - Proiect, 2024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009650"/>
            <a:ext cx="17775356" cy="1009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true">
                <a:solidFill>
                  <a:srgbClr val="2E5375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6. Direcții Viitoare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1812" y="2242820"/>
            <a:ext cx="17203544" cy="7349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Pași următori: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Enumerați pașii concreți pe care îi veți urma până la raportul final.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Plan de implementare: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Scurtă descriere a modului în care veți implementa îmbunătățirile identificate.</a:t>
            </a:r>
          </a:p>
          <a:p>
            <a:pPr algn="l" marL="734058" indent="-367029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Obiectivele finale: </a:t>
            </a:r>
            <a:r>
              <a:rPr lang="en-US" sz="3399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Explicați ce ați dori să obțineți până la finalul proiectului.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just">
              <a:lnSpc>
                <a:spcPts val="4060"/>
              </a:lnSpc>
            </a:pPr>
            <a:r>
              <a:rPr lang="en-US" sz="290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Acest ultim slide este destinat planificării următoarelor etape și stabilirii unor obiective clare pentru finalizarea proiectului. Acest aspect ajută la structurarea taskurilor rămase și oferă o imagine de ansamblu asupra direcției în care se îndreaptă proiectul.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DAGVHg5y5Wo</dc:identifier>
  <dcterms:modified xsi:type="dcterms:W3CDTF">2011-08-01T06:04:30Z</dcterms:modified>
  <cp:revision>1</cp:revision>
  <dc:title>Template_prezentare_s4</dc:title>
</cp:coreProperties>
</file>