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8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960173-856A-4DFC-9E13-54B8B77726C4}" v="185" dt="2024-11-20T19:11:52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C7EF0D2-335E-4D1F-A667-B192E6336BCA}" type="datetime1">
              <a:rPr lang="ro-RO" smtClean="0"/>
              <a:t>20.11.2024</a:t>
            </a:fld>
            <a:endParaRPr lang="en-US" dirty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E0E9710-CC67-4A28-8E66-1EEC46516428}" type="datetime1">
              <a:rPr lang="ro-RO" smtClean="0"/>
              <a:t>20.11.2024</a:t>
            </a:fld>
            <a:endParaRPr lang="en-US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o"/>
              <a:t>Faceți clic pentru a edita stilurile de text coordonator</a:t>
            </a:r>
            <a:endParaRPr lang="en-US"/>
          </a:p>
          <a:p>
            <a:pPr lvl="1" rtl="0"/>
            <a:r>
              <a:rPr lang="ro"/>
              <a:t>Al doilea nivel</a:t>
            </a:r>
          </a:p>
          <a:p>
            <a:pPr lvl="2" rtl="0"/>
            <a:r>
              <a:rPr lang="ro"/>
              <a:t>Al treilea nivel</a:t>
            </a:r>
          </a:p>
          <a:p>
            <a:pPr lvl="3" rtl="0"/>
            <a:r>
              <a:rPr lang="ro"/>
              <a:t>Al patrulea nivel</a:t>
            </a:r>
          </a:p>
          <a:p>
            <a:pPr lvl="4" rtl="0"/>
            <a:r>
              <a:rPr lang="ro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BDCABB6-D211-4A3C-A8D0-30CDF488E3C0}" type="datetime1">
              <a:rPr lang="ro-RO" smtClean="0"/>
              <a:t>20.11.2024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1838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ABB6-D211-4A3C-A8D0-30CDF488E3C0}" type="datetime1">
              <a:rPr lang="ro-RO" smtClean="0"/>
              <a:t>20.11.2024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08048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ABB6-D211-4A3C-A8D0-30CDF488E3C0}" type="datetime1">
              <a:rPr lang="ro-RO" smtClean="0"/>
              <a:t>20.11.2024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46680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ABB6-D211-4A3C-A8D0-30CDF488E3C0}" type="datetime1">
              <a:rPr lang="ro-RO" smtClean="0"/>
              <a:t>20.11.2024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6795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ABB6-D211-4A3C-A8D0-30CDF488E3C0}" type="datetime1">
              <a:rPr lang="ro-RO" smtClean="0"/>
              <a:t>20.11.2024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8076276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ABB6-D211-4A3C-A8D0-30CDF488E3C0}" type="datetime1">
              <a:rPr lang="ro-RO" smtClean="0"/>
              <a:t>20.11.2024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38600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ABB6-D211-4A3C-A8D0-30CDF488E3C0}" type="datetime1">
              <a:rPr lang="ro-RO" smtClean="0"/>
              <a:t>20.11.2024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97181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ABB6-D211-4A3C-A8D0-30CDF488E3C0}" type="datetime1">
              <a:rPr lang="ro-RO" smtClean="0"/>
              <a:t>20.11.2024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51820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ABB6-D211-4A3C-A8D0-30CDF488E3C0}" type="datetime1">
              <a:rPr lang="ro-RO" smtClean="0"/>
              <a:t>20.11.2024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06380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ABB6-D211-4A3C-A8D0-30CDF488E3C0}" type="datetime1">
              <a:rPr lang="ro-RO" smtClean="0"/>
              <a:t>20.11.2024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56750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ABB6-D211-4A3C-A8D0-30CDF488E3C0}" type="datetime1">
              <a:rPr lang="ro-RO" smtClean="0"/>
              <a:t>20.11.2024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90865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DCABB6-D211-4A3C-A8D0-30CDF488E3C0}" type="datetime1">
              <a:rPr lang="ro-RO" smtClean="0"/>
              <a:t>20.11.2024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1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ine 5" descr="Siglă văzută de aproape&#10;&#10;Descriere generată automa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/>
            <a:r>
              <a:rPr lang="en-US" dirty="0" err="1"/>
              <a:t>Detec</a:t>
            </a:r>
            <a:r>
              <a:rPr lang="ro-RO" dirty="0"/>
              <a:t>ția marcajelor pietonale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000" dirty="0"/>
              <a:t>Bardașu Alexandru Ioan – 1311B</a:t>
            </a:r>
          </a:p>
          <a:p>
            <a: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Iacob </a:t>
            </a:r>
            <a:r>
              <a:rPr lang="ro-RO" sz="2000" dirty="0"/>
              <a:t>Ștefan – 1312B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1FAFA-861D-7C49-52FA-EFB87ADA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B922C-4324-CD01-6F7B-A95A9EC34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o-RO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	</a:t>
            </a:r>
            <a:r>
              <a:rPr lang="ro-RO" sz="32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În ultimii ani, este aproape imposibil să nu fi auzit măcar o dată despre mașinile autonome. </a:t>
            </a:r>
          </a:p>
          <a:p>
            <a:pPr marL="0" indent="0" algn="just">
              <a:buNone/>
            </a:pPr>
            <a:r>
              <a:rPr lang="ro-RO" sz="3200" dirty="0">
                <a:latin typeface="Times New Roman" panose="02020603050405020304" pitchFamily="18" charset="0"/>
                <a:ea typeface="Aptos" panose="020B0004020202020204" pitchFamily="34" charset="0"/>
              </a:rPr>
              <a:t>	</a:t>
            </a:r>
            <a:r>
              <a:rPr lang="ro-RO" sz="32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Dar ce sunt ele, mai exact?</a:t>
            </a:r>
            <a:endParaRPr lang="ro-RO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B1409-F240-AC40-D01A-75676B73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ABB6-D211-4A3C-A8D0-30CDF488E3C0}" type="datetime1">
              <a:rPr lang="ro-RO" smtClean="0"/>
              <a:t>20.11.2024</a:t>
            </a:fld>
            <a:endParaRPr lang="en-US" dirty="0"/>
          </a:p>
        </p:txBody>
      </p:sp>
      <p:pic>
        <p:nvPicPr>
          <p:cNvPr id="6" name="Picture 5" descr="Wondering Chicken">
            <a:extLst>
              <a:ext uri="{FF2B5EF4-FFF2-40B4-BE49-F238E27FC236}">
                <a16:creationId xmlns:a16="http://schemas.microsoft.com/office/drawing/2014/main" id="{489D8C7A-D17C-A483-48B3-D012D34D5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72866" y="4164285"/>
            <a:ext cx="2831191" cy="283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8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3CD08-D8CC-1E3B-7813-AED064ED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B8AB9-E4B8-0C1F-6207-A5B314E74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o-RO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ro-RO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Aceste vehicule sunt capabile să se deplaseze fără intervenția unui șofer, adică sunt mașini care se conduc singure. </a:t>
            </a:r>
          </a:p>
          <a:p>
            <a:pPr marL="0" indent="0" algn="just">
              <a:buNone/>
            </a:pPr>
            <a:r>
              <a:rPr lang="ro-RO" sz="2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ro-RO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Ele reprezintă un rezultat fascinant al convergenței dintre pasiunea pentru tehnologie și iubirea pentru vehicule. </a:t>
            </a:r>
            <a:endParaRPr lang="ro-RO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3E14E-D66A-8392-AB92-B3679F3F5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ABB6-D211-4A3C-A8D0-30CDF488E3C0}" type="datetime1">
              <a:rPr lang="ro-RO" smtClean="0"/>
              <a:t>20.11.2024</a:t>
            </a:fld>
            <a:endParaRPr lang="en-US" dirty="0"/>
          </a:p>
        </p:txBody>
      </p:sp>
      <p:pic>
        <p:nvPicPr>
          <p:cNvPr id="6" name="Picture 5" descr="Not Impressed Chicken">
            <a:extLst>
              <a:ext uri="{FF2B5EF4-FFF2-40B4-BE49-F238E27FC236}">
                <a16:creationId xmlns:a16="http://schemas.microsoft.com/office/drawing/2014/main" id="{62E87CE9-EE0C-0683-D803-053B9E8D3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572" y="3920861"/>
            <a:ext cx="3308200" cy="33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0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AD95C-2D59-D5EA-2AFA-700FA101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ED8D8-F864-9A07-296B-A0C9E98AD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o-RO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ro-RO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În contextul dezvoltării acestora, siguranța pietonilor devine o prioritate esențială, având în vedere riscurile de accidentare care pot apărea. </a:t>
            </a:r>
          </a:p>
          <a:p>
            <a:pPr marL="0" indent="0" algn="just">
              <a:buNone/>
            </a:pPr>
            <a:r>
              <a:rPr lang="ro-RO" sz="2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ro-RO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Este esențial să existe o soluție avansată pentru detectarea precisă a trecerilor de pietoni, care să permită vehiculelor să recunoască și să respecte dreptul de prioritate al pietonilor.</a:t>
            </a:r>
          </a:p>
          <a:p>
            <a:endParaRPr lang="ro-R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F4425-A1C1-334F-9D72-7AFEDF0F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ABB6-D211-4A3C-A8D0-30CDF488E3C0}" type="datetime1">
              <a:rPr lang="ro-RO" smtClean="0"/>
              <a:t>20.11.2024</a:t>
            </a:fld>
            <a:endParaRPr lang="en-US" dirty="0"/>
          </a:p>
        </p:txBody>
      </p:sp>
      <p:pic>
        <p:nvPicPr>
          <p:cNvPr id="6" name="Picture 5" descr="Not Impressed Chicken">
            <a:extLst>
              <a:ext uri="{FF2B5EF4-FFF2-40B4-BE49-F238E27FC236}">
                <a16:creationId xmlns:a16="http://schemas.microsoft.com/office/drawing/2014/main" id="{8060B926-4AD2-7008-93D1-884F2E825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635" y="3938257"/>
            <a:ext cx="3290804" cy="329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1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51AF4-006E-E074-39C1-36E625E9A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6E416-5084-DB40-6A77-85A5E1341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o-RO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ro-RO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Echipa SoloQuest urmărește să dezvolte un sistem inteligent de detectare a marcajelor pietonale, bazat pe tehnologii de ultimă generație în recunoașterea vizuală și inteligenț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ro-RO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artificială. </a:t>
            </a:r>
            <a:endParaRPr lang="en-US" sz="28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ro-RO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Acest sistem va contribui la sporirea siguranței în trafic prin identificarea rapidă și precisă a zonelor destinate traversării pietonilor, permițând vehiculelor autonome să adapteze comportamentul în funcție de contextul rutier și să evite incidentele.</a:t>
            </a:r>
            <a:endParaRPr lang="ro-RO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24C36-6D6C-C72E-084D-6F7E4046F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ABB6-D211-4A3C-A8D0-30CDF488E3C0}" type="datetime1">
              <a:rPr lang="ro-RO" smtClean="0"/>
              <a:t>20.11.2024</a:t>
            </a:fld>
            <a:endParaRPr lang="en-US" dirty="0"/>
          </a:p>
        </p:txBody>
      </p:sp>
      <p:pic>
        <p:nvPicPr>
          <p:cNvPr id="6" name="Picture 5" descr="Thumbs Up Chicken">
            <a:extLst>
              <a:ext uri="{FF2B5EF4-FFF2-40B4-BE49-F238E27FC236}">
                <a16:creationId xmlns:a16="http://schemas.microsoft.com/office/drawing/2014/main" id="{215D2706-76D6-4568-AFB4-D4101A57D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121" y="4481465"/>
            <a:ext cx="2676135" cy="267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7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1F24-D653-695D-148C-E1E2262F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Instrumente</a:t>
            </a:r>
            <a:r>
              <a:rPr lang="en-US" dirty="0"/>
              <a:t> </a:t>
            </a:r>
            <a:r>
              <a:rPr lang="ro-RO" dirty="0"/>
              <a:t>și tehnologii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F5ABB-2974-10CA-1ACA-23665546D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Limbaj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programare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Python</a:t>
            </a:r>
            <a:endParaRPr lang="ro-RO" sz="1800" b="1" i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Python a fost ales ca limbaj principal pentru dezvoltarea soluției datorită bibliotecilor sale avansate pentru procesarea imaginilor și suportului solid pentru machine learning și deep learning, fiind totodată compatibil cu o gamă largă de librării open-source;</a:t>
            </a:r>
            <a:endParaRPr lang="ro-RO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Librarii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procesare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imaginilor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OpenCV</a:t>
            </a:r>
            <a:endParaRPr lang="ro-RO" sz="1800" b="1" i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OpenCV (Open Source Computer Vision Library) este o bibliotecă open-source, compatibilă cu Python, utilizată pentru procesarea imaginilor și a videoclipurilor. Dispune de o gamă largă de funcționalități precum preprocesarea și postprocesarea imaginilor, detecția marginilor, ajustarea contrastului și multe altele;</a:t>
            </a:r>
            <a:endParaRPr lang="ro-RO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Algoritmi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“deep-learning”: YoloV8</a:t>
            </a:r>
            <a:endParaRPr lang="ro-RO" sz="1800" b="1" i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YOLOv8 (You Only Look Once,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versiunea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8)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un model de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detecție</a:t>
            </a:r>
            <a:r>
              <a:rPr lang="ro-RO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în timp real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</a:t>
            </a:r>
            <a:r>
              <a:rPr lang="ro-RO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obiectelor</a:t>
            </a:r>
            <a:r>
              <a:rPr lang="ro-RO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care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oferă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performanțe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excelente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identificarea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localizarea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o-RO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acestora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imagini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video</a:t>
            </a:r>
            <a:r>
              <a:rPr lang="en-US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  <a:endParaRPr lang="ro-RO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o-R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47CCB-4EB2-4287-AD6F-E0BFC3DE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ABB6-D211-4A3C-A8D0-30CDF488E3C0}" type="datetime1">
              <a:rPr lang="ro-RO" smtClean="0"/>
              <a:t>20.11.2024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6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C30A-E605-23B9-F938-3FBD0BEF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Instrumente</a:t>
            </a:r>
            <a:r>
              <a:rPr lang="en-US" dirty="0"/>
              <a:t> </a:t>
            </a:r>
            <a:r>
              <a:rPr lang="ro-RO" dirty="0"/>
              <a:t>și tehnologii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4625B-2AC2-0E74-9809-C8BCA99F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buFont typeface="+mj-lt"/>
              <a:buAutoNum type="arabicPeriod" startAt="4"/>
            </a:pP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Interfata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grafica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PyQt</a:t>
            </a:r>
            <a:endParaRPr lang="en-US" b="1" i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PyQt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bibliotecă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Python care ne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oferă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interfață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framework-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Qt,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utilizat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dezvoltarea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aplicații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grafice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complexe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interfețe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utilizator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prietenoase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  <a:endParaRPr lang="ro-RO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 startAt="5"/>
            </a:pP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Instrumente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dezvoltare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si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colaborare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GitHub</a:t>
            </a:r>
            <a:endParaRPr lang="en-US" b="1" i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GitHub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platformă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dezvoltare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software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bazată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pe Git, care ne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permite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primă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instanță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colaborarea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iar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apoi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stocarea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gestionarea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codului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controlul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versiunilor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urmărirea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problemelor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ro-RO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88017-3097-C98F-95DF-D774A1633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ABB6-D211-4A3C-A8D0-30CDF488E3C0}" type="datetime1">
              <a:rPr lang="ro-RO" smtClean="0"/>
              <a:t>20.11.2024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0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FFE664-A3F2-4977-A6E3-C38CF57A1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5618" y="0"/>
            <a:ext cx="728722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1F87A-F6A1-2CA8-99AE-C7F3E166A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931862"/>
            <a:ext cx="6293104" cy="5087938"/>
          </a:xfrm>
        </p:spPr>
        <p:txBody>
          <a:bodyPr anchor="ctr">
            <a:normAutofit/>
          </a:bodyPr>
          <a:lstStyle/>
          <a:p>
            <a:endParaRPr lang="ro-RO" sz="36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5C471A-7EB8-45A1-901F-B4BBC499F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812"/>
            <a:ext cx="4059079" cy="6860812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BA60C-BD1F-EDA5-5452-FCCC89801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672" y="931862"/>
            <a:ext cx="3029803" cy="5087938"/>
          </a:xfrm>
          <a:noFill/>
        </p:spPr>
        <p:txBody>
          <a:bodyPr anchor="ctr">
            <a:norm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</a:rPr>
              <a:t>Schema </a:t>
            </a:r>
            <a:r>
              <a:rPr lang="en-US" sz="3600" dirty="0" err="1">
                <a:solidFill>
                  <a:srgbClr val="FFFFFF"/>
                </a:solidFill>
              </a:rPr>
              <a:t>arhitecturii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1847B-8AE8-C2DF-1CC8-17DD28C57D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BDCABB6-D211-4A3C-A8D0-30CDF488E3C0}" type="datetime1">
              <a:rPr lang="ro-RO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20.11.2024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711B0C9E-8856-0D72-C4DE-8B6803728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496800"/>
            <a:ext cx="6162057" cy="5864399"/>
          </a:xfrm>
          <a:prstGeom prst="rect">
            <a:avLst/>
          </a:prstGeom>
        </p:spPr>
      </p:pic>
      <p:pic>
        <p:nvPicPr>
          <p:cNvPr id="7" name="Picture 6" descr="Master Plan Chicken">
            <a:extLst>
              <a:ext uri="{FF2B5EF4-FFF2-40B4-BE49-F238E27FC236}">
                <a16:creationId xmlns:a16="http://schemas.microsoft.com/office/drawing/2014/main" id="{0941992C-5D9B-5E1B-338C-B0C7FD49A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990" y="5023145"/>
            <a:ext cx="2058622" cy="205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3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9240-5996-B4ED-28E2-ED8FC808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5FD86-D1F8-0CD5-7254-2FB5B9017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Într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-o prim</a:t>
            </a:r>
            <a:r>
              <a:rPr lang="ro-RO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ă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etapă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vom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prelua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un set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imagini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pe care le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vom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prelucra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a le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putea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introduce in model. Prin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prelucrare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înțelege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:</a:t>
            </a:r>
          </a:p>
          <a:p>
            <a:pPr lvl="4"/>
            <a:r>
              <a:rPr lang="en-US" sz="1600" i="1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educerea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zgomotului</a:t>
            </a:r>
            <a:endParaRPr lang="ro-RO" sz="16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i="1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eglarea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contrastului</a:t>
            </a:r>
            <a:endParaRPr lang="ro-RO" sz="16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i="1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justarea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luminozitații</a:t>
            </a:r>
            <a:endParaRPr lang="ro-RO" sz="16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i="1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eglarea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dimensiunii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imaginii</a:t>
            </a:r>
            <a:endParaRPr lang="ro-RO" sz="16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i="1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inarizarea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imaginii</a:t>
            </a:r>
            <a:endParaRPr lang="ro-RO" sz="16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Toate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aceste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prelucrări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fac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imaginile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fie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ușor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detectabile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prin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evidențierea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liniilor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prin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care se face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detecția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In 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doua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etapa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vom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încărca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imaginile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model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 se face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detecția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lor.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După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finalizare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folosim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metrici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internaționale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precum: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Precizie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(mean Average Precision), Recall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F1 score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observa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acuratețea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modelului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rata de success.</a:t>
            </a:r>
            <a:endParaRPr lang="ro-RO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o-RO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o-RO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o-R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C2058-020C-D9FB-3133-2E9D2FFF4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ABB6-D211-4A3C-A8D0-30CDF488E3C0}" type="datetime1">
              <a:rPr lang="ro-RO" smtClean="0"/>
              <a:t>20.11.2024</a:t>
            </a:fld>
            <a:endParaRPr lang="en-US" dirty="0"/>
          </a:p>
        </p:txBody>
      </p:sp>
      <p:pic>
        <p:nvPicPr>
          <p:cNvPr id="6" name="Picture 5" descr="Taking Notes Chicken">
            <a:extLst>
              <a:ext uri="{FF2B5EF4-FFF2-40B4-BE49-F238E27FC236}">
                <a16:creationId xmlns:a16="http://schemas.microsoft.com/office/drawing/2014/main" id="{3662C189-6FEF-14D3-9967-125BF03FE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109677" y="1907391"/>
            <a:ext cx="2453325" cy="2453325"/>
          </a:xfrm>
          <a:prstGeom prst="rect">
            <a:avLst/>
          </a:prstGeom>
        </p:spPr>
      </p:pic>
      <p:pic>
        <p:nvPicPr>
          <p:cNvPr id="8" name="Picture 7" descr="Taking Notes Chicken">
            <a:extLst>
              <a:ext uri="{FF2B5EF4-FFF2-40B4-BE49-F238E27FC236}">
                <a16:creationId xmlns:a16="http://schemas.microsoft.com/office/drawing/2014/main" id="{A3DC2F2F-52E5-983E-623B-699760760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27379">
            <a:off x="-616477" y="4953474"/>
            <a:ext cx="2453325" cy="2453325"/>
          </a:xfrm>
          <a:prstGeom prst="rect">
            <a:avLst/>
          </a:prstGeom>
        </p:spPr>
      </p:pic>
      <p:pic>
        <p:nvPicPr>
          <p:cNvPr id="10" name="Picture 9" descr="Taking Notes Chicken">
            <a:extLst>
              <a:ext uri="{FF2B5EF4-FFF2-40B4-BE49-F238E27FC236}">
                <a16:creationId xmlns:a16="http://schemas.microsoft.com/office/drawing/2014/main" id="{08752F8A-1256-C591-745B-7860D0234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801228" y="-270859"/>
            <a:ext cx="2453325" cy="2453325"/>
          </a:xfrm>
          <a:prstGeom prst="rect">
            <a:avLst/>
          </a:prstGeom>
        </p:spPr>
      </p:pic>
      <p:pic>
        <p:nvPicPr>
          <p:cNvPr id="12" name="Picture 11" descr="Taking Notes Chicken">
            <a:extLst>
              <a:ext uri="{FF2B5EF4-FFF2-40B4-BE49-F238E27FC236}">
                <a16:creationId xmlns:a16="http://schemas.microsoft.com/office/drawing/2014/main" id="{AEFEB786-7D8E-4BF9-659E-628C5622A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27" y="4675535"/>
            <a:ext cx="2453325" cy="2453325"/>
          </a:xfrm>
          <a:prstGeom prst="rect">
            <a:avLst/>
          </a:prstGeom>
        </p:spPr>
      </p:pic>
      <p:pic>
        <p:nvPicPr>
          <p:cNvPr id="14" name="Picture 13" descr="Taking Notes Chicken">
            <a:extLst>
              <a:ext uri="{FF2B5EF4-FFF2-40B4-BE49-F238E27FC236}">
                <a16:creationId xmlns:a16="http://schemas.microsoft.com/office/drawing/2014/main" id="{EEB58882-CAB6-84ED-666B-6EDC5C237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71274" y="2009606"/>
            <a:ext cx="2453325" cy="245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9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xit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7DC68CD8E8EE4C86ACA7452D7C7C12" ma:contentTypeVersion="5" ma:contentTypeDescription="Create a new document." ma:contentTypeScope="" ma:versionID="93d37b30948344ed44cf1d959e6e4b74">
  <xsd:schema xmlns:xsd="http://www.w3.org/2001/XMLSchema" xmlns:xs="http://www.w3.org/2001/XMLSchema" xmlns:p="http://schemas.microsoft.com/office/2006/metadata/properties" xmlns:ns3="2ece7027-af6b-45b2-9d39-381e47a4a6e9" targetNamespace="http://schemas.microsoft.com/office/2006/metadata/properties" ma:root="true" ma:fieldsID="85907a5c037b836ab89ef9f36086c92e" ns3:_="">
    <xsd:import namespace="2ece7027-af6b-45b2-9d39-381e47a4a6e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ce7027-af6b-45b2-9d39-381e47a4a6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ece7027-af6b-45b2-9d39-381e47a4a6e9" xsi:nil="true"/>
  </documentManagement>
</p:properties>
</file>

<file path=customXml/itemProps1.xml><?xml version="1.0" encoding="utf-8"?>
<ds:datastoreItem xmlns:ds="http://schemas.openxmlformats.org/officeDocument/2006/customXml" ds:itemID="{141347DE-A02D-4E74-B1E0-2001BC6F64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ce7027-af6b-45b2-9d39-381e47a4a6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8235F4D-A5EA-4FEB-80A8-5A399B9FB9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C1A0F9-F115-4734-8340-16C90DB0443B}">
  <ds:schemaRefs>
    <ds:schemaRef ds:uri="http://purl.org/dc/elements/1.1/"/>
    <ds:schemaRef ds:uri="2ece7027-af6b-45b2-9d39-381e47a4a6e9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163</TotalTime>
  <Words>537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Arial</vt:lpstr>
      <vt:lpstr>Calibri</vt:lpstr>
      <vt:lpstr>Century Schoolbook</vt:lpstr>
      <vt:lpstr>Times New Roman</vt:lpstr>
      <vt:lpstr>Wingdings 2</vt:lpstr>
      <vt:lpstr>View</vt:lpstr>
      <vt:lpstr>Detecția marcajelor pietonale</vt:lpstr>
      <vt:lpstr>PowerPoint Presentation</vt:lpstr>
      <vt:lpstr>PowerPoint Presentation</vt:lpstr>
      <vt:lpstr>PowerPoint Presentation</vt:lpstr>
      <vt:lpstr>PowerPoint Presentation</vt:lpstr>
      <vt:lpstr>Instrumente și tehnologii</vt:lpstr>
      <vt:lpstr>Instrumente și tehnologii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Ștefan Iacob</dc:creator>
  <cp:lastModifiedBy>Ștefan Iacob</cp:lastModifiedBy>
  <cp:revision>2</cp:revision>
  <dcterms:created xsi:type="dcterms:W3CDTF">2024-11-19T18:30:31Z</dcterms:created>
  <dcterms:modified xsi:type="dcterms:W3CDTF">2024-11-20T19:43:33Z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0x010100127DC68CD8E8EE4C86ACA7452D7C7C12</vt:lpwstr>
  </property>
</Properties>
</file>