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6" r:id="rId9"/>
    <p:sldId id="261" r:id="rId10"/>
    <p:sldId id="267" r:id="rId11"/>
    <p:sldId id="262" r:id="rId12"/>
    <p:sldId id="268" r:id="rId13"/>
  </p:sldIdLst>
  <p:sldSz cx="18288000" cy="10287000"/>
  <p:notesSz cx="6858000" cy="9144000"/>
  <p:embeddedFontLst>
    <p:embeddedFont>
      <p:font typeface="Space Mono Bold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Space Mono" charset="0"/>
      <p:regular r:id="rId19"/>
    </p:embeddedFont>
    <p:embeddedFont>
      <p:font typeface="Space Mono Italics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7" d="100"/>
          <a:sy n="77" d="100"/>
        </p:scale>
        <p:origin x="-3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06" r="-1010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52888" y="0"/>
            <a:ext cx="1735112" cy="1735112"/>
          </a:xfrm>
          <a:custGeom>
            <a:avLst/>
            <a:gdLst/>
            <a:ahLst/>
            <a:cxnLst/>
            <a:rect l="l" t="t" r="r" b="b"/>
            <a:pathLst>
              <a:path w="1735112" h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3524878" cy="1501584"/>
          </a:xfrm>
          <a:custGeom>
            <a:avLst/>
            <a:gdLst/>
            <a:ahLst/>
            <a:cxnLst/>
            <a:rect l="l" t="t" r="r" b="b"/>
            <a:pathLst>
              <a:path w="3524878" h="1501584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82381" y="7096508"/>
            <a:ext cx="11323237" cy="94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  <a:spcBef>
                <a:spcPct val="0"/>
              </a:spcBef>
            </a:pPr>
            <a:r>
              <a:rPr lang="en-US" sz="5492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5492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02227" y="8500547"/>
            <a:ext cx="7085773" cy="148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Popa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Alexandru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Serban</a:t>
            </a:r>
            <a:endParaRPr lang="en-US" sz="36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algn="ctr">
              <a:lnSpc>
                <a:spcPts val="6009"/>
              </a:lnSpc>
              <a:spcBef>
                <a:spcPct val="0"/>
              </a:spcBef>
            </a:pP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Chihalau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Gabriel Eduard</a:t>
            </a:r>
            <a:endParaRPr lang="en-US" sz="36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533587" y="8043114"/>
            <a:ext cx="766864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Detecția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automată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trăsăturilor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personalitate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baza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analizei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text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scris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mână</a:t>
            </a:r>
            <a:endParaRPr lang="en-US" sz="28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 Concluzii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2800" b="1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Potențiale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îmbunătățiri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 -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Extinderea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setului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date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clasele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deficitare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Augmentarea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datelor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diversitate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Testarea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altor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arhitecturi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retea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precum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CNN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Scalarea scorurilor pentru interpretare mai usoara</a:t>
            </a:r>
            <a:r>
              <a:rPr lang="it-IT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Utilizarea transferului de invatare pentru eficienta sporita.</a:t>
            </a:r>
            <a:endParaRPr lang="en-US" sz="2800" dirty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173285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 Direcții Viitoare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Pași</a:t>
            </a:r>
            <a:r>
              <a:rPr lang="en-US" sz="2800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următori</a:t>
            </a:r>
            <a:r>
              <a:rPr lang="en-US" sz="2800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endParaRPr lang="en-US" sz="2800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Testarea extensivă a modelului pe setul IAM pentru validarea rezultatelor</a:t>
            </a:r>
            <a:r>
              <a:rPr lang="vi-VN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  <a:endParaRPr lang="en-US" sz="2400" dirty="0" smtClean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vi-VN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Adăugarea unor metode de augmentare a datelor pentru echilibrarea claselor</a:t>
            </a:r>
            <a:r>
              <a:rPr lang="vi-VN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  <a:endParaRPr lang="en-US" sz="2400" dirty="0" smtClean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vi-VN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Optimizarea rețelei prin ajustarea hiperparametrilor și testarea cu alte rate de învățare</a:t>
            </a:r>
            <a:r>
              <a:rPr lang="vi-VN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  <a:endParaRPr lang="en-US" sz="2400" dirty="0" smtClean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it-IT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Implementarea unui mecanism de scalare a scorurilor pentru interpretare mai clară</a:t>
            </a:r>
            <a:r>
              <a:rPr lang="it-IT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it-IT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Compararea rezultatelor cu alte proiecte similare pentru validare externă</a:t>
            </a:r>
            <a:r>
              <a:rPr lang="it-IT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  <a:endParaRPr lang="en-US" sz="2400" dirty="0" smtClean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 Direcții Viitoare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2400" b="1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Plan 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 </a:t>
            </a:r>
            <a:r>
              <a:rPr lang="en-US" sz="24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implementare</a:t>
            </a: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Vom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extinde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inlocui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setul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de date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ca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modelul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obtina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precizie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mare in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urma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antrenarii</a:t>
            </a:r>
            <a:endParaRPr lang="en-US" sz="2400" dirty="0">
              <a:solidFill>
                <a:srgbClr val="000000"/>
              </a:solidFill>
              <a:latin typeface="Space Mono" charset="0"/>
              <a:ea typeface="Space Mono Bold"/>
              <a:cs typeface="Space Mono Bold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Vom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adjusta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dropout-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ul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si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numarul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neuroni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a reduce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overfitting-ul</a:t>
            </a:r>
            <a:endParaRPr lang="en-US" sz="2400" dirty="0">
              <a:solidFill>
                <a:srgbClr val="000000"/>
              </a:solidFill>
              <a:latin typeface="Space Mono" charset="0"/>
              <a:ea typeface="Space Mono Bold"/>
              <a:cs typeface="Space Mono Bold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Vom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testa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noul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model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multe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seturi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 de date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 Bold"/>
                <a:cs typeface="Space Mono Bold"/>
                <a:sym typeface="Space Mono Bold"/>
              </a:rPr>
              <a:t>publice</a:t>
            </a:r>
            <a:endParaRPr lang="en-US" sz="2400" dirty="0">
              <a:solidFill>
                <a:srgbClr val="000000"/>
              </a:solidFill>
              <a:latin typeface="Space Mono" charset="0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Obiectivele</a:t>
            </a: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finale</a:t>
            </a: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Dorim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obtinem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precizie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cel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putin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75%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cel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putin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trei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trasaturi</a:t>
            </a:r>
            <a:endParaRPr lang="en-US" sz="2400" dirty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Dorim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generam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rezultate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usor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interpretat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utilizatori</a:t>
            </a:r>
            <a:endParaRPr lang="en-US" sz="2400" dirty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 Bold"/>
            </a:endParaRP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Dorim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cream o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interfata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usor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inteles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utilizator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in care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vom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afisa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toate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informatiile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relevante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procesului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parcurgere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analizare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si</a:t>
            </a:r>
            <a:r>
              <a:rPr lang="en-US" sz="24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clasificare</a:t>
            </a:r>
            <a:endParaRPr lang="en-US" sz="2400" dirty="0">
              <a:solidFill>
                <a:srgbClr val="FF0000"/>
              </a:solidFill>
              <a:latin typeface="Space Mono" charset="0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223362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09650"/>
            <a:ext cx="11011829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1. Context &amp; Motivație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812" y="2242820"/>
            <a:ext cx="17203544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Context: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Proiectul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se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ocupa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cu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automata 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scrisului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mana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identifica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prelucrarea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inseamna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recunoasterea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elementelor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cum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 forma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literelor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spatierea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presiunea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hartie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Motivație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Descifrarea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personalitatii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domenii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recrutarea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psihologia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consilierea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O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astfel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solutie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face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rapid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elimina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erorile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interpretarile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subiective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manuala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Obiectivul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proiectului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Scopul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proiectului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este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dezvolte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aplicatie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Python care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analizeaza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mana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detecteaza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oferind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rapid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obiectiv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58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Schema </a:t>
            </a:r>
            <a:r>
              <a:rPr lang="en-US" sz="3399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arhitecturii</a:t>
            </a: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358" y="3238500"/>
            <a:ext cx="13821911" cy="6217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endParaRPr lang="en-US" sz="3200" b="1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Descrierea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componentelor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-</a:t>
            </a: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Curata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imaginea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pregateste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 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Segmentare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Separa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literele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cuvintele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imagine.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 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Extractie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Identifica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elemente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grosime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spatiere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cursivitate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    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 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Foloseste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retea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neuronala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detecta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 -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Generare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Creeaza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bazat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clasificarii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Fluxul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date: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Imaginea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intra in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modulul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apoi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trece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Segmentare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Extractie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Datele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obtinute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trimise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catre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iar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finale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genera </a:t>
            </a:r>
            <a:r>
              <a:rPr lang="en-US" sz="28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raportul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8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31886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3. Evaluarea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7296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Metodologia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evaluare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Am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antrenat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folosind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set de 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date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separat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evaluand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performanta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metrici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standard (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precizie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recall,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f1).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asemenea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am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utilizat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matricea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confuzie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distributia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predictiilor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4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Setul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date: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antrenare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am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set de date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etichetat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platforma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Kaggle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>
                <a:latin typeface="Space Mono"/>
                <a:ea typeface="Space Mono"/>
                <a:cs typeface="Space Mono"/>
                <a:sym typeface="Space Mono"/>
              </a:rPr>
              <a:t>construit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baza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caracteristicilor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extrase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mana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cu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dominante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definite.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Evaluarea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finala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fost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realizata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IAM Handwriting Dataset, ales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varietatea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complexitatea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fiind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standard 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recunoasterea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scrisului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mana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4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Exemple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cazuri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test: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relevant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este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unei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IAM Dataset,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unde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prezice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scoruri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Agreeableness, Conscientiousness, Extraversion, 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Neuroticism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Openness.</a:t>
            </a: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12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endParaRPr lang="en-US" sz="3200" b="1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Rezultate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obținute</a:t>
            </a:r>
            <a:r>
              <a:rPr lang="en-US" sz="32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Evaluarea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preliminara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aratat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acuratete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medie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aproximativ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37%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setul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testare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cu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valori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variate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metricile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performanta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precizie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recall)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Desi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aceste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valori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ofera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granularitate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ridicata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nu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foarte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intuitive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directa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sugerand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nevoia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normalizare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discretizare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intervale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finite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clara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Timpul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mediu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procesare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per imagine din IAM Dataset a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fost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aproximativ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secunda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incluzand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preprocesarea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predictia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2228" y="2050263"/>
            <a:ext cx="17203544" cy="178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2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Vizualizări</a:t>
            </a:r>
            <a:r>
              <a:rPr lang="en-US" sz="22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Matricea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confuzie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ilustrat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distributia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predictiilor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intre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clase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evidentiind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performanta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buna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lang="en-US" sz="2200" dirty="0" smtClean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ts val="4759"/>
              </a:lnSpc>
            </a:pP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precum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Neuroticism </a:t>
            </a:r>
            <a:r>
              <a:rPr lang="en-US" sz="22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Conscientiousness.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713" y="2847591"/>
            <a:ext cx="7714119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9" y="6858490"/>
            <a:ext cx="6887711" cy="252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7"/>
          <p:cNvSpPr txBox="1"/>
          <p:nvPr/>
        </p:nvSpPr>
        <p:spPr>
          <a:xfrm>
            <a:off x="542228" y="4152900"/>
            <a:ext cx="943997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>
              <a:lnSpc>
                <a:spcPts val="4759"/>
              </a:lnSpc>
            </a:pPr>
            <a:r>
              <a:rPr lang="en-US" sz="2200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  </a:t>
            </a:r>
            <a:endParaRPr lang="en-US" sz="2200" dirty="0" smtClean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ts val="4759"/>
              </a:lnSpc>
            </a:pP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 </a:t>
            </a:r>
            <a:endParaRPr lang="en-US" sz="22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571811" y="4152900"/>
            <a:ext cx="941038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Am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asemenea</a:t>
            </a:r>
            <a:r>
              <a:rPr lang="en-US" sz="2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ClassificationReport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libraria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SKLearn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vedea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detaliate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ale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antrenarii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modelului</a:t>
            </a:r>
            <a:r>
              <a:rPr lang="en-US" sz="2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2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778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4860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endParaRPr lang="en-US" sz="2400" b="1" dirty="0" smtClean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Interpretarea</a:t>
            </a: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rezultatelor</a:t>
            </a: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obtinute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indica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faptul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predictiile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sub forma de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valori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numerice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flotante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potrivite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comparative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decat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utilizare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directa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aplicatii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Performanta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scazuta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precum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Agreeableness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Openness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subliniaza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necesitatea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unor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ajustari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echilibrare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datelor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Totusi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abordarea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propusa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demonstreaza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potential 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captarea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tiparelor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initiale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iar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discretizare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rotunjire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putea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imbunatati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semnificativ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interpretabilitatea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lor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4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7595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 Concluzii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549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Rezumatul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progresului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Am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implementat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model ANN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baza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scrisului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mana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obtinut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acuratete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42.1%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IAM,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generand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scoruri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fiecare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trasatura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Limitările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soluției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actuale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800" b="1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Dezechilibru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in date,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afectand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clasele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mai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putin</a:t>
            </a: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reprezentate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</a:t>
            </a: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Performanta scazuta pentru trasaturi precum Openness si Agreeableness</a:t>
            </a:r>
            <a:r>
              <a:rPr lang="it-IT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Scoruri flotante greu de interpretat</a:t>
            </a:r>
            <a:r>
              <a:rPr lang="it-IT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 - Consumul ridicat de resurse pentru antrenare</a:t>
            </a:r>
            <a:r>
              <a:rPr lang="it-IT" sz="2800" dirty="0" smtClean="0">
                <a:solidFill>
                  <a:srgbClr val="000000"/>
                </a:solidFill>
                <a:latin typeface="Space Mono" charset="0"/>
                <a:ea typeface="Space Mono"/>
                <a:cs typeface="Space Mono"/>
                <a:sym typeface="Space Mono Bold"/>
              </a:rPr>
              <a:t>.</a:t>
            </a:r>
            <a:endParaRPr lang="en-US" sz="2800" dirty="0">
              <a:solidFill>
                <a:srgbClr val="000000"/>
              </a:solidFill>
              <a:latin typeface="Space Mono" charset="0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1047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Space Mono Bold</vt:lpstr>
      <vt:lpstr>Calibri</vt:lpstr>
      <vt:lpstr>Space Mono</vt:lpstr>
      <vt:lpstr>Space Mono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Template_prezentare_s4</dc:title>
  <cp:lastModifiedBy>V3</cp:lastModifiedBy>
  <cp:revision>60</cp:revision>
  <dcterms:created xsi:type="dcterms:W3CDTF">2006-08-16T00:00:00Z</dcterms:created>
  <dcterms:modified xsi:type="dcterms:W3CDTF">2024-11-19T18:50:54Z</dcterms:modified>
  <dc:identifier>DAGVHg5y5Wo</dc:identifier>
</cp:coreProperties>
</file>