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18288000" cy="10287000"/>
  <p:notesSz cx="6858000" cy="9144000"/>
  <p:embeddedFontLst>
    <p:embeddedFont>
      <p:font typeface="Space Mono" panose="020B0604020202020204" charset="0"/>
      <p:regular r:id="rId11"/>
    </p:embeddedFont>
    <p:embeddedFont>
      <p:font typeface="Space Mono Bold" panose="020B0604020202020204" charset="0"/>
      <p:regular r:id="rId12"/>
    </p:embeddedFont>
    <p:embeddedFont>
      <p:font typeface="Space Mono Italics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06" r="-1010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52888" y="0"/>
            <a:ext cx="1735112" cy="1735112"/>
          </a:xfrm>
          <a:custGeom>
            <a:avLst/>
            <a:gdLst/>
            <a:ahLst/>
            <a:cxnLst/>
            <a:rect l="l" t="t" r="r" b="b"/>
            <a:pathLst>
              <a:path w="1735112" h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3524878" cy="1501584"/>
          </a:xfrm>
          <a:custGeom>
            <a:avLst/>
            <a:gdLst/>
            <a:ahLst/>
            <a:cxnLst/>
            <a:rect l="l" t="t" r="r" b="b"/>
            <a:pathLst>
              <a:path w="3524878" h="1501584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82381" y="7096508"/>
            <a:ext cx="11323237" cy="94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  <a:spcBef>
                <a:spcPct val="0"/>
              </a:spcBef>
            </a:pPr>
            <a:r>
              <a:rPr lang="en-US" sz="5492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5492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02227" y="8500547"/>
            <a:ext cx="7085773" cy="148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9"/>
              </a:lnSpc>
            </a:pP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Popa</a:t>
            </a:r>
            <a:r>
              <a:rPr lang="en-US" sz="3600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Alexandru</a:t>
            </a:r>
            <a:r>
              <a:rPr lang="en-US" sz="3600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Serban</a:t>
            </a:r>
            <a:endParaRPr lang="en-US" sz="3600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  <a:p>
            <a:pPr algn="ctr">
              <a:lnSpc>
                <a:spcPts val="6009"/>
              </a:lnSpc>
              <a:spcBef>
                <a:spcPct val="0"/>
              </a:spcBef>
            </a:pPr>
            <a:r>
              <a:rPr lang="en-US" sz="3600" b="1" dirty="0" err="1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Chihalau</a:t>
            </a:r>
            <a:r>
              <a:rPr lang="en-US" sz="3600" b="1" dirty="0" smtClean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Gabriel Eduard</a:t>
            </a:r>
            <a:endParaRPr lang="en-US" sz="3600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533587" y="8043114"/>
            <a:ext cx="7668640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Detecția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automată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trăsăturilor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personalitate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baza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analizei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text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scris</a:t>
            </a:r>
            <a:r>
              <a:rPr lang="en-US" sz="2800" b="1" dirty="0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mână</a:t>
            </a:r>
            <a:endParaRPr lang="en-US" sz="2800" b="1" dirty="0">
              <a:solidFill>
                <a:srgbClr val="FFFFFF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009650"/>
            <a:ext cx="11011829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1. Context &amp; Motivație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1812" y="2242820"/>
            <a:ext cx="17203544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Context: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Proiectul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se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ocupa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cu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automata 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scrisului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mana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identifica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prelucrarea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imaginilor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asta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inseamna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recunoasterea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elementelor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vizuale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cum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fi forma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literelor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spatierea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presiunea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aplicata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hartie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Motivație</a:t>
            </a: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Descifrarea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personalitatii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fi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domenii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recrutarea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psihologia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consilierea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O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astfel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solutie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automata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face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procesul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rapid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elimina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erorile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sau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interpretarile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subiective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manuala</a:t>
            </a:r>
            <a:r>
              <a:rPr lang="en-US" sz="28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Obiectivul</a:t>
            </a:r>
            <a:r>
              <a:rPr lang="en-US" sz="28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proiectului</a:t>
            </a:r>
            <a:r>
              <a:rPr lang="en-US" sz="28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Scopul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proiectului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este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dezvolte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aplicatie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Python care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analizeaza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scrisul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mana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detecteaza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automat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personalitate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oferind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rapid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obiectiv</a:t>
            </a:r>
            <a:r>
              <a:rPr lang="en-US" sz="28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lang="en-US" sz="28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 smtClean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6499" b="1" dirty="0">
              <a:solidFill>
                <a:srgbClr val="1C375A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 smtClean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6499" b="1" dirty="0">
              <a:solidFill>
                <a:srgbClr val="1C375A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 Arhitectura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589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3399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Schema </a:t>
            </a:r>
            <a:r>
              <a:rPr lang="en-US" sz="3399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arhitecturii</a:t>
            </a:r>
            <a:r>
              <a:rPr lang="en-US" sz="3399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358" y="3238500"/>
            <a:ext cx="13821911" cy="6217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 smtClean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6499" b="1" dirty="0">
              <a:solidFill>
                <a:srgbClr val="1C375A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 Arhitectura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6894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3399" b="1" dirty="0" err="1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Proiectarea</a:t>
            </a:r>
            <a:r>
              <a:rPr lang="en-US" sz="3399" b="1" dirty="0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 </a:t>
            </a:r>
            <a:r>
              <a:rPr lang="en-US" sz="3399" b="1" dirty="0" err="1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solutiei</a:t>
            </a:r>
            <a:r>
              <a:rPr lang="en-US" sz="3399" b="1" dirty="0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:</a:t>
            </a: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1.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Preprocesarea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imaginilor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</a:t>
            </a: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Curatam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imaginile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zgomot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binarizare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etc...)</a:t>
            </a:r>
          </a:p>
          <a:p>
            <a:pPr marL="367029" lvl="1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2.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Segementare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imagine</a:t>
            </a: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Extragem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cuvintele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stilul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literelor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intensitate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lungime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spatiere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aliniare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inclinare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orientare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) (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folosind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OpenCV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</a:p>
          <a:p>
            <a:pPr marL="367029" lvl="1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3.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Extragem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scris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Determinam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cursivitatea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trasaturilor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extrase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imagini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4.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Antrenam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modelul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(?)</a:t>
            </a: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modelul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identifica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trasaturile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5.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Generare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rezultatele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Alegem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mod de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prezentare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acestora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cat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simplu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concis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367029"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Salvam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mai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detaliat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posibil</a:t>
            </a:r>
            <a:r>
              <a:rPr lang="en-US" sz="16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 format pdf)</a:t>
            </a:r>
            <a:endParaRPr lang="en-US" sz="16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371686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 smtClean="0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Yin-Yang</a:t>
            </a:r>
            <a:endParaRPr lang="en-US" sz="6499" b="1" dirty="0">
              <a:solidFill>
                <a:srgbClr val="1C375A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 Arhitectura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6737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Descrierea</a:t>
            </a:r>
            <a:r>
              <a:rPr lang="en-US" sz="32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componentelor</a:t>
            </a:r>
            <a:r>
              <a:rPr lang="en-US" sz="32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  <a:p>
            <a:pPr marL="367029" lvl="1">
              <a:lnSpc>
                <a:spcPts val="4759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Space Mono Bold"/>
                <a:ea typeface="Space Mono"/>
                <a:cs typeface="Space Mono"/>
                <a:sym typeface="Space Mono Bold"/>
              </a:rPr>
              <a:t>-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Preprocesare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Curata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imaginea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pregateste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Segmentare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Separa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literele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cuvintele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din imagine.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Extractie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Identifica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elemente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vizuale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grosime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spatiere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cursivitate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)    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analiza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Foloseste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o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retea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neuronala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detecta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personalitate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367029" lvl="1"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-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Generare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Creeaza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un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bazat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rezultatele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clasificarii</a:t>
            </a:r>
            <a:r>
              <a:rPr lang="en-US" sz="24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marL="734058" lvl="1" indent="-367029">
              <a:lnSpc>
                <a:spcPts val="4759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Fluxul</a:t>
            </a:r>
            <a:r>
              <a:rPr lang="en-US" sz="3200" b="1" dirty="0" smtClean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date: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Imaginea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intra in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modulul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Preprocesare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apoi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trece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Segmentare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Extractie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Trasaturi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Datele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obtinute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sunt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trimise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catre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Clasificare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iar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rezultatele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finale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sunt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folosite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genera </a:t>
            </a:r>
            <a:r>
              <a:rPr lang="en-US" sz="3200" dirty="0" err="1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raportul</a:t>
            </a:r>
            <a:r>
              <a:rPr lang="en-US" sz="3200" dirty="0" smtClean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 lang="en-US" sz="32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318863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3. Evaluarea Preliminară a Soluției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793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Metodologia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evaluare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 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Cum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ați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testat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soluția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până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acum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? Ce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metrici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ați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?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Setul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date: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Menționați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seturile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date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folosite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evaluare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și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le-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ați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ales.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Exemple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33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cazuri</a:t>
            </a:r>
            <a:r>
              <a:rPr lang="en-US" sz="33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test: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Prezentați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câteva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exemple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relevante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pentru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a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ilustra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procesul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evaluare</a:t>
            </a:r>
            <a:r>
              <a:rPr lang="en-US" sz="3399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3920"/>
              </a:lnSpc>
            </a:pPr>
            <a:endParaRPr lang="en-US" sz="3399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</a:pP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Scopul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acestui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slide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este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de a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arăta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că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ați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început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să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evaluați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soluția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propusă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.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Specificați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metodologia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și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metricile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folosite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pentru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a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măsura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performanța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soluției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,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și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oferiți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detalii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despre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datele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folosite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în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 </a:t>
            </a:r>
            <a:r>
              <a:rPr lang="en-US" sz="2900" i="1" dirty="0" err="1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evaluare</a:t>
            </a:r>
            <a:r>
              <a:rPr lang="en-US" sz="2900" i="1" dirty="0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 i="1" dirty="0">
              <a:solidFill>
                <a:srgbClr val="FF0000"/>
              </a:solidFill>
              <a:latin typeface="Space Mono Italics"/>
              <a:ea typeface="Space Mono Italics"/>
              <a:cs typeface="Space Mono Italics"/>
              <a:sym typeface="Space Mono Itali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4. Rezultate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794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Rezultate obținute: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Prezentați rezultate cheie din evaluarea preliminară (de exemplu, acuratețea, timpul de execuție etc.).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Vizualizări: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Includeți grafice, tabele sau imagini rezultate pentru a ilustra rezultatele.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Interpretarea rezultatelor: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Explicați semnificația acestor rezultate și cum se compară cu așteptările inițiale.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Acest slide este destinat prezentării primelor rezultate concrete obținute. Includeți vizualizări (grafice, imagini) care să susțină datele și explicați dacă aceste rezultate sunt promițătoare sau dacă indică necesitatea unor ajustări.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5. Concluzii Preliminare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743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Rezumatul progresului: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Sumarizați cele mai importante lucruri realizate până acum.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Limitările soluției actuale: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Menționați limitările sau provocările întâlnite.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Potențiale îmbunătățiri: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Scurtă descriere a modurilor în care soluția ar putea fi îmbunătățită.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Aici, trebuie să sintetizați ceea ce ați realizat și să reflectați asupra limitelor soluției actuale. Această secțiune vă ajută la înțelegerea progresului și a zonelor care necesită îmbunătățiri.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62711" y="0"/>
            <a:ext cx="1025289" cy="1025289"/>
          </a:xfrm>
          <a:custGeom>
            <a:avLst/>
            <a:gdLst/>
            <a:ahLst/>
            <a:cxnLst/>
            <a:rect l="l" t="t" r="r" b="b"/>
            <a:pathLst>
              <a:path w="1025289" h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620" y="0"/>
            <a:ext cx="2255738" cy="960936"/>
          </a:xfrm>
          <a:custGeom>
            <a:avLst/>
            <a:gdLst/>
            <a:ahLst/>
            <a:cxnLst/>
            <a:rect l="l" t="t" r="r" b="b"/>
            <a:pathLst>
              <a:path w="2255738" h="960936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1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6. Direcții Viitoare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812" y="2242820"/>
            <a:ext cx="17203544" cy="734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Pași următori: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Enumerați pașii concreți pe care îi veți urma până la raportul final.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Plan de implementare: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Scurtă descriere a modului în care veți implementa îmbunătățirile identificate.</a:t>
            </a: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Obiectivele finale: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Explicați ce ați dori să obțineți până la finalul proiectului.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Acest ultim slide este destinat planificării următoarelor etape și stabilirii unor obiective clare pentru finalizarea proiectului. Acest aspect ajută la structurarea taskurilor rămase și oferă o imagine de ansamblu asupra direcției în care se îndreaptă proiectul.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endParaRPr lang="en-US" sz="2900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773</Words>
  <Application>Microsoft Office PowerPoint</Application>
  <PresentationFormat>Custom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Space Mono</vt:lpstr>
      <vt:lpstr>Space Mono Bold</vt:lpstr>
      <vt:lpstr>Space Mono Italics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Template_prezentare_s4</dc:title>
  <cp:lastModifiedBy>student</cp:lastModifiedBy>
  <cp:revision>17</cp:revision>
  <dcterms:created xsi:type="dcterms:W3CDTF">2006-08-16T00:00:00Z</dcterms:created>
  <dcterms:modified xsi:type="dcterms:W3CDTF">2024-11-07T13:06:34Z</dcterms:modified>
  <dc:identifier>DAGVHg5y5Wo</dc:identifier>
</cp:coreProperties>
</file>