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88825" cy="6858000"/>
  <p:notesSz cx="6858000" cy="9144000"/>
  <p:embeddedFontLst>
    <p:embeddedFont>
      <p:font typeface="Calibri" panose="020F0502020204030204" pitchFamily="34" charset="0"/>
      <p:regular r:id="rId10"/>
      <p:bold r:id="rId11"/>
      <p:italic r:id="rId12"/>
      <p:boldItalic r:id="rId13"/>
    </p:embeddedFont>
    <p:embeddedFont>
      <p:font typeface="Quattrocento Sans" panose="020B0502050000020003"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94D0EA-7DDD-4D36-92B0-6AAFC907A685}">
  <a:tblStyle styleId="{5494D0EA-7DDD-4D36-92B0-6AAFC907A6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284134ef4e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1284134ef4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284134ef4e_0_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1284134ef4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284134ef4e_0_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284134ef4e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ea12d1a414feaf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6ea12d1a414feaf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284134ef4e_0_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1284134ef4e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ea12d1a414feaf1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6ea12d1a414feaf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bg>
      <p:bgPr>
        <a:gradFill>
          <a:gsLst>
            <a:gs pos="0">
              <a:schemeClr val="accent2"/>
            </a:gs>
            <a:gs pos="100000">
              <a:schemeClr val="accent3"/>
            </a:gs>
          </a:gsLst>
          <a:lin ang="2700000" scaled="0"/>
        </a:gra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909831" y="4227736"/>
            <a:ext cx="10360501" cy="1068937"/>
          </a:xfrm>
          <a:prstGeom prst="rect">
            <a:avLst/>
          </a:prstGeom>
          <a:noFill/>
          <a:ln>
            <a:noFill/>
          </a:ln>
        </p:spPr>
        <p:txBody>
          <a:bodyPr spcFirstLastPara="1" wrap="square" lIns="0" tIns="0" rIns="0" bIns="0" anchor="b" anchorCtr="0">
            <a:normAutofit/>
          </a:bodyPr>
          <a:lstStyle>
            <a:lvl1pPr lvl="0" algn="ctr">
              <a:spcBef>
                <a:spcPts val="0"/>
              </a:spcBef>
              <a:spcAft>
                <a:spcPts val="0"/>
              </a:spcAft>
              <a:buClr>
                <a:schemeClr val="lt1"/>
              </a:buClr>
              <a:buSzPts val="6600"/>
              <a:buFont typeface="Calibri"/>
              <a:buNone/>
              <a:defRPr sz="6600" b="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896645" y="5319615"/>
            <a:ext cx="10386873" cy="764440"/>
          </a:xfrm>
          <a:prstGeom prst="rect">
            <a:avLst/>
          </a:prstGeom>
          <a:noFill/>
          <a:ln>
            <a:noFill/>
          </a:ln>
        </p:spPr>
        <p:txBody>
          <a:bodyPr spcFirstLastPara="1" wrap="square" lIns="0" tIns="0" rIns="0" bIns="0" anchor="t" anchorCtr="0">
            <a:normAutofit/>
          </a:bodyPr>
          <a:lstStyle>
            <a:lvl1pPr lvl="0" algn="ctr">
              <a:spcBef>
                <a:spcPts val="480"/>
              </a:spcBef>
              <a:spcAft>
                <a:spcPts val="0"/>
              </a:spcAft>
              <a:buClr>
                <a:schemeClr val="lt1"/>
              </a:buClr>
              <a:buSzPts val="2400"/>
              <a:buNone/>
              <a:defRPr sz="2400">
                <a:solidFill>
                  <a:schemeClr val="lt1"/>
                </a:solidFill>
                <a:latin typeface="Calibri"/>
                <a:ea typeface="Calibri"/>
                <a:cs typeface="Calibri"/>
                <a:sym typeface="Calibri"/>
              </a:defRPr>
            </a:lvl1pPr>
            <a:lvl2pPr lvl="1" algn="ctr">
              <a:spcBef>
                <a:spcPts val="560"/>
              </a:spcBef>
              <a:spcAft>
                <a:spcPts val="0"/>
              </a:spcAft>
              <a:buClr>
                <a:srgbClr val="888888"/>
              </a:buClr>
              <a:buSzPts val="2800"/>
              <a:buNone/>
              <a:defRPr>
                <a:solidFill>
                  <a:srgbClr val="888888"/>
                </a:solidFill>
              </a:defRPr>
            </a:lvl2pPr>
            <a:lvl3pPr lvl="2" algn="ctr">
              <a:spcBef>
                <a:spcPts val="400"/>
              </a:spcBef>
              <a:spcAft>
                <a:spcPts val="0"/>
              </a:spcAft>
              <a:buClr>
                <a:srgbClr val="888888"/>
              </a:buClr>
              <a:buSzPts val="2000"/>
              <a:buNone/>
              <a:defRPr>
                <a:solidFill>
                  <a:srgbClr val="888888"/>
                </a:solidFill>
              </a:defRPr>
            </a:lvl3pPr>
            <a:lvl4pPr lvl="3" algn="ctr">
              <a:spcBef>
                <a:spcPts val="360"/>
              </a:spcBef>
              <a:spcAft>
                <a:spcPts val="0"/>
              </a:spcAft>
              <a:buClr>
                <a:srgbClr val="888888"/>
              </a:buClr>
              <a:buSzPts val="1800"/>
              <a:buNone/>
              <a:defRPr>
                <a:solidFill>
                  <a:srgbClr val="888888"/>
                </a:solidFill>
              </a:defRPr>
            </a:lvl4pPr>
            <a:lvl5pPr lvl="4" algn="ctr">
              <a:spcBef>
                <a:spcPts val="360"/>
              </a:spcBef>
              <a:spcAft>
                <a:spcPts val="0"/>
              </a:spcAft>
              <a:buClr>
                <a:srgbClr val="888888"/>
              </a:buClr>
              <a:buSzPts val="18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8" name="Google Shape;18;p2"/>
          <p:cNvSpPr txBox="1">
            <a:spLocks noGrp="1"/>
          </p:cNvSpPr>
          <p:nvPr>
            <p:ph type="dt" idx="10"/>
          </p:nvPr>
        </p:nvSpPr>
        <p:spPr>
          <a:xfrm>
            <a:off x="609441" y="6356351"/>
            <a:ext cx="2844059"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164515" y="6356351"/>
            <a:ext cx="3859795"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735325" y="6356351"/>
            <a:ext cx="2844059"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2389095" y="4800600"/>
            <a:ext cx="7313295" cy="566739"/>
          </a:xfrm>
          <a:prstGeom prst="rect">
            <a:avLst/>
          </a:prstGeom>
          <a:noFill/>
          <a:ln>
            <a:noFill/>
          </a:ln>
        </p:spPr>
        <p:txBody>
          <a:bodyPr spcFirstLastPara="1" wrap="square" lIns="0" tIns="0" rIns="0" bIns="0"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1"/>
          <p:cNvSpPr>
            <a:spLocks noGrp="1"/>
          </p:cNvSpPr>
          <p:nvPr>
            <p:ph type="pic" idx="2"/>
          </p:nvPr>
        </p:nvSpPr>
        <p:spPr>
          <a:xfrm>
            <a:off x="2389095" y="612775"/>
            <a:ext cx="7313295" cy="4114800"/>
          </a:xfrm>
          <a:prstGeom prst="rect">
            <a:avLst/>
          </a:prstGeom>
          <a:noFill/>
          <a:ln>
            <a:noFill/>
          </a:ln>
        </p:spPr>
      </p:sp>
      <p:sp>
        <p:nvSpPr>
          <p:cNvPr id="73" name="Google Shape;73;p11"/>
          <p:cNvSpPr txBox="1">
            <a:spLocks noGrp="1"/>
          </p:cNvSpPr>
          <p:nvPr>
            <p:ph type="body" idx="1"/>
          </p:nvPr>
        </p:nvSpPr>
        <p:spPr>
          <a:xfrm>
            <a:off x="2389095" y="5367338"/>
            <a:ext cx="7313295" cy="804863"/>
          </a:xfrm>
          <a:prstGeom prst="rect">
            <a:avLst/>
          </a:prstGeom>
          <a:noFill/>
          <a:ln>
            <a:noFill/>
          </a:ln>
        </p:spPr>
        <p:txBody>
          <a:bodyPr spcFirstLastPara="1" wrap="square" lIns="0" tIns="0" rIns="0" bIns="0"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74" name="Google Shape;74;p11"/>
          <p:cNvSpPr txBox="1">
            <a:spLocks noGrp="1"/>
          </p:cNvSpPr>
          <p:nvPr>
            <p:ph type="dt" idx="10"/>
          </p:nvPr>
        </p:nvSpPr>
        <p:spPr>
          <a:xfrm>
            <a:off x="609441" y="6356351"/>
            <a:ext cx="2844059"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4515" y="6356351"/>
            <a:ext cx="3859795"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5325" y="6356351"/>
            <a:ext cx="2844059"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609441" y="274639"/>
            <a:ext cx="10969943" cy="711081"/>
          </a:xfrm>
          <a:prstGeom prst="rect">
            <a:avLst/>
          </a:prstGeom>
          <a:noFill/>
          <a:ln>
            <a:noFill/>
          </a:ln>
        </p:spPr>
        <p:txBody>
          <a:bodyPr spcFirstLastPara="1" wrap="square" lIns="0" tIns="0" rIns="0"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3600543" y="-1852677"/>
            <a:ext cx="4987739" cy="10969943"/>
          </a:xfrm>
          <a:prstGeom prst="rect">
            <a:avLst/>
          </a:prstGeom>
          <a:noFill/>
          <a:ln>
            <a:noFill/>
          </a:ln>
        </p:spPr>
        <p:txBody>
          <a:bodyPr spcFirstLastPara="1" wrap="square" lIns="0" tIns="0" rIns="0" bIns="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441" y="6356351"/>
            <a:ext cx="2844059"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4515" y="6356351"/>
            <a:ext cx="3859795"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5325" y="6356351"/>
            <a:ext cx="2844059"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rot="5400000">
            <a:off x="7282379" y="1829159"/>
            <a:ext cx="5851525" cy="2742486"/>
          </a:xfrm>
          <a:prstGeom prst="rect">
            <a:avLst/>
          </a:prstGeom>
          <a:noFill/>
          <a:ln>
            <a:noFill/>
          </a:ln>
        </p:spPr>
        <p:txBody>
          <a:bodyPr spcFirstLastPara="1" wrap="square" lIns="0" tIns="0" rIns="0"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3"/>
          <p:cNvSpPr txBox="1">
            <a:spLocks noGrp="1"/>
          </p:cNvSpPr>
          <p:nvPr>
            <p:ph type="body" idx="1"/>
          </p:nvPr>
        </p:nvSpPr>
        <p:spPr>
          <a:xfrm rot="5400000">
            <a:off x="1695834" y="-811754"/>
            <a:ext cx="5851525" cy="8024310"/>
          </a:xfrm>
          <a:prstGeom prst="rect">
            <a:avLst/>
          </a:prstGeom>
          <a:noFill/>
          <a:ln>
            <a:noFill/>
          </a:ln>
        </p:spPr>
        <p:txBody>
          <a:bodyPr spcFirstLastPara="1" wrap="square" lIns="0" tIns="0" rIns="0" bIns="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3"/>
          <p:cNvSpPr txBox="1">
            <a:spLocks noGrp="1"/>
          </p:cNvSpPr>
          <p:nvPr>
            <p:ph type="dt" idx="10"/>
          </p:nvPr>
        </p:nvSpPr>
        <p:spPr>
          <a:xfrm>
            <a:off x="609441" y="6356351"/>
            <a:ext cx="2844059"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ftr" idx="11"/>
          </p:nvPr>
        </p:nvSpPr>
        <p:spPr>
          <a:xfrm>
            <a:off x="4164515" y="6356351"/>
            <a:ext cx="3859795"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sldNum" idx="12"/>
          </p:nvPr>
        </p:nvSpPr>
        <p:spPr>
          <a:xfrm>
            <a:off x="8735325" y="6356351"/>
            <a:ext cx="2844059"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609441" y="6356351"/>
            <a:ext cx="2844059"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4515" y="6356351"/>
            <a:ext cx="3859795"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5325" y="6356351"/>
            <a:ext cx="2844059"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model2">
  <p:cSld name="slidemodel2">
    <p:bg>
      <p:bgPr>
        <a:gradFill>
          <a:gsLst>
            <a:gs pos="0">
              <a:srgbClr val="1181AE"/>
            </a:gs>
            <a:gs pos="55000">
              <a:srgbClr val="1181AE"/>
            </a:gs>
            <a:gs pos="100000">
              <a:srgbClr val="095474"/>
            </a:gs>
          </a:gsLst>
          <a:path path="circle">
            <a:fillToRect l="50000" t="50000" r="50000" b="50000"/>
          </a:path>
          <a:tileRect/>
        </a:gradFill>
        <a:effectLst/>
      </p:bgPr>
    </p:bg>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3217834" y="2870633"/>
            <a:ext cx="5930678" cy="711081"/>
          </a:xfrm>
          <a:prstGeom prst="rect">
            <a:avLst/>
          </a:prstGeom>
          <a:noFill/>
          <a:ln>
            <a:noFill/>
          </a:ln>
        </p:spPr>
        <p:txBody>
          <a:bodyPr spcFirstLastPara="1" wrap="square" lIns="0" tIns="0" rIns="0" bIns="0" anchor="ctr" anchorCtr="0">
            <a:normAutofit/>
          </a:bodyPr>
          <a:lstStyle>
            <a:lvl1pPr lvl="0" algn="ctr">
              <a:spcBef>
                <a:spcPts val="0"/>
              </a:spcBef>
              <a:spcAft>
                <a:spcPts val="0"/>
              </a:spcAft>
              <a:buClr>
                <a:schemeClr val="lt1"/>
              </a:buClr>
              <a:buSzPts val="3600"/>
              <a:buFont typeface="Calibri"/>
              <a:buNone/>
              <a:defRPr sz="3600" b="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dt" idx="10"/>
          </p:nvPr>
        </p:nvSpPr>
        <p:spPr>
          <a:xfrm>
            <a:off x="609441" y="6356351"/>
            <a:ext cx="2844059"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164515" y="6356351"/>
            <a:ext cx="3859795"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735325" y="6356351"/>
            <a:ext cx="2844059"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609441" y="274639"/>
            <a:ext cx="10969943" cy="711081"/>
          </a:xfrm>
          <a:prstGeom prst="rect">
            <a:avLst/>
          </a:prstGeom>
          <a:noFill/>
          <a:ln>
            <a:noFill/>
          </a:ln>
        </p:spPr>
        <p:txBody>
          <a:bodyPr spcFirstLastPara="1" wrap="square" lIns="0" tIns="0" rIns="0"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609441" y="1138425"/>
            <a:ext cx="10969943" cy="4987739"/>
          </a:xfrm>
          <a:prstGeom prst="rect">
            <a:avLst/>
          </a:prstGeom>
          <a:noFill/>
          <a:ln>
            <a:noFill/>
          </a:ln>
        </p:spPr>
        <p:txBody>
          <a:bodyPr spcFirstLastPara="1" wrap="square" lIns="0" tIns="0" rIns="0" bIns="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609441" y="6356351"/>
            <a:ext cx="2844059"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164515" y="6356351"/>
            <a:ext cx="3859795"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735325" y="6356351"/>
            <a:ext cx="2844059"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962833" y="4406901"/>
            <a:ext cx="10360501" cy="1362075"/>
          </a:xfrm>
          <a:prstGeom prst="rect">
            <a:avLst/>
          </a:prstGeom>
          <a:noFill/>
          <a:ln>
            <a:noFill/>
          </a:ln>
        </p:spPr>
        <p:txBody>
          <a:bodyPr spcFirstLastPara="1" wrap="square" lIns="0" tIns="0" rIns="0" bIns="0" anchor="t" anchorCtr="0">
            <a:normAutofit/>
          </a:bodyPr>
          <a:lstStyle>
            <a:lvl1pPr lvl="0" algn="l">
              <a:spcBef>
                <a:spcPts val="0"/>
              </a:spcBef>
              <a:spcAft>
                <a:spcPts val="0"/>
              </a:spcAft>
              <a:buClr>
                <a:schemeClr val="dk1"/>
              </a:buClr>
              <a:buSzPts val="5300"/>
              <a:buFont typeface="Calibri"/>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962833" y="2906713"/>
            <a:ext cx="10360501" cy="1500187"/>
          </a:xfrm>
          <a:prstGeom prst="rect">
            <a:avLst/>
          </a:prstGeom>
          <a:noFill/>
          <a:ln>
            <a:noFill/>
          </a:ln>
        </p:spPr>
        <p:txBody>
          <a:bodyPr spcFirstLastPara="1" wrap="square" lIns="0" tIns="0" rIns="0" bIns="0" anchor="b" anchorCtr="0">
            <a:normAutofit/>
          </a:bodyPr>
          <a:lstStyle>
            <a:lvl1pPr marL="457200" lvl="0" indent="-228600" algn="l">
              <a:spcBef>
                <a:spcPts val="540"/>
              </a:spcBef>
              <a:spcAft>
                <a:spcPts val="0"/>
              </a:spcAft>
              <a:buClr>
                <a:srgbClr val="888888"/>
              </a:buClr>
              <a:buSzPts val="2700"/>
              <a:buNone/>
              <a:defRPr sz="2700">
                <a:solidFill>
                  <a:srgbClr val="888888"/>
                </a:solidFill>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
        <p:nvSpPr>
          <p:cNvPr id="39" name="Google Shape;39;p6"/>
          <p:cNvSpPr txBox="1">
            <a:spLocks noGrp="1"/>
          </p:cNvSpPr>
          <p:nvPr>
            <p:ph type="dt" idx="10"/>
          </p:nvPr>
        </p:nvSpPr>
        <p:spPr>
          <a:xfrm>
            <a:off x="609441" y="6356351"/>
            <a:ext cx="2844059"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4164515" y="6356351"/>
            <a:ext cx="3859795"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735325" y="6356351"/>
            <a:ext cx="2844059"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609441" y="274639"/>
            <a:ext cx="10969943" cy="711081"/>
          </a:xfrm>
          <a:prstGeom prst="rect">
            <a:avLst/>
          </a:prstGeom>
          <a:noFill/>
          <a:ln>
            <a:noFill/>
          </a:ln>
        </p:spPr>
        <p:txBody>
          <a:bodyPr spcFirstLastPara="1" wrap="square" lIns="0" tIns="0" rIns="0"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609441" y="1600201"/>
            <a:ext cx="5383398" cy="4525963"/>
          </a:xfrm>
          <a:prstGeom prst="rect">
            <a:avLst/>
          </a:prstGeom>
          <a:noFill/>
          <a:ln>
            <a:noFill/>
          </a:ln>
        </p:spPr>
        <p:txBody>
          <a:bodyPr spcFirstLastPara="1" wrap="square" lIns="0" tIns="0" rIns="0" bIns="0"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45" name="Google Shape;45;p7"/>
          <p:cNvSpPr txBox="1">
            <a:spLocks noGrp="1"/>
          </p:cNvSpPr>
          <p:nvPr>
            <p:ph type="body" idx="2"/>
          </p:nvPr>
        </p:nvSpPr>
        <p:spPr>
          <a:xfrm>
            <a:off x="6195986" y="1600201"/>
            <a:ext cx="5383398" cy="4525963"/>
          </a:xfrm>
          <a:prstGeom prst="rect">
            <a:avLst/>
          </a:prstGeom>
          <a:noFill/>
          <a:ln>
            <a:noFill/>
          </a:ln>
        </p:spPr>
        <p:txBody>
          <a:bodyPr spcFirstLastPara="1" wrap="square" lIns="0" tIns="0" rIns="0" bIns="0"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46" name="Google Shape;46;p7"/>
          <p:cNvSpPr txBox="1">
            <a:spLocks noGrp="1"/>
          </p:cNvSpPr>
          <p:nvPr>
            <p:ph type="dt" idx="10"/>
          </p:nvPr>
        </p:nvSpPr>
        <p:spPr>
          <a:xfrm>
            <a:off x="609441" y="6356351"/>
            <a:ext cx="2844059"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164515" y="6356351"/>
            <a:ext cx="3859795"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735325" y="6356351"/>
            <a:ext cx="2844059"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609441" y="274639"/>
            <a:ext cx="10969943" cy="711081"/>
          </a:xfrm>
          <a:prstGeom prst="rect">
            <a:avLst/>
          </a:prstGeom>
          <a:noFill/>
          <a:ln>
            <a:noFill/>
          </a:ln>
        </p:spPr>
        <p:txBody>
          <a:bodyPr spcFirstLastPara="1" wrap="square" lIns="0" tIns="0" rIns="0" bIns="0"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609441" y="1535113"/>
            <a:ext cx="5385514" cy="639763"/>
          </a:xfrm>
          <a:prstGeom prst="rect">
            <a:avLst/>
          </a:prstGeom>
          <a:noFill/>
          <a:ln>
            <a:noFill/>
          </a:ln>
        </p:spPr>
        <p:txBody>
          <a:bodyPr spcFirstLastPara="1" wrap="square" lIns="0" tIns="0" rIns="0" bIns="0"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52" name="Google Shape;52;p8"/>
          <p:cNvSpPr txBox="1">
            <a:spLocks noGrp="1"/>
          </p:cNvSpPr>
          <p:nvPr>
            <p:ph type="body" idx="2"/>
          </p:nvPr>
        </p:nvSpPr>
        <p:spPr>
          <a:xfrm>
            <a:off x="609441" y="2174875"/>
            <a:ext cx="5385514" cy="3951288"/>
          </a:xfrm>
          <a:prstGeom prst="rect">
            <a:avLst/>
          </a:prstGeom>
          <a:noFill/>
          <a:ln>
            <a:noFill/>
          </a:ln>
        </p:spPr>
        <p:txBody>
          <a:bodyPr spcFirstLastPara="1" wrap="square" lIns="0" tIns="0" rIns="0" bIns="0"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53" name="Google Shape;53;p8"/>
          <p:cNvSpPr txBox="1">
            <a:spLocks noGrp="1"/>
          </p:cNvSpPr>
          <p:nvPr>
            <p:ph type="body" idx="3"/>
          </p:nvPr>
        </p:nvSpPr>
        <p:spPr>
          <a:xfrm>
            <a:off x="6191756" y="1535113"/>
            <a:ext cx="5387630" cy="639763"/>
          </a:xfrm>
          <a:prstGeom prst="rect">
            <a:avLst/>
          </a:prstGeom>
          <a:noFill/>
          <a:ln>
            <a:noFill/>
          </a:ln>
        </p:spPr>
        <p:txBody>
          <a:bodyPr spcFirstLastPara="1" wrap="square" lIns="0" tIns="0" rIns="0" bIns="0"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54" name="Google Shape;54;p8"/>
          <p:cNvSpPr txBox="1">
            <a:spLocks noGrp="1"/>
          </p:cNvSpPr>
          <p:nvPr>
            <p:ph type="body" idx="4"/>
          </p:nvPr>
        </p:nvSpPr>
        <p:spPr>
          <a:xfrm>
            <a:off x="6191756" y="2174875"/>
            <a:ext cx="5387630" cy="3951288"/>
          </a:xfrm>
          <a:prstGeom prst="rect">
            <a:avLst/>
          </a:prstGeom>
          <a:noFill/>
          <a:ln>
            <a:noFill/>
          </a:ln>
        </p:spPr>
        <p:txBody>
          <a:bodyPr spcFirstLastPara="1" wrap="square" lIns="0" tIns="0" rIns="0" bIns="0"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55" name="Google Shape;55;p8"/>
          <p:cNvSpPr txBox="1">
            <a:spLocks noGrp="1"/>
          </p:cNvSpPr>
          <p:nvPr>
            <p:ph type="dt" idx="10"/>
          </p:nvPr>
        </p:nvSpPr>
        <p:spPr>
          <a:xfrm>
            <a:off x="609441" y="6356351"/>
            <a:ext cx="2844059"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164515" y="6356351"/>
            <a:ext cx="3859795"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735325" y="6356351"/>
            <a:ext cx="2844059"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09441" y="274639"/>
            <a:ext cx="10969943" cy="711081"/>
          </a:xfrm>
          <a:prstGeom prst="rect">
            <a:avLst/>
          </a:prstGeom>
          <a:noFill/>
          <a:ln>
            <a:noFill/>
          </a:ln>
        </p:spPr>
        <p:txBody>
          <a:bodyPr spcFirstLastPara="1" wrap="square" lIns="0" tIns="0" rIns="0" bIns="0" anchor="ctr" anchorCtr="0">
            <a:noAutofit/>
          </a:bodyPr>
          <a:lstStyle>
            <a:lvl1pPr lvl="0" algn="l">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dt" idx="10"/>
          </p:nvPr>
        </p:nvSpPr>
        <p:spPr>
          <a:xfrm>
            <a:off x="609441" y="6356351"/>
            <a:ext cx="2844059"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4164515" y="6356351"/>
            <a:ext cx="3859795"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8735325" y="6356351"/>
            <a:ext cx="2844059"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609443" y="273049"/>
            <a:ext cx="4010039" cy="1162051"/>
          </a:xfrm>
          <a:prstGeom prst="rect">
            <a:avLst/>
          </a:prstGeom>
          <a:noFill/>
          <a:ln>
            <a:noFill/>
          </a:ln>
        </p:spPr>
        <p:txBody>
          <a:bodyPr spcFirstLastPara="1" wrap="square" lIns="0" tIns="0" rIns="0" bIns="0"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
          <p:cNvSpPr txBox="1">
            <a:spLocks noGrp="1"/>
          </p:cNvSpPr>
          <p:nvPr>
            <p:ph type="body" idx="1"/>
          </p:nvPr>
        </p:nvSpPr>
        <p:spPr>
          <a:xfrm>
            <a:off x="4765492" y="273052"/>
            <a:ext cx="6813892" cy="5853113"/>
          </a:xfrm>
          <a:prstGeom prst="rect">
            <a:avLst/>
          </a:prstGeom>
          <a:noFill/>
          <a:ln>
            <a:noFill/>
          </a:ln>
        </p:spPr>
        <p:txBody>
          <a:bodyPr spcFirstLastPara="1" wrap="square" lIns="0" tIns="0" rIns="0" bIns="0"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66" name="Google Shape;66;p10"/>
          <p:cNvSpPr txBox="1">
            <a:spLocks noGrp="1"/>
          </p:cNvSpPr>
          <p:nvPr>
            <p:ph type="body" idx="2"/>
          </p:nvPr>
        </p:nvSpPr>
        <p:spPr>
          <a:xfrm>
            <a:off x="609443" y="1435102"/>
            <a:ext cx="4010039" cy="4691063"/>
          </a:xfrm>
          <a:prstGeom prst="rect">
            <a:avLst/>
          </a:prstGeom>
          <a:noFill/>
          <a:ln>
            <a:noFill/>
          </a:ln>
        </p:spPr>
        <p:txBody>
          <a:bodyPr spcFirstLastPara="1" wrap="square" lIns="0" tIns="0" rIns="0" bIns="0"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67" name="Google Shape;67;p10"/>
          <p:cNvSpPr txBox="1">
            <a:spLocks noGrp="1"/>
          </p:cNvSpPr>
          <p:nvPr>
            <p:ph type="dt" idx="10"/>
          </p:nvPr>
        </p:nvSpPr>
        <p:spPr>
          <a:xfrm>
            <a:off x="609441" y="6356351"/>
            <a:ext cx="2844059"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4164515" y="6356351"/>
            <a:ext cx="3859795"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sldNum" idx="12"/>
          </p:nvPr>
        </p:nvSpPr>
        <p:spPr>
          <a:xfrm>
            <a:off x="8735325" y="6356351"/>
            <a:ext cx="2844059"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441" y="274639"/>
            <a:ext cx="10969943" cy="711081"/>
          </a:xfrm>
          <a:prstGeom prst="rect">
            <a:avLst/>
          </a:prstGeom>
          <a:noFill/>
          <a:ln>
            <a:noFill/>
          </a:ln>
        </p:spPr>
        <p:txBody>
          <a:bodyPr spcFirstLastPara="1" wrap="square" lIns="0" tIns="0" rIns="0" bIns="0"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09441" y="1138425"/>
            <a:ext cx="10969943" cy="4987739"/>
          </a:xfrm>
          <a:prstGeom prst="rect">
            <a:avLst/>
          </a:prstGeom>
          <a:noFill/>
          <a:ln>
            <a:noFill/>
          </a:ln>
        </p:spPr>
        <p:txBody>
          <a:bodyPr spcFirstLastPara="1" wrap="square" lIns="0" tIns="0" rIns="0" bIns="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
          <p:cNvSpPr txBox="1">
            <a:spLocks noGrp="1"/>
          </p:cNvSpPr>
          <p:nvPr>
            <p:ph type="dt" idx="10"/>
          </p:nvPr>
        </p:nvSpPr>
        <p:spPr>
          <a:xfrm>
            <a:off x="609441" y="6356351"/>
            <a:ext cx="2844059" cy="36512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4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
          <p:cNvSpPr txBox="1">
            <a:spLocks noGrp="1"/>
          </p:cNvSpPr>
          <p:nvPr>
            <p:ph type="ftr" idx="11"/>
          </p:nvPr>
        </p:nvSpPr>
        <p:spPr>
          <a:xfrm>
            <a:off x="4164515" y="6356351"/>
            <a:ext cx="3859795" cy="365125"/>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400"/>
              <a:buNone/>
              <a:defRPr sz="14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
          <p:cNvSpPr txBox="1">
            <a:spLocks noGrp="1"/>
          </p:cNvSpPr>
          <p:nvPr>
            <p:ph type="sldNum" idx="12"/>
          </p:nvPr>
        </p:nvSpPr>
        <p:spPr>
          <a:xfrm>
            <a:off x="8735325" y="6356351"/>
            <a:ext cx="2844059" cy="365125"/>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1400" b="0" i="0" u="none" strike="noStrike" cap="none">
                <a:solidFill>
                  <a:srgbClr val="888888"/>
                </a:solidFill>
                <a:latin typeface="Quattrocento Sans"/>
                <a:ea typeface="Quattrocento Sans"/>
                <a:cs typeface="Quattrocento Sans"/>
                <a:sym typeface="Quattrocento Sans"/>
              </a:defRPr>
            </a:lvl1pPr>
            <a:lvl2pPr marL="0" marR="0" lvl="1" indent="0" algn="r" rtl="0">
              <a:spcBef>
                <a:spcPts val="0"/>
              </a:spcBef>
              <a:buNone/>
              <a:defRPr sz="1400" b="0" i="0" u="none" strike="noStrike" cap="none">
                <a:solidFill>
                  <a:srgbClr val="888888"/>
                </a:solidFill>
                <a:latin typeface="Quattrocento Sans"/>
                <a:ea typeface="Quattrocento Sans"/>
                <a:cs typeface="Quattrocento Sans"/>
                <a:sym typeface="Quattrocento Sans"/>
              </a:defRPr>
            </a:lvl2pPr>
            <a:lvl3pPr marL="0" marR="0" lvl="2" indent="0" algn="r" rtl="0">
              <a:spcBef>
                <a:spcPts val="0"/>
              </a:spcBef>
              <a:buNone/>
              <a:defRPr sz="1400" b="0" i="0" u="none" strike="noStrike" cap="none">
                <a:solidFill>
                  <a:srgbClr val="888888"/>
                </a:solidFill>
                <a:latin typeface="Quattrocento Sans"/>
                <a:ea typeface="Quattrocento Sans"/>
                <a:cs typeface="Quattrocento Sans"/>
                <a:sym typeface="Quattrocento Sans"/>
              </a:defRPr>
            </a:lvl3pPr>
            <a:lvl4pPr marL="0" marR="0" lvl="3" indent="0" algn="r" rtl="0">
              <a:spcBef>
                <a:spcPts val="0"/>
              </a:spcBef>
              <a:buNone/>
              <a:defRPr sz="1400" b="0" i="0" u="none" strike="noStrike" cap="none">
                <a:solidFill>
                  <a:srgbClr val="888888"/>
                </a:solidFill>
                <a:latin typeface="Quattrocento Sans"/>
                <a:ea typeface="Quattrocento Sans"/>
                <a:cs typeface="Quattrocento Sans"/>
                <a:sym typeface="Quattrocento Sans"/>
              </a:defRPr>
            </a:lvl4pPr>
            <a:lvl5pPr marL="0" marR="0" lvl="4" indent="0" algn="r" rtl="0">
              <a:spcBef>
                <a:spcPts val="0"/>
              </a:spcBef>
              <a:buNone/>
              <a:defRPr sz="1400" b="0" i="0" u="none" strike="noStrike" cap="none">
                <a:solidFill>
                  <a:srgbClr val="888888"/>
                </a:solidFill>
                <a:latin typeface="Quattrocento Sans"/>
                <a:ea typeface="Quattrocento Sans"/>
                <a:cs typeface="Quattrocento Sans"/>
                <a:sym typeface="Quattrocento Sans"/>
              </a:defRPr>
            </a:lvl5pPr>
            <a:lvl6pPr marL="0" marR="0" lvl="5" indent="0" algn="r" rtl="0">
              <a:spcBef>
                <a:spcPts val="0"/>
              </a:spcBef>
              <a:buNone/>
              <a:defRPr sz="1400" b="0" i="0" u="none" strike="noStrike" cap="none">
                <a:solidFill>
                  <a:srgbClr val="888888"/>
                </a:solidFill>
                <a:latin typeface="Quattrocento Sans"/>
                <a:ea typeface="Quattrocento Sans"/>
                <a:cs typeface="Quattrocento Sans"/>
                <a:sym typeface="Quattrocento Sans"/>
              </a:defRPr>
            </a:lvl6pPr>
            <a:lvl7pPr marL="0" marR="0" lvl="6" indent="0" algn="r" rtl="0">
              <a:spcBef>
                <a:spcPts val="0"/>
              </a:spcBef>
              <a:buNone/>
              <a:defRPr sz="1400" b="0" i="0" u="none" strike="noStrike" cap="none">
                <a:solidFill>
                  <a:srgbClr val="888888"/>
                </a:solidFill>
                <a:latin typeface="Quattrocento Sans"/>
                <a:ea typeface="Quattrocento Sans"/>
                <a:cs typeface="Quattrocento Sans"/>
                <a:sym typeface="Quattrocento Sans"/>
              </a:defRPr>
            </a:lvl7pPr>
            <a:lvl8pPr marL="0" marR="0" lvl="7" indent="0" algn="r" rtl="0">
              <a:spcBef>
                <a:spcPts val="0"/>
              </a:spcBef>
              <a:buNone/>
              <a:defRPr sz="1400" b="0" i="0" u="none" strike="noStrike" cap="none">
                <a:solidFill>
                  <a:srgbClr val="888888"/>
                </a:solidFill>
                <a:latin typeface="Quattrocento Sans"/>
                <a:ea typeface="Quattrocento Sans"/>
                <a:cs typeface="Quattrocento Sans"/>
                <a:sym typeface="Quattrocento Sans"/>
              </a:defRPr>
            </a:lvl8pPr>
            <a:lvl9pPr marL="0" marR="0" lvl="8" indent="0" algn="r" rtl="0">
              <a:spcBef>
                <a:spcPts val="0"/>
              </a:spcBef>
              <a:buNone/>
              <a:defRPr sz="14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
              <a:schemeClr val="accent2"/>
            </a:gs>
            <a:gs pos="94000">
              <a:srgbClr val="0042AE"/>
            </a:gs>
            <a:gs pos="100000">
              <a:srgbClr val="0042AE"/>
            </a:gs>
          </a:gsLst>
          <a:lin ang="2700000" scaled="0"/>
        </a:gradFill>
        <a:effectLst/>
      </p:bgPr>
    </p:bg>
    <p:spTree>
      <p:nvGrpSpPr>
        <p:cNvPr id="1" name="Shape 92"/>
        <p:cNvGrpSpPr/>
        <p:nvPr/>
      </p:nvGrpSpPr>
      <p:grpSpPr>
        <a:xfrm>
          <a:off x="0" y="0"/>
          <a:ext cx="0" cy="0"/>
          <a:chOff x="0" y="0"/>
          <a:chExt cx="0" cy="0"/>
        </a:xfrm>
      </p:grpSpPr>
      <p:grpSp>
        <p:nvGrpSpPr>
          <p:cNvPr id="93" name="Google Shape;93;p14"/>
          <p:cNvGrpSpPr/>
          <p:nvPr/>
        </p:nvGrpSpPr>
        <p:grpSpPr>
          <a:xfrm>
            <a:off x="1617546" y="2505630"/>
            <a:ext cx="8953732" cy="1523788"/>
            <a:chOff x="1841500" y="3225801"/>
            <a:chExt cx="8509000" cy="2565399"/>
          </a:xfrm>
        </p:grpSpPr>
        <p:sp>
          <p:nvSpPr>
            <p:cNvPr id="94" name="Google Shape;94;p14"/>
            <p:cNvSpPr/>
            <p:nvPr/>
          </p:nvSpPr>
          <p:spPr>
            <a:xfrm>
              <a:off x="1841500" y="4416425"/>
              <a:ext cx="38100" cy="185737"/>
            </a:xfrm>
            <a:custGeom>
              <a:avLst/>
              <a:gdLst/>
              <a:ahLst/>
              <a:cxnLst/>
              <a:rect l="l" t="t" r="r" b="b"/>
              <a:pathLst>
                <a:path w="10" h="49" extrusionOk="0">
                  <a:moveTo>
                    <a:pt x="0" y="7"/>
                  </a:moveTo>
                  <a:cubicBezTo>
                    <a:pt x="0" y="19"/>
                    <a:pt x="0" y="31"/>
                    <a:pt x="0" y="43"/>
                  </a:cubicBezTo>
                  <a:cubicBezTo>
                    <a:pt x="0" y="49"/>
                    <a:pt x="10" y="49"/>
                    <a:pt x="10" y="43"/>
                  </a:cubicBezTo>
                  <a:cubicBezTo>
                    <a:pt x="10" y="31"/>
                    <a:pt x="10" y="19"/>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95" name="Google Shape;95;p14"/>
            <p:cNvSpPr/>
            <p:nvPr/>
          </p:nvSpPr>
          <p:spPr>
            <a:xfrm>
              <a:off x="1978025" y="4348163"/>
              <a:ext cx="38100" cy="320675"/>
            </a:xfrm>
            <a:custGeom>
              <a:avLst/>
              <a:gdLst/>
              <a:ahLst/>
              <a:cxnLst/>
              <a:rect l="l" t="t" r="r" b="b"/>
              <a:pathLst>
                <a:path w="10" h="85" extrusionOk="0">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96" name="Google Shape;96;p14"/>
            <p:cNvSpPr/>
            <p:nvPr/>
          </p:nvSpPr>
          <p:spPr>
            <a:xfrm>
              <a:off x="2109788" y="4348163"/>
              <a:ext cx="38100" cy="320675"/>
            </a:xfrm>
            <a:custGeom>
              <a:avLst/>
              <a:gdLst/>
              <a:ahLst/>
              <a:cxnLst/>
              <a:rect l="l" t="t" r="r" b="b"/>
              <a:pathLst>
                <a:path w="10" h="85" extrusionOk="0">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97" name="Google Shape;97;p14"/>
            <p:cNvSpPr/>
            <p:nvPr/>
          </p:nvSpPr>
          <p:spPr>
            <a:xfrm>
              <a:off x="2241550" y="4238625"/>
              <a:ext cx="38100" cy="539750"/>
            </a:xfrm>
            <a:custGeom>
              <a:avLst/>
              <a:gdLst/>
              <a:ahLst/>
              <a:cxnLst/>
              <a:rect l="l" t="t" r="r" b="b"/>
              <a:pathLst>
                <a:path w="10" h="143" extrusionOk="0">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98" name="Google Shape;98;p14"/>
            <p:cNvSpPr/>
            <p:nvPr/>
          </p:nvSpPr>
          <p:spPr>
            <a:xfrm>
              <a:off x="2373313" y="4181475"/>
              <a:ext cx="38100" cy="654050"/>
            </a:xfrm>
            <a:custGeom>
              <a:avLst/>
              <a:gdLst/>
              <a:ahLst/>
              <a:cxnLst/>
              <a:rect l="l" t="t" r="r" b="b"/>
              <a:pathLst>
                <a:path w="10" h="173" extrusionOk="0">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99" name="Google Shape;99;p14"/>
            <p:cNvSpPr/>
            <p:nvPr/>
          </p:nvSpPr>
          <p:spPr>
            <a:xfrm>
              <a:off x="2505075" y="3978275"/>
              <a:ext cx="38100" cy="1062037"/>
            </a:xfrm>
            <a:custGeom>
              <a:avLst/>
              <a:gdLst/>
              <a:ahLst/>
              <a:cxnLst/>
              <a:rect l="l" t="t" r="r" b="b"/>
              <a:pathLst>
                <a:path w="10" h="281" extrusionOk="0">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00" name="Google Shape;100;p14"/>
            <p:cNvSpPr/>
            <p:nvPr/>
          </p:nvSpPr>
          <p:spPr>
            <a:xfrm>
              <a:off x="2636838" y="4348163"/>
              <a:ext cx="38100" cy="320675"/>
            </a:xfrm>
            <a:custGeom>
              <a:avLst/>
              <a:gdLst/>
              <a:ahLst/>
              <a:cxnLst/>
              <a:rect l="l" t="t" r="r" b="b"/>
              <a:pathLst>
                <a:path w="10" h="85" extrusionOk="0">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01" name="Google Shape;101;p14"/>
            <p:cNvSpPr/>
            <p:nvPr/>
          </p:nvSpPr>
          <p:spPr>
            <a:xfrm>
              <a:off x="2768600" y="4238625"/>
              <a:ext cx="38100" cy="539750"/>
            </a:xfrm>
            <a:custGeom>
              <a:avLst/>
              <a:gdLst/>
              <a:ahLst/>
              <a:cxnLst/>
              <a:rect l="l" t="t" r="r" b="b"/>
              <a:pathLst>
                <a:path w="10" h="143" extrusionOk="0">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02" name="Google Shape;102;p14"/>
            <p:cNvSpPr/>
            <p:nvPr/>
          </p:nvSpPr>
          <p:spPr>
            <a:xfrm>
              <a:off x="2900363" y="3978275"/>
              <a:ext cx="38100" cy="1062037"/>
            </a:xfrm>
            <a:custGeom>
              <a:avLst/>
              <a:gdLst/>
              <a:ahLst/>
              <a:cxnLst/>
              <a:rect l="l" t="t" r="r" b="b"/>
              <a:pathLst>
                <a:path w="10" h="281" extrusionOk="0">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03" name="Google Shape;103;p14"/>
            <p:cNvSpPr/>
            <p:nvPr/>
          </p:nvSpPr>
          <p:spPr>
            <a:xfrm>
              <a:off x="3036888" y="3778250"/>
              <a:ext cx="38100" cy="1462087"/>
            </a:xfrm>
            <a:custGeom>
              <a:avLst/>
              <a:gdLst/>
              <a:ahLst/>
              <a:cxnLst/>
              <a:rect l="l" t="t" r="r" b="b"/>
              <a:pathLst>
                <a:path w="10" h="387" extrusionOk="0">
                  <a:moveTo>
                    <a:pt x="0" y="7"/>
                  </a:moveTo>
                  <a:cubicBezTo>
                    <a:pt x="0" y="132"/>
                    <a:pt x="0" y="256"/>
                    <a:pt x="0" y="381"/>
                  </a:cubicBezTo>
                  <a:cubicBezTo>
                    <a:pt x="0" y="387"/>
                    <a:pt x="10" y="387"/>
                    <a:pt x="10" y="381"/>
                  </a:cubicBezTo>
                  <a:cubicBezTo>
                    <a:pt x="10" y="256"/>
                    <a:pt x="10" y="132"/>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04" name="Google Shape;104;p14"/>
            <p:cNvSpPr/>
            <p:nvPr/>
          </p:nvSpPr>
          <p:spPr>
            <a:xfrm>
              <a:off x="3168650" y="4238625"/>
              <a:ext cx="38100" cy="539750"/>
            </a:xfrm>
            <a:custGeom>
              <a:avLst/>
              <a:gdLst/>
              <a:ahLst/>
              <a:cxnLst/>
              <a:rect l="l" t="t" r="r" b="b"/>
              <a:pathLst>
                <a:path w="10" h="143" extrusionOk="0">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05" name="Google Shape;105;p14"/>
            <p:cNvSpPr/>
            <p:nvPr/>
          </p:nvSpPr>
          <p:spPr>
            <a:xfrm>
              <a:off x="3300413" y="4106863"/>
              <a:ext cx="38100" cy="804862"/>
            </a:xfrm>
            <a:custGeom>
              <a:avLst/>
              <a:gdLst/>
              <a:ahLst/>
              <a:cxnLst/>
              <a:rect l="l" t="t" r="r" b="b"/>
              <a:pathLst>
                <a:path w="10" h="213" extrusionOk="0">
                  <a:moveTo>
                    <a:pt x="0" y="7"/>
                  </a:moveTo>
                  <a:cubicBezTo>
                    <a:pt x="0" y="74"/>
                    <a:pt x="0" y="140"/>
                    <a:pt x="0" y="207"/>
                  </a:cubicBezTo>
                  <a:cubicBezTo>
                    <a:pt x="0" y="213"/>
                    <a:pt x="10" y="213"/>
                    <a:pt x="10" y="207"/>
                  </a:cubicBezTo>
                  <a:cubicBezTo>
                    <a:pt x="10" y="140"/>
                    <a:pt x="10" y="74"/>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06" name="Google Shape;106;p14"/>
            <p:cNvSpPr/>
            <p:nvPr/>
          </p:nvSpPr>
          <p:spPr>
            <a:xfrm>
              <a:off x="3432175" y="4329113"/>
              <a:ext cx="38100" cy="358775"/>
            </a:xfrm>
            <a:custGeom>
              <a:avLst/>
              <a:gdLst/>
              <a:ahLst/>
              <a:cxnLst/>
              <a:rect l="l" t="t" r="r" b="b"/>
              <a:pathLst>
                <a:path w="10" h="95" extrusionOk="0">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07" name="Google Shape;107;p14"/>
            <p:cNvSpPr/>
            <p:nvPr/>
          </p:nvSpPr>
          <p:spPr>
            <a:xfrm>
              <a:off x="3563938" y="4238625"/>
              <a:ext cx="38100" cy="539750"/>
            </a:xfrm>
            <a:custGeom>
              <a:avLst/>
              <a:gdLst/>
              <a:ahLst/>
              <a:cxnLst/>
              <a:rect l="l" t="t" r="r" b="b"/>
              <a:pathLst>
                <a:path w="10" h="143" extrusionOk="0">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08" name="Google Shape;108;p14"/>
            <p:cNvSpPr/>
            <p:nvPr/>
          </p:nvSpPr>
          <p:spPr>
            <a:xfrm>
              <a:off x="3695700" y="3978275"/>
              <a:ext cx="38100" cy="1062037"/>
            </a:xfrm>
            <a:custGeom>
              <a:avLst/>
              <a:gdLst/>
              <a:ahLst/>
              <a:cxnLst/>
              <a:rect l="l" t="t" r="r" b="b"/>
              <a:pathLst>
                <a:path w="10" h="281" extrusionOk="0">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09" name="Google Shape;109;p14"/>
            <p:cNvSpPr/>
            <p:nvPr/>
          </p:nvSpPr>
          <p:spPr>
            <a:xfrm>
              <a:off x="3827463" y="3948113"/>
              <a:ext cx="38100" cy="1125537"/>
            </a:xfrm>
            <a:custGeom>
              <a:avLst/>
              <a:gdLst/>
              <a:ahLst/>
              <a:cxnLst/>
              <a:rect l="l" t="t" r="r" b="b"/>
              <a:pathLst>
                <a:path w="10" h="298" extrusionOk="0">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10" name="Google Shape;110;p14"/>
            <p:cNvSpPr/>
            <p:nvPr/>
          </p:nvSpPr>
          <p:spPr>
            <a:xfrm>
              <a:off x="3959225" y="4348163"/>
              <a:ext cx="38100" cy="320675"/>
            </a:xfrm>
            <a:custGeom>
              <a:avLst/>
              <a:gdLst/>
              <a:ahLst/>
              <a:cxnLst/>
              <a:rect l="l" t="t" r="r" b="b"/>
              <a:pathLst>
                <a:path w="10" h="85" extrusionOk="0">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11" name="Google Shape;111;p14"/>
            <p:cNvSpPr/>
            <p:nvPr/>
          </p:nvSpPr>
          <p:spPr>
            <a:xfrm>
              <a:off x="4095750" y="4181475"/>
              <a:ext cx="38100" cy="654050"/>
            </a:xfrm>
            <a:custGeom>
              <a:avLst/>
              <a:gdLst/>
              <a:ahLst/>
              <a:cxnLst/>
              <a:rect l="l" t="t" r="r" b="b"/>
              <a:pathLst>
                <a:path w="10" h="173" extrusionOk="0">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12" name="Google Shape;112;p14"/>
            <p:cNvSpPr/>
            <p:nvPr/>
          </p:nvSpPr>
          <p:spPr>
            <a:xfrm>
              <a:off x="4227513" y="4083050"/>
              <a:ext cx="38100" cy="850900"/>
            </a:xfrm>
            <a:custGeom>
              <a:avLst/>
              <a:gdLst/>
              <a:ahLst/>
              <a:cxnLst/>
              <a:rect l="l" t="t" r="r" b="b"/>
              <a:pathLst>
                <a:path w="10" h="225" extrusionOk="0">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13" name="Google Shape;113;p14"/>
            <p:cNvSpPr/>
            <p:nvPr/>
          </p:nvSpPr>
          <p:spPr>
            <a:xfrm>
              <a:off x="4359275" y="3902075"/>
              <a:ext cx="38100" cy="1217612"/>
            </a:xfrm>
            <a:custGeom>
              <a:avLst/>
              <a:gdLst/>
              <a:ahLst/>
              <a:cxnLst/>
              <a:rect l="l" t="t" r="r" b="b"/>
              <a:pathLst>
                <a:path w="10" h="322" extrusionOk="0">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14" name="Google Shape;114;p14"/>
            <p:cNvSpPr/>
            <p:nvPr/>
          </p:nvSpPr>
          <p:spPr>
            <a:xfrm>
              <a:off x="4491038" y="3997325"/>
              <a:ext cx="38100" cy="1023937"/>
            </a:xfrm>
            <a:custGeom>
              <a:avLst/>
              <a:gdLst/>
              <a:ahLst/>
              <a:cxnLst/>
              <a:rect l="l" t="t" r="r" b="b"/>
              <a:pathLst>
                <a:path w="10" h="271" extrusionOk="0">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15" name="Google Shape;115;p14"/>
            <p:cNvSpPr/>
            <p:nvPr/>
          </p:nvSpPr>
          <p:spPr>
            <a:xfrm>
              <a:off x="4622800" y="3587750"/>
              <a:ext cx="38100" cy="1841500"/>
            </a:xfrm>
            <a:custGeom>
              <a:avLst/>
              <a:gdLst/>
              <a:ahLst/>
              <a:cxnLst/>
              <a:rect l="l" t="t" r="r" b="b"/>
              <a:pathLst>
                <a:path w="10" h="487" extrusionOk="0">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16" name="Google Shape;116;p14"/>
            <p:cNvSpPr/>
            <p:nvPr/>
          </p:nvSpPr>
          <p:spPr>
            <a:xfrm>
              <a:off x="4754563" y="4238625"/>
              <a:ext cx="38100" cy="539750"/>
            </a:xfrm>
            <a:custGeom>
              <a:avLst/>
              <a:gdLst/>
              <a:ahLst/>
              <a:cxnLst/>
              <a:rect l="l" t="t" r="r" b="b"/>
              <a:pathLst>
                <a:path w="10" h="143" extrusionOk="0">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17" name="Google Shape;117;p14"/>
            <p:cNvSpPr/>
            <p:nvPr/>
          </p:nvSpPr>
          <p:spPr>
            <a:xfrm>
              <a:off x="4886325" y="4083050"/>
              <a:ext cx="38100" cy="850900"/>
            </a:xfrm>
            <a:custGeom>
              <a:avLst/>
              <a:gdLst/>
              <a:ahLst/>
              <a:cxnLst/>
              <a:rect l="l" t="t" r="r" b="b"/>
              <a:pathLst>
                <a:path w="10" h="225" extrusionOk="0">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18" name="Google Shape;118;p14"/>
            <p:cNvSpPr/>
            <p:nvPr/>
          </p:nvSpPr>
          <p:spPr>
            <a:xfrm>
              <a:off x="5018088" y="4329113"/>
              <a:ext cx="38100" cy="358775"/>
            </a:xfrm>
            <a:custGeom>
              <a:avLst/>
              <a:gdLst/>
              <a:ahLst/>
              <a:cxnLst/>
              <a:rect l="l" t="t" r="r" b="b"/>
              <a:pathLst>
                <a:path w="10" h="95" extrusionOk="0">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19" name="Google Shape;119;p14"/>
            <p:cNvSpPr/>
            <p:nvPr/>
          </p:nvSpPr>
          <p:spPr>
            <a:xfrm>
              <a:off x="5154613" y="3997325"/>
              <a:ext cx="38100" cy="1023937"/>
            </a:xfrm>
            <a:custGeom>
              <a:avLst/>
              <a:gdLst/>
              <a:ahLst/>
              <a:cxnLst/>
              <a:rect l="l" t="t" r="r" b="b"/>
              <a:pathLst>
                <a:path w="10" h="271" extrusionOk="0">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20" name="Google Shape;120;p14"/>
            <p:cNvSpPr/>
            <p:nvPr/>
          </p:nvSpPr>
          <p:spPr>
            <a:xfrm>
              <a:off x="5286375" y="3871913"/>
              <a:ext cx="38100" cy="1273175"/>
            </a:xfrm>
            <a:custGeom>
              <a:avLst/>
              <a:gdLst/>
              <a:ahLst/>
              <a:cxnLst/>
              <a:rect l="l" t="t" r="r" b="b"/>
              <a:pathLst>
                <a:path w="10" h="337" extrusionOk="0">
                  <a:moveTo>
                    <a:pt x="0" y="7"/>
                  </a:moveTo>
                  <a:cubicBezTo>
                    <a:pt x="0" y="115"/>
                    <a:pt x="0" y="223"/>
                    <a:pt x="0" y="331"/>
                  </a:cubicBezTo>
                  <a:cubicBezTo>
                    <a:pt x="0" y="337"/>
                    <a:pt x="10" y="337"/>
                    <a:pt x="10" y="331"/>
                  </a:cubicBezTo>
                  <a:cubicBezTo>
                    <a:pt x="10" y="223"/>
                    <a:pt x="10" y="115"/>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21" name="Google Shape;121;p14"/>
            <p:cNvSpPr/>
            <p:nvPr/>
          </p:nvSpPr>
          <p:spPr>
            <a:xfrm>
              <a:off x="5418138" y="3948113"/>
              <a:ext cx="38100" cy="1125537"/>
            </a:xfrm>
            <a:custGeom>
              <a:avLst/>
              <a:gdLst/>
              <a:ahLst/>
              <a:cxnLst/>
              <a:rect l="l" t="t" r="r" b="b"/>
              <a:pathLst>
                <a:path w="10" h="298" extrusionOk="0">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22" name="Google Shape;122;p14"/>
            <p:cNvSpPr/>
            <p:nvPr/>
          </p:nvSpPr>
          <p:spPr>
            <a:xfrm>
              <a:off x="5549900" y="4083050"/>
              <a:ext cx="38100" cy="850900"/>
            </a:xfrm>
            <a:custGeom>
              <a:avLst/>
              <a:gdLst/>
              <a:ahLst/>
              <a:cxnLst/>
              <a:rect l="l" t="t" r="r" b="b"/>
              <a:pathLst>
                <a:path w="10" h="225" extrusionOk="0">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23" name="Google Shape;123;p14"/>
            <p:cNvSpPr/>
            <p:nvPr/>
          </p:nvSpPr>
          <p:spPr>
            <a:xfrm>
              <a:off x="5681663" y="3902075"/>
              <a:ext cx="38100" cy="1217612"/>
            </a:xfrm>
            <a:custGeom>
              <a:avLst/>
              <a:gdLst/>
              <a:ahLst/>
              <a:cxnLst/>
              <a:rect l="l" t="t" r="r" b="b"/>
              <a:pathLst>
                <a:path w="10" h="322" extrusionOk="0">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24" name="Google Shape;124;p14"/>
            <p:cNvSpPr/>
            <p:nvPr/>
          </p:nvSpPr>
          <p:spPr>
            <a:xfrm>
              <a:off x="5813425" y="4016375"/>
              <a:ext cx="38100" cy="985837"/>
            </a:xfrm>
            <a:custGeom>
              <a:avLst/>
              <a:gdLst/>
              <a:ahLst/>
              <a:cxnLst/>
              <a:rect l="l" t="t" r="r" b="b"/>
              <a:pathLst>
                <a:path w="10" h="261" extrusionOk="0">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25" name="Google Shape;125;p14"/>
            <p:cNvSpPr/>
            <p:nvPr/>
          </p:nvSpPr>
          <p:spPr>
            <a:xfrm>
              <a:off x="5945188" y="3587750"/>
              <a:ext cx="38100" cy="1841500"/>
            </a:xfrm>
            <a:custGeom>
              <a:avLst/>
              <a:gdLst/>
              <a:ahLst/>
              <a:cxnLst/>
              <a:rect l="l" t="t" r="r" b="b"/>
              <a:pathLst>
                <a:path w="10" h="487" extrusionOk="0">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26" name="Google Shape;126;p14"/>
            <p:cNvSpPr/>
            <p:nvPr/>
          </p:nvSpPr>
          <p:spPr>
            <a:xfrm>
              <a:off x="6076950" y="3225801"/>
              <a:ext cx="38100" cy="2565399"/>
            </a:xfrm>
            <a:custGeom>
              <a:avLst/>
              <a:gdLst/>
              <a:ahLst/>
              <a:cxnLst/>
              <a:rect l="l" t="t" r="r" b="b"/>
              <a:pathLst>
                <a:path w="10" h="679" extrusionOk="0">
                  <a:moveTo>
                    <a:pt x="0" y="7"/>
                  </a:moveTo>
                  <a:cubicBezTo>
                    <a:pt x="0" y="206"/>
                    <a:pt x="0" y="405"/>
                    <a:pt x="0" y="604"/>
                  </a:cubicBezTo>
                  <a:cubicBezTo>
                    <a:pt x="0" y="627"/>
                    <a:pt x="0" y="650"/>
                    <a:pt x="0" y="673"/>
                  </a:cubicBezTo>
                  <a:cubicBezTo>
                    <a:pt x="0" y="679"/>
                    <a:pt x="10" y="679"/>
                    <a:pt x="10" y="673"/>
                  </a:cubicBezTo>
                  <a:cubicBezTo>
                    <a:pt x="10" y="474"/>
                    <a:pt x="10" y="275"/>
                    <a:pt x="10" y="76"/>
                  </a:cubicBezTo>
                  <a:cubicBezTo>
                    <a:pt x="10" y="53"/>
                    <a:pt x="10" y="3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27" name="Google Shape;127;p14"/>
            <p:cNvSpPr/>
            <p:nvPr/>
          </p:nvSpPr>
          <p:spPr>
            <a:xfrm>
              <a:off x="6213475" y="3587750"/>
              <a:ext cx="38100" cy="1841500"/>
            </a:xfrm>
            <a:custGeom>
              <a:avLst/>
              <a:gdLst/>
              <a:ahLst/>
              <a:cxnLst/>
              <a:rect l="l" t="t" r="r" b="b"/>
              <a:pathLst>
                <a:path w="10" h="487" extrusionOk="0">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28" name="Google Shape;128;p14"/>
            <p:cNvSpPr/>
            <p:nvPr/>
          </p:nvSpPr>
          <p:spPr>
            <a:xfrm>
              <a:off x="6345238" y="4016375"/>
              <a:ext cx="38100" cy="985837"/>
            </a:xfrm>
            <a:custGeom>
              <a:avLst/>
              <a:gdLst/>
              <a:ahLst/>
              <a:cxnLst/>
              <a:rect l="l" t="t" r="r" b="b"/>
              <a:pathLst>
                <a:path w="10" h="261" extrusionOk="0">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29" name="Google Shape;129;p14"/>
            <p:cNvSpPr/>
            <p:nvPr/>
          </p:nvSpPr>
          <p:spPr>
            <a:xfrm>
              <a:off x="6477000" y="3902075"/>
              <a:ext cx="38100" cy="1217612"/>
            </a:xfrm>
            <a:custGeom>
              <a:avLst/>
              <a:gdLst/>
              <a:ahLst/>
              <a:cxnLst/>
              <a:rect l="l" t="t" r="r" b="b"/>
              <a:pathLst>
                <a:path w="10" h="322" extrusionOk="0">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30" name="Google Shape;130;p14"/>
            <p:cNvSpPr/>
            <p:nvPr/>
          </p:nvSpPr>
          <p:spPr>
            <a:xfrm>
              <a:off x="6608763" y="4083050"/>
              <a:ext cx="38100" cy="850900"/>
            </a:xfrm>
            <a:custGeom>
              <a:avLst/>
              <a:gdLst/>
              <a:ahLst/>
              <a:cxnLst/>
              <a:rect l="l" t="t" r="r" b="b"/>
              <a:pathLst>
                <a:path w="10" h="225" extrusionOk="0">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31" name="Google Shape;131;p14"/>
            <p:cNvSpPr/>
            <p:nvPr/>
          </p:nvSpPr>
          <p:spPr>
            <a:xfrm>
              <a:off x="6740525" y="3929063"/>
              <a:ext cx="38100" cy="1163637"/>
            </a:xfrm>
            <a:custGeom>
              <a:avLst/>
              <a:gdLst/>
              <a:ahLst/>
              <a:cxnLst/>
              <a:rect l="l" t="t" r="r" b="b"/>
              <a:pathLst>
                <a:path w="10" h="308" extrusionOk="0">
                  <a:moveTo>
                    <a:pt x="0" y="7"/>
                  </a:moveTo>
                  <a:cubicBezTo>
                    <a:pt x="0" y="105"/>
                    <a:pt x="0" y="203"/>
                    <a:pt x="0" y="301"/>
                  </a:cubicBezTo>
                  <a:cubicBezTo>
                    <a:pt x="0" y="308"/>
                    <a:pt x="10" y="308"/>
                    <a:pt x="10" y="301"/>
                  </a:cubicBezTo>
                  <a:cubicBezTo>
                    <a:pt x="10" y="203"/>
                    <a:pt x="10" y="105"/>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32" name="Google Shape;132;p14"/>
            <p:cNvSpPr/>
            <p:nvPr/>
          </p:nvSpPr>
          <p:spPr>
            <a:xfrm>
              <a:off x="6872288" y="3871913"/>
              <a:ext cx="38100" cy="1273175"/>
            </a:xfrm>
            <a:custGeom>
              <a:avLst/>
              <a:gdLst/>
              <a:ahLst/>
              <a:cxnLst/>
              <a:rect l="l" t="t" r="r" b="b"/>
              <a:pathLst>
                <a:path w="10" h="337" extrusionOk="0">
                  <a:moveTo>
                    <a:pt x="0" y="7"/>
                  </a:moveTo>
                  <a:cubicBezTo>
                    <a:pt x="0" y="115"/>
                    <a:pt x="0" y="223"/>
                    <a:pt x="0" y="331"/>
                  </a:cubicBezTo>
                  <a:cubicBezTo>
                    <a:pt x="0" y="337"/>
                    <a:pt x="10" y="337"/>
                    <a:pt x="10" y="331"/>
                  </a:cubicBezTo>
                  <a:cubicBezTo>
                    <a:pt x="10" y="223"/>
                    <a:pt x="10" y="115"/>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33" name="Google Shape;133;p14"/>
            <p:cNvSpPr/>
            <p:nvPr/>
          </p:nvSpPr>
          <p:spPr>
            <a:xfrm>
              <a:off x="7004050" y="4016375"/>
              <a:ext cx="38100" cy="985837"/>
            </a:xfrm>
            <a:custGeom>
              <a:avLst/>
              <a:gdLst/>
              <a:ahLst/>
              <a:cxnLst/>
              <a:rect l="l" t="t" r="r" b="b"/>
              <a:pathLst>
                <a:path w="10" h="261" extrusionOk="0">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34" name="Google Shape;134;p14"/>
            <p:cNvSpPr/>
            <p:nvPr/>
          </p:nvSpPr>
          <p:spPr>
            <a:xfrm>
              <a:off x="7135813" y="4310063"/>
              <a:ext cx="38100" cy="396875"/>
            </a:xfrm>
            <a:custGeom>
              <a:avLst/>
              <a:gdLst/>
              <a:ahLst/>
              <a:cxnLst/>
              <a:rect l="l" t="t" r="r" b="b"/>
              <a:pathLst>
                <a:path w="10" h="105" extrusionOk="0">
                  <a:moveTo>
                    <a:pt x="0" y="7"/>
                  </a:moveTo>
                  <a:cubicBezTo>
                    <a:pt x="0" y="38"/>
                    <a:pt x="0" y="68"/>
                    <a:pt x="0" y="99"/>
                  </a:cubicBezTo>
                  <a:cubicBezTo>
                    <a:pt x="0" y="105"/>
                    <a:pt x="10" y="105"/>
                    <a:pt x="10" y="99"/>
                  </a:cubicBezTo>
                  <a:cubicBezTo>
                    <a:pt x="10" y="68"/>
                    <a:pt x="10" y="38"/>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35" name="Google Shape;135;p14"/>
            <p:cNvSpPr/>
            <p:nvPr/>
          </p:nvSpPr>
          <p:spPr>
            <a:xfrm>
              <a:off x="7272338" y="4125913"/>
              <a:ext cx="38100" cy="766762"/>
            </a:xfrm>
            <a:custGeom>
              <a:avLst/>
              <a:gdLst/>
              <a:ahLst/>
              <a:cxnLst/>
              <a:rect l="l" t="t" r="r" b="b"/>
              <a:pathLst>
                <a:path w="10" h="203" extrusionOk="0">
                  <a:moveTo>
                    <a:pt x="0" y="7"/>
                  </a:moveTo>
                  <a:cubicBezTo>
                    <a:pt x="0" y="70"/>
                    <a:pt x="0" y="134"/>
                    <a:pt x="0" y="197"/>
                  </a:cubicBezTo>
                  <a:cubicBezTo>
                    <a:pt x="0" y="203"/>
                    <a:pt x="10" y="203"/>
                    <a:pt x="10" y="197"/>
                  </a:cubicBezTo>
                  <a:cubicBezTo>
                    <a:pt x="10" y="134"/>
                    <a:pt x="10" y="7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36" name="Google Shape;136;p14"/>
            <p:cNvSpPr/>
            <p:nvPr/>
          </p:nvSpPr>
          <p:spPr>
            <a:xfrm>
              <a:off x="7404100" y="4257675"/>
              <a:ext cx="38100" cy="503237"/>
            </a:xfrm>
            <a:custGeom>
              <a:avLst/>
              <a:gdLst/>
              <a:ahLst/>
              <a:cxnLst/>
              <a:rect l="l" t="t" r="r" b="b"/>
              <a:pathLst>
                <a:path w="10" h="133" extrusionOk="0">
                  <a:moveTo>
                    <a:pt x="0" y="7"/>
                  </a:moveTo>
                  <a:cubicBezTo>
                    <a:pt x="0" y="47"/>
                    <a:pt x="0" y="87"/>
                    <a:pt x="0" y="127"/>
                  </a:cubicBezTo>
                  <a:cubicBezTo>
                    <a:pt x="0" y="133"/>
                    <a:pt x="10" y="133"/>
                    <a:pt x="10" y="127"/>
                  </a:cubicBezTo>
                  <a:cubicBezTo>
                    <a:pt x="10" y="87"/>
                    <a:pt x="10" y="47"/>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37" name="Google Shape;137;p14"/>
            <p:cNvSpPr/>
            <p:nvPr/>
          </p:nvSpPr>
          <p:spPr>
            <a:xfrm>
              <a:off x="7535863" y="3587750"/>
              <a:ext cx="38100" cy="1841500"/>
            </a:xfrm>
            <a:custGeom>
              <a:avLst/>
              <a:gdLst/>
              <a:ahLst/>
              <a:cxnLst/>
              <a:rect l="l" t="t" r="r" b="b"/>
              <a:pathLst>
                <a:path w="10" h="487" extrusionOk="0">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38" name="Google Shape;138;p14"/>
            <p:cNvSpPr/>
            <p:nvPr/>
          </p:nvSpPr>
          <p:spPr>
            <a:xfrm>
              <a:off x="7667625" y="4016375"/>
              <a:ext cx="38100" cy="985837"/>
            </a:xfrm>
            <a:custGeom>
              <a:avLst/>
              <a:gdLst/>
              <a:ahLst/>
              <a:cxnLst/>
              <a:rect l="l" t="t" r="r" b="b"/>
              <a:pathLst>
                <a:path w="10" h="261" extrusionOk="0">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39" name="Google Shape;139;p14"/>
            <p:cNvSpPr/>
            <p:nvPr/>
          </p:nvSpPr>
          <p:spPr>
            <a:xfrm>
              <a:off x="7799388" y="3929063"/>
              <a:ext cx="38100" cy="1163637"/>
            </a:xfrm>
            <a:custGeom>
              <a:avLst/>
              <a:gdLst/>
              <a:ahLst/>
              <a:cxnLst/>
              <a:rect l="l" t="t" r="r" b="b"/>
              <a:pathLst>
                <a:path w="10" h="308" extrusionOk="0">
                  <a:moveTo>
                    <a:pt x="0" y="7"/>
                  </a:moveTo>
                  <a:cubicBezTo>
                    <a:pt x="0" y="105"/>
                    <a:pt x="0" y="203"/>
                    <a:pt x="0" y="301"/>
                  </a:cubicBezTo>
                  <a:cubicBezTo>
                    <a:pt x="0" y="308"/>
                    <a:pt x="10" y="308"/>
                    <a:pt x="10" y="301"/>
                  </a:cubicBezTo>
                  <a:cubicBezTo>
                    <a:pt x="10" y="203"/>
                    <a:pt x="10" y="105"/>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40" name="Google Shape;140;p14"/>
            <p:cNvSpPr/>
            <p:nvPr/>
          </p:nvSpPr>
          <p:spPr>
            <a:xfrm>
              <a:off x="7931150" y="4083050"/>
              <a:ext cx="38100" cy="850900"/>
            </a:xfrm>
            <a:custGeom>
              <a:avLst/>
              <a:gdLst/>
              <a:ahLst/>
              <a:cxnLst/>
              <a:rect l="l" t="t" r="r" b="b"/>
              <a:pathLst>
                <a:path w="10" h="225" extrusionOk="0">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41" name="Google Shape;141;p14"/>
            <p:cNvSpPr/>
            <p:nvPr/>
          </p:nvSpPr>
          <p:spPr>
            <a:xfrm>
              <a:off x="8062913" y="4181475"/>
              <a:ext cx="38100" cy="654050"/>
            </a:xfrm>
            <a:custGeom>
              <a:avLst/>
              <a:gdLst/>
              <a:ahLst/>
              <a:cxnLst/>
              <a:rect l="l" t="t" r="r" b="b"/>
              <a:pathLst>
                <a:path w="10" h="173" extrusionOk="0">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42" name="Google Shape;142;p14"/>
            <p:cNvSpPr/>
            <p:nvPr/>
          </p:nvSpPr>
          <p:spPr>
            <a:xfrm>
              <a:off x="8194675" y="4348163"/>
              <a:ext cx="38100" cy="320675"/>
            </a:xfrm>
            <a:custGeom>
              <a:avLst/>
              <a:gdLst/>
              <a:ahLst/>
              <a:cxnLst/>
              <a:rect l="l" t="t" r="r" b="b"/>
              <a:pathLst>
                <a:path w="10" h="85" extrusionOk="0">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43" name="Google Shape;143;p14"/>
            <p:cNvSpPr/>
            <p:nvPr/>
          </p:nvSpPr>
          <p:spPr>
            <a:xfrm>
              <a:off x="8331200" y="3929063"/>
              <a:ext cx="36513" cy="1163637"/>
            </a:xfrm>
            <a:custGeom>
              <a:avLst/>
              <a:gdLst/>
              <a:ahLst/>
              <a:cxnLst/>
              <a:rect l="l" t="t" r="r" b="b"/>
              <a:pathLst>
                <a:path w="10" h="308" extrusionOk="0">
                  <a:moveTo>
                    <a:pt x="0" y="7"/>
                  </a:moveTo>
                  <a:cubicBezTo>
                    <a:pt x="0" y="105"/>
                    <a:pt x="0" y="203"/>
                    <a:pt x="0" y="301"/>
                  </a:cubicBezTo>
                  <a:cubicBezTo>
                    <a:pt x="0" y="308"/>
                    <a:pt x="10" y="308"/>
                    <a:pt x="10" y="301"/>
                  </a:cubicBezTo>
                  <a:cubicBezTo>
                    <a:pt x="10" y="203"/>
                    <a:pt x="10" y="105"/>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44" name="Google Shape;144;p14"/>
            <p:cNvSpPr/>
            <p:nvPr/>
          </p:nvSpPr>
          <p:spPr>
            <a:xfrm>
              <a:off x="8462963" y="4016375"/>
              <a:ext cx="38100" cy="985837"/>
            </a:xfrm>
            <a:custGeom>
              <a:avLst/>
              <a:gdLst/>
              <a:ahLst/>
              <a:cxnLst/>
              <a:rect l="l" t="t" r="r" b="b"/>
              <a:pathLst>
                <a:path w="10" h="261" extrusionOk="0">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45" name="Google Shape;145;p14"/>
            <p:cNvSpPr/>
            <p:nvPr/>
          </p:nvSpPr>
          <p:spPr>
            <a:xfrm>
              <a:off x="8594725" y="4205288"/>
              <a:ext cx="38100" cy="608012"/>
            </a:xfrm>
            <a:custGeom>
              <a:avLst/>
              <a:gdLst/>
              <a:ahLst/>
              <a:cxnLst/>
              <a:rect l="l" t="t" r="r" b="b"/>
              <a:pathLst>
                <a:path w="10" h="161" extrusionOk="0">
                  <a:moveTo>
                    <a:pt x="0" y="7"/>
                  </a:moveTo>
                  <a:cubicBezTo>
                    <a:pt x="0" y="56"/>
                    <a:pt x="0" y="106"/>
                    <a:pt x="0" y="155"/>
                  </a:cubicBezTo>
                  <a:cubicBezTo>
                    <a:pt x="0" y="161"/>
                    <a:pt x="10" y="161"/>
                    <a:pt x="10" y="155"/>
                  </a:cubicBezTo>
                  <a:cubicBezTo>
                    <a:pt x="10" y="106"/>
                    <a:pt x="10" y="56"/>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46" name="Google Shape;146;p14"/>
            <p:cNvSpPr/>
            <p:nvPr/>
          </p:nvSpPr>
          <p:spPr>
            <a:xfrm>
              <a:off x="8726488" y="4348163"/>
              <a:ext cx="38100" cy="320675"/>
            </a:xfrm>
            <a:custGeom>
              <a:avLst/>
              <a:gdLst/>
              <a:ahLst/>
              <a:cxnLst/>
              <a:rect l="l" t="t" r="r" b="b"/>
              <a:pathLst>
                <a:path w="10" h="85" extrusionOk="0">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47" name="Google Shape;147;p14"/>
            <p:cNvSpPr/>
            <p:nvPr/>
          </p:nvSpPr>
          <p:spPr>
            <a:xfrm>
              <a:off x="8858250" y="4125913"/>
              <a:ext cx="38100" cy="766762"/>
            </a:xfrm>
            <a:custGeom>
              <a:avLst/>
              <a:gdLst/>
              <a:ahLst/>
              <a:cxnLst/>
              <a:rect l="l" t="t" r="r" b="b"/>
              <a:pathLst>
                <a:path w="10" h="203" extrusionOk="0">
                  <a:moveTo>
                    <a:pt x="0" y="7"/>
                  </a:moveTo>
                  <a:cubicBezTo>
                    <a:pt x="0" y="70"/>
                    <a:pt x="0" y="134"/>
                    <a:pt x="0" y="197"/>
                  </a:cubicBezTo>
                  <a:cubicBezTo>
                    <a:pt x="0" y="203"/>
                    <a:pt x="10" y="203"/>
                    <a:pt x="10" y="197"/>
                  </a:cubicBezTo>
                  <a:cubicBezTo>
                    <a:pt x="10" y="134"/>
                    <a:pt x="10" y="7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48" name="Google Shape;148;p14"/>
            <p:cNvSpPr/>
            <p:nvPr/>
          </p:nvSpPr>
          <p:spPr>
            <a:xfrm>
              <a:off x="8990013" y="4257675"/>
              <a:ext cx="38100" cy="503237"/>
            </a:xfrm>
            <a:custGeom>
              <a:avLst/>
              <a:gdLst/>
              <a:ahLst/>
              <a:cxnLst/>
              <a:rect l="l" t="t" r="r" b="b"/>
              <a:pathLst>
                <a:path w="10" h="133" extrusionOk="0">
                  <a:moveTo>
                    <a:pt x="0" y="7"/>
                  </a:moveTo>
                  <a:cubicBezTo>
                    <a:pt x="0" y="47"/>
                    <a:pt x="0" y="87"/>
                    <a:pt x="0" y="127"/>
                  </a:cubicBezTo>
                  <a:cubicBezTo>
                    <a:pt x="0" y="133"/>
                    <a:pt x="10" y="133"/>
                    <a:pt x="10" y="127"/>
                  </a:cubicBezTo>
                  <a:cubicBezTo>
                    <a:pt x="10" y="87"/>
                    <a:pt x="10" y="47"/>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49" name="Google Shape;149;p14"/>
            <p:cNvSpPr/>
            <p:nvPr/>
          </p:nvSpPr>
          <p:spPr>
            <a:xfrm>
              <a:off x="9121775" y="3800475"/>
              <a:ext cx="38100" cy="1417637"/>
            </a:xfrm>
            <a:custGeom>
              <a:avLst/>
              <a:gdLst/>
              <a:ahLst/>
              <a:cxnLst/>
              <a:rect l="l" t="t" r="r" b="b"/>
              <a:pathLst>
                <a:path w="10" h="375" extrusionOk="0">
                  <a:moveTo>
                    <a:pt x="0" y="7"/>
                  </a:moveTo>
                  <a:cubicBezTo>
                    <a:pt x="0" y="128"/>
                    <a:pt x="0" y="248"/>
                    <a:pt x="0" y="369"/>
                  </a:cubicBezTo>
                  <a:cubicBezTo>
                    <a:pt x="0" y="375"/>
                    <a:pt x="10" y="375"/>
                    <a:pt x="10" y="369"/>
                  </a:cubicBezTo>
                  <a:cubicBezTo>
                    <a:pt x="10" y="248"/>
                    <a:pt x="10" y="128"/>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50" name="Google Shape;150;p14"/>
            <p:cNvSpPr/>
            <p:nvPr/>
          </p:nvSpPr>
          <p:spPr>
            <a:xfrm>
              <a:off x="9253538" y="4016375"/>
              <a:ext cx="38100" cy="985837"/>
            </a:xfrm>
            <a:custGeom>
              <a:avLst/>
              <a:gdLst/>
              <a:ahLst/>
              <a:cxnLst/>
              <a:rect l="l" t="t" r="r" b="b"/>
              <a:pathLst>
                <a:path w="10" h="261" extrusionOk="0">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51" name="Google Shape;151;p14"/>
            <p:cNvSpPr/>
            <p:nvPr/>
          </p:nvSpPr>
          <p:spPr>
            <a:xfrm>
              <a:off x="9390063" y="4257675"/>
              <a:ext cx="36513" cy="503237"/>
            </a:xfrm>
            <a:custGeom>
              <a:avLst/>
              <a:gdLst/>
              <a:ahLst/>
              <a:cxnLst/>
              <a:rect l="l" t="t" r="r" b="b"/>
              <a:pathLst>
                <a:path w="10" h="133" extrusionOk="0">
                  <a:moveTo>
                    <a:pt x="0" y="7"/>
                  </a:moveTo>
                  <a:cubicBezTo>
                    <a:pt x="0" y="47"/>
                    <a:pt x="0" y="87"/>
                    <a:pt x="0" y="127"/>
                  </a:cubicBezTo>
                  <a:cubicBezTo>
                    <a:pt x="0" y="133"/>
                    <a:pt x="10" y="133"/>
                    <a:pt x="10" y="127"/>
                  </a:cubicBezTo>
                  <a:cubicBezTo>
                    <a:pt x="10" y="87"/>
                    <a:pt x="10" y="47"/>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52" name="Google Shape;152;p14"/>
            <p:cNvSpPr/>
            <p:nvPr/>
          </p:nvSpPr>
          <p:spPr>
            <a:xfrm>
              <a:off x="9521825" y="4329113"/>
              <a:ext cx="38100" cy="358775"/>
            </a:xfrm>
            <a:custGeom>
              <a:avLst/>
              <a:gdLst/>
              <a:ahLst/>
              <a:cxnLst/>
              <a:rect l="l" t="t" r="r" b="b"/>
              <a:pathLst>
                <a:path w="10" h="95" extrusionOk="0">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53" name="Google Shape;153;p14"/>
            <p:cNvSpPr/>
            <p:nvPr/>
          </p:nvSpPr>
          <p:spPr>
            <a:xfrm>
              <a:off x="9653588" y="4016375"/>
              <a:ext cx="38100" cy="985837"/>
            </a:xfrm>
            <a:custGeom>
              <a:avLst/>
              <a:gdLst/>
              <a:ahLst/>
              <a:cxnLst/>
              <a:rect l="l" t="t" r="r" b="b"/>
              <a:pathLst>
                <a:path w="10" h="261" extrusionOk="0">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54" name="Google Shape;154;p14"/>
            <p:cNvSpPr/>
            <p:nvPr/>
          </p:nvSpPr>
          <p:spPr>
            <a:xfrm>
              <a:off x="9785350" y="4238625"/>
              <a:ext cx="38100" cy="539750"/>
            </a:xfrm>
            <a:custGeom>
              <a:avLst/>
              <a:gdLst/>
              <a:ahLst/>
              <a:cxnLst/>
              <a:rect l="l" t="t" r="r" b="b"/>
              <a:pathLst>
                <a:path w="10" h="143" extrusionOk="0">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55" name="Google Shape;155;p14"/>
            <p:cNvSpPr/>
            <p:nvPr/>
          </p:nvSpPr>
          <p:spPr>
            <a:xfrm>
              <a:off x="9917113" y="4238625"/>
              <a:ext cx="38100" cy="539750"/>
            </a:xfrm>
            <a:custGeom>
              <a:avLst/>
              <a:gdLst/>
              <a:ahLst/>
              <a:cxnLst/>
              <a:rect l="l" t="t" r="r" b="b"/>
              <a:pathLst>
                <a:path w="10" h="143" extrusionOk="0">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56" name="Google Shape;156;p14"/>
            <p:cNvSpPr/>
            <p:nvPr/>
          </p:nvSpPr>
          <p:spPr>
            <a:xfrm>
              <a:off x="10048875" y="4367213"/>
              <a:ext cx="38100" cy="282575"/>
            </a:xfrm>
            <a:custGeom>
              <a:avLst/>
              <a:gdLst/>
              <a:ahLst/>
              <a:cxnLst/>
              <a:rect l="l" t="t" r="r" b="b"/>
              <a:pathLst>
                <a:path w="10" h="75" extrusionOk="0">
                  <a:moveTo>
                    <a:pt x="0" y="7"/>
                  </a:moveTo>
                  <a:cubicBezTo>
                    <a:pt x="0" y="28"/>
                    <a:pt x="0" y="48"/>
                    <a:pt x="0" y="69"/>
                  </a:cubicBezTo>
                  <a:cubicBezTo>
                    <a:pt x="0" y="75"/>
                    <a:pt x="10" y="75"/>
                    <a:pt x="10" y="69"/>
                  </a:cubicBezTo>
                  <a:cubicBezTo>
                    <a:pt x="10" y="48"/>
                    <a:pt x="10" y="28"/>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57" name="Google Shape;157;p14"/>
            <p:cNvSpPr/>
            <p:nvPr/>
          </p:nvSpPr>
          <p:spPr>
            <a:xfrm>
              <a:off x="10180638" y="4348163"/>
              <a:ext cx="38100" cy="320675"/>
            </a:xfrm>
            <a:custGeom>
              <a:avLst/>
              <a:gdLst/>
              <a:ahLst/>
              <a:cxnLst/>
              <a:rect l="l" t="t" r="r" b="b"/>
              <a:pathLst>
                <a:path w="10" h="85" extrusionOk="0">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58" name="Google Shape;158;p14"/>
            <p:cNvSpPr/>
            <p:nvPr/>
          </p:nvSpPr>
          <p:spPr>
            <a:xfrm>
              <a:off x="10312400" y="4416425"/>
              <a:ext cx="38100" cy="185737"/>
            </a:xfrm>
            <a:custGeom>
              <a:avLst/>
              <a:gdLst/>
              <a:ahLst/>
              <a:cxnLst/>
              <a:rect l="l" t="t" r="r" b="b"/>
              <a:pathLst>
                <a:path w="10" h="49" extrusionOk="0">
                  <a:moveTo>
                    <a:pt x="0" y="7"/>
                  </a:moveTo>
                  <a:cubicBezTo>
                    <a:pt x="0" y="19"/>
                    <a:pt x="0" y="31"/>
                    <a:pt x="0" y="43"/>
                  </a:cubicBezTo>
                  <a:cubicBezTo>
                    <a:pt x="0" y="49"/>
                    <a:pt x="10" y="49"/>
                    <a:pt x="10" y="43"/>
                  </a:cubicBezTo>
                  <a:cubicBezTo>
                    <a:pt x="10" y="31"/>
                    <a:pt x="10" y="19"/>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grpSp>
      <p:sp>
        <p:nvSpPr>
          <p:cNvPr id="159" name="Google Shape;159;p14"/>
          <p:cNvSpPr txBox="1">
            <a:spLocks noGrp="1"/>
          </p:cNvSpPr>
          <p:nvPr>
            <p:ph type="ctrTitle"/>
          </p:nvPr>
        </p:nvSpPr>
        <p:spPr>
          <a:xfrm>
            <a:off x="909825" y="1483312"/>
            <a:ext cx="10360500" cy="5247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Clr>
                <a:schemeClr val="lt1"/>
              </a:buClr>
              <a:buSzPts val="6600"/>
              <a:buFont typeface="Quattrocento Sans"/>
              <a:buNone/>
            </a:pPr>
            <a:r>
              <a:rPr lang="en-US" sz="4000" b="1"/>
              <a:t>Independent Component Analysis</a:t>
            </a:r>
            <a:endParaRPr sz="4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
              <a:schemeClr val="accent2"/>
            </a:gs>
            <a:gs pos="94000">
              <a:srgbClr val="0042AE"/>
            </a:gs>
            <a:gs pos="100000">
              <a:srgbClr val="0042AE"/>
            </a:gs>
          </a:gsLst>
          <a:lin ang="2700006" scaled="0"/>
        </a:gradFill>
        <a:effectLst/>
      </p:bgPr>
    </p:bg>
    <p:spTree>
      <p:nvGrpSpPr>
        <p:cNvPr id="1" name="Shape 164"/>
        <p:cNvGrpSpPr/>
        <p:nvPr/>
      </p:nvGrpSpPr>
      <p:grpSpPr>
        <a:xfrm>
          <a:off x="0" y="0"/>
          <a:ext cx="0" cy="0"/>
          <a:chOff x="0" y="0"/>
          <a:chExt cx="0" cy="0"/>
        </a:xfrm>
      </p:grpSpPr>
      <p:sp>
        <p:nvSpPr>
          <p:cNvPr id="165" name="Google Shape;165;p15"/>
          <p:cNvSpPr txBox="1">
            <a:spLocks noGrp="1"/>
          </p:cNvSpPr>
          <p:nvPr>
            <p:ph type="ctrTitle"/>
          </p:nvPr>
        </p:nvSpPr>
        <p:spPr>
          <a:xfrm>
            <a:off x="914175" y="714380"/>
            <a:ext cx="10360500" cy="5934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Clr>
                <a:schemeClr val="lt1"/>
              </a:buClr>
              <a:buSzPts val="6600"/>
              <a:buFont typeface="Quattrocento Sans"/>
              <a:buNone/>
            </a:pPr>
            <a:r>
              <a:rPr lang="en-US" sz="3600" b="1"/>
              <a:t>What is ICA?</a:t>
            </a:r>
            <a:endParaRPr sz="3600" b="1"/>
          </a:p>
        </p:txBody>
      </p:sp>
      <p:sp>
        <p:nvSpPr>
          <p:cNvPr id="166" name="Google Shape;166;p15"/>
          <p:cNvSpPr txBox="1">
            <a:spLocks noGrp="1"/>
          </p:cNvSpPr>
          <p:nvPr>
            <p:ph type="subTitle" idx="1"/>
          </p:nvPr>
        </p:nvSpPr>
        <p:spPr>
          <a:xfrm>
            <a:off x="896625" y="1885950"/>
            <a:ext cx="10386900" cy="395760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chemeClr val="lt1"/>
              </a:buClr>
              <a:buSzPts val="2400"/>
              <a:buNone/>
            </a:pPr>
            <a:r>
              <a:rPr lang="en-US" sz="2000" b="1"/>
              <a:t>Independent component analysis is a method to separate a multivariate signal into its additive subcomponents. </a:t>
            </a:r>
            <a:endParaRPr sz="2000" b="1"/>
          </a:p>
          <a:p>
            <a:pPr marL="0" lvl="0" indent="0" algn="l" rtl="0">
              <a:spcBef>
                <a:spcPts val="0"/>
              </a:spcBef>
              <a:spcAft>
                <a:spcPts val="0"/>
              </a:spcAft>
              <a:buClr>
                <a:schemeClr val="lt1"/>
              </a:buClr>
              <a:buSzPts val="2400"/>
              <a:buNone/>
            </a:pPr>
            <a:endParaRPr sz="2000" b="1"/>
          </a:p>
          <a:p>
            <a:pPr marL="0" lvl="0" indent="0" algn="l" rtl="0">
              <a:spcBef>
                <a:spcPts val="0"/>
              </a:spcBef>
              <a:spcAft>
                <a:spcPts val="0"/>
              </a:spcAft>
              <a:buClr>
                <a:schemeClr val="lt1"/>
              </a:buClr>
              <a:buSzPts val="2400"/>
              <a:buNone/>
            </a:pPr>
            <a:r>
              <a:rPr lang="en-US" sz="2000" b="1"/>
              <a:t>It is generally used for signal processing, a common discussed example is </a:t>
            </a:r>
            <a:endParaRPr sz="2000" b="1"/>
          </a:p>
          <a:p>
            <a:pPr marL="0" lvl="0" indent="0" algn="ctr" rtl="0">
              <a:spcBef>
                <a:spcPts val="0"/>
              </a:spcBef>
              <a:spcAft>
                <a:spcPts val="0"/>
              </a:spcAft>
              <a:buClr>
                <a:schemeClr val="lt1"/>
              </a:buClr>
              <a:buSzPts val="2400"/>
              <a:buNone/>
            </a:pPr>
            <a:endParaRPr sz="2000" b="1" i="1"/>
          </a:p>
          <a:p>
            <a:pPr marL="0" lvl="0" indent="0" algn="ctr" rtl="0">
              <a:spcBef>
                <a:spcPts val="0"/>
              </a:spcBef>
              <a:spcAft>
                <a:spcPts val="0"/>
              </a:spcAft>
              <a:buClr>
                <a:schemeClr val="lt1"/>
              </a:buClr>
              <a:buSzPts val="2400"/>
              <a:buNone/>
            </a:pPr>
            <a:r>
              <a:rPr lang="en-US" sz="2000" b="1" i="1"/>
              <a:t>“cocktail party problem”</a:t>
            </a:r>
            <a:endParaRPr sz="2000" b="1" i="1"/>
          </a:p>
          <a:p>
            <a:pPr marL="0" lvl="0" indent="0" algn="ctr" rtl="0">
              <a:spcBef>
                <a:spcPts val="0"/>
              </a:spcBef>
              <a:spcAft>
                <a:spcPts val="0"/>
              </a:spcAft>
              <a:buClr>
                <a:schemeClr val="lt1"/>
              </a:buClr>
              <a:buSzPts val="2400"/>
              <a:buNone/>
            </a:pPr>
            <a:endParaRPr sz="2000" b="1" i="1"/>
          </a:p>
          <a:p>
            <a:pPr marL="0" lvl="0" indent="0" algn="ctr" rtl="0">
              <a:spcBef>
                <a:spcPts val="0"/>
              </a:spcBef>
              <a:spcAft>
                <a:spcPts val="0"/>
              </a:spcAft>
              <a:buClr>
                <a:schemeClr val="lt1"/>
              </a:buClr>
              <a:buSzPts val="2400"/>
              <a:buNone/>
            </a:pPr>
            <a:r>
              <a:rPr lang="en-US" sz="2000" b="1"/>
              <a:t>(To separate the speech signal from a sample data consisting of people talking simultaneously in a room)</a:t>
            </a:r>
            <a:endParaRPr sz="2000" b="1"/>
          </a:p>
          <a:p>
            <a:pPr marL="0" lvl="0" indent="0" algn="l" rtl="0">
              <a:spcBef>
                <a:spcPts val="0"/>
              </a:spcBef>
              <a:spcAft>
                <a:spcPts val="0"/>
              </a:spcAft>
              <a:buClr>
                <a:schemeClr val="lt1"/>
              </a:buClr>
              <a:buSzPts val="2400"/>
              <a:buNone/>
            </a:pPr>
            <a:r>
              <a:rPr lang="en-US" sz="2000" b="1"/>
              <a:t> </a:t>
            </a:r>
            <a:endParaRPr sz="2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
              <a:schemeClr val="accent2"/>
            </a:gs>
            <a:gs pos="94000">
              <a:srgbClr val="0042AE"/>
            </a:gs>
            <a:gs pos="100000">
              <a:srgbClr val="0042AE"/>
            </a:gs>
          </a:gsLst>
          <a:lin ang="2700006" scaled="0"/>
        </a:gradFill>
        <a:effectLst/>
      </p:bgPr>
    </p:bg>
    <p:spTree>
      <p:nvGrpSpPr>
        <p:cNvPr id="1" name="Shape 170"/>
        <p:cNvGrpSpPr/>
        <p:nvPr/>
      </p:nvGrpSpPr>
      <p:grpSpPr>
        <a:xfrm>
          <a:off x="0" y="0"/>
          <a:ext cx="0" cy="0"/>
          <a:chOff x="0" y="0"/>
          <a:chExt cx="0" cy="0"/>
        </a:xfrm>
      </p:grpSpPr>
      <p:sp>
        <p:nvSpPr>
          <p:cNvPr id="171" name="Google Shape;171;p16"/>
          <p:cNvSpPr txBox="1">
            <a:spLocks noGrp="1"/>
          </p:cNvSpPr>
          <p:nvPr>
            <p:ph type="ctrTitle"/>
          </p:nvPr>
        </p:nvSpPr>
        <p:spPr>
          <a:xfrm>
            <a:off x="914175" y="714380"/>
            <a:ext cx="10360500" cy="5934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Clr>
                <a:schemeClr val="lt1"/>
              </a:buClr>
              <a:buSzPts val="6600"/>
              <a:buFont typeface="Quattrocento Sans"/>
              <a:buNone/>
            </a:pPr>
            <a:r>
              <a:rPr lang="en-US" sz="3600" b="1"/>
              <a:t>ICA : Basic Assumption</a:t>
            </a:r>
            <a:endParaRPr sz="3600" b="1"/>
          </a:p>
        </p:txBody>
      </p:sp>
      <p:sp>
        <p:nvSpPr>
          <p:cNvPr id="172" name="Google Shape;172;p16"/>
          <p:cNvSpPr txBox="1">
            <a:spLocks noGrp="1"/>
          </p:cNvSpPr>
          <p:nvPr>
            <p:ph type="subTitle" idx="1"/>
          </p:nvPr>
        </p:nvSpPr>
        <p:spPr>
          <a:xfrm>
            <a:off x="900975" y="1585925"/>
            <a:ext cx="10386900" cy="4515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lt1"/>
              </a:buClr>
              <a:buSzPts val="2400"/>
              <a:buNone/>
            </a:pPr>
            <a:r>
              <a:rPr lang="en-US" sz="2000" b="1"/>
              <a:t>In order to use ICA separation for mixed signals, we assume two things: </a:t>
            </a:r>
            <a:endParaRPr sz="2000" b="1"/>
          </a:p>
          <a:p>
            <a:pPr marL="0" lvl="0" indent="0" algn="l" rtl="0">
              <a:spcBef>
                <a:spcPts val="0"/>
              </a:spcBef>
              <a:spcAft>
                <a:spcPts val="0"/>
              </a:spcAft>
              <a:buClr>
                <a:schemeClr val="lt1"/>
              </a:buClr>
              <a:buSzPts val="2400"/>
              <a:buNone/>
            </a:pPr>
            <a:endParaRPr sz="2000" b="1"/>
          </a:p>
          <a:p>
            <a:pPr marL="457200" lvl="0" indent="-355600" algn="l" rtl="0">
              <a:spcBef>
                <a:spcPts val="0"/>
              </a:spcBef>
              <a:spcAft>
                <a:spcPts val="0"/>
              </a:spcAft>
              <a:buSzPts val="2000"/>
              <a:buChar char="●"/>
            </a:pPr>
            <a:r>
              <a:rPr lang="en-US" sz="2000" b="1"/>
              <a:t>The source signals are independent of each other.</a:t>
            </a:r>
            <a:endParaRPr sz="2000" b="1"/>
          </a:p>
          <a:p>
            <a:pPr marL="457200" lvl="0" indent="-355600" algn="l" rtl="0">
              <a:spcBef>
                <a:spcPts val="0"/>
              </a:spcBef>
              <a:spcAft>
                <a:spcPts val="0"/>
              </a:spcAft>
              <a:buSzPts val="2000"/>
              <a:buChar char="●"/>
            </a:pPr>
            <a:r>
              <a:rPr lang="en-US" sz="2000" b="1"/>
              <a:t>The values in each source signal have non-gaussian distributions (Actually, if just one of the independent components is gaussian, the ICA model can still be estimated.)</a:t>
            </a:r>
            <a:endParaRPr sz="2000" b="1"/>
          </a:p>
          <a:p>
            <a:pPr marL="457200" lvl="0" indent="-355600" algn="l" rtl="0">
              <a:spcBef>
                <a:spcPts val="0"/>
              </a:spcBef>
              <a:spcAft>
                <a:spcPts val="0"/>
              </a:spcAft>
              <a:buSzPts val="2000"/>
              <a:buChar char="●"/>
            </a:pPr>
            <a:r>
              <a:rPr lang="en-US" sz="2000" b="1"/>
              <a:t>Based on above two assumptions, the effects that will follow after mixing of source signals are (i.e., expected properties of observed signals) :</a:t>
            </a:r>
            <a:endParaRPr sz="2000" b="1"/>
          </a:p>
          <a:p>
            <a:pPr marL="914400" lvl="0" indent="0" algn="l" rtl="0">
              <a:spcBef>
                <a:spcPts val="0"/>
              </a:spcBef>
              <a:spcAft>
                <a:spcPts val="0"/>
              </a:spcAft>
              <a:buNone/>
            </a:pPr>
            <a:endParaRPr sz="2000" b="1"/>
          </a:p>
          <a:p>
            <a:pPr marL="1371600" lvl="2" indent="-355600" algn="l" rtl="0">
              <a:spcBef>
                <a:spcPts val="0"/>
              </a:spcBef>
              <a:spcAft>
                <a:spcPts val="0"/>
              </a:spcAft>
              <a:buClr>
                <a:srgbClr val="FF0000"/>
              </a:buClr>
              <a:buSzPts val="2000"/>
              <a:buChar char="■"/>
            </a:pPr>
            <a:r>
              <a:rPr lang="en-US" b="1">
                <a:solidFill>
                  <a:srgbClr val="FF0000"/>
                </a:solidFill>
              </a:rPr>
              <a:t>No longer independent.</a:t>
            </a:r>
            <a:endParaRPr b="1">
              <a:solidFill>
                <a:srgbClr val="FF0000"/>
              </a:solidFill>
            </a:endParaRPr>
          </a:p>
          <a:p>
            <a:pPr marL="1371600" lvl="2" indent="-355600" algn="l" rtl="0">
              <a:spcBef>
                <a:spcPts val="0"/>
              </a:spcBef>
              <a:spcAft>
                <a:spcPts val="0"/>
              </a:spcAft>
              <a:buClr>
                <a:srgbClr val="FF0000"/>
              </a:buClr>
              <a:buSzPts val="2000"/>
              <a:buChar char="■"/>
            </a:pPr>
            <a:r>
              <a:rPr lang="en-US" b="1">
                <a:solidFill>
                  <a:srgbClr val="FF0000"/>
                </a:solidFill>
              </a:rPr>
              <a:t>Induced normality (By CLT).</a:t>
            </a:r>
            <a:endParaRPr b="1">
              <a:solidFill>
                <a:srgbClr val="FF0000"/>
              </a:solidFill>
            </a:endParaRPr>
          </a:p>
          <a:p>
            <a:pPr marL="1371600" lvl="2" indent="-355600" algn="l" rtl="0">
              <a:spcBef>
                <a:spcPts val="0"/>
              </a:spcBef>
              <a:spcAft>
                <a:spcPts val="0"/>
              </a:spcAft>
              <a:buClr>
                <a:schemeClr val="lt1"/>
              </a:buClr>
              <a:buSzPts val="2000"/>
              <a:buChar char="■"/>
            </a:pPr>
            <a:r>
              <a:rPr lang="en-US" b="1">
                <a:solidFill>
                  <a:schemeClr val="lt1"/>
                </a:solidFill>
              </a:rPr>
              <a:t>Increased complexity.</a:t>
            </a:r>
            <a:endParaRPr b="1">
              <a:solidFill>
                <a:schemeClr val="lt1"/>
              </a:solidFill>
            </a:endParaRPr>
          </a:p>
          <a:p>
            <a:pPr marL="457200" lvl="0" indent="0" algn="l" rtl="0">
              <a:spcBef>
                <a:spcPts val="0"/>
              </a:spcBef>
              <a:spcAft>
                <a:spcPts val="0"/>
              </a:spcAft>
              <a:buNone/>
            </a:pPr>
            <a:endParaRPr sz="2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
              <a:schemeClr val="accent2"/>
            </a:gs>
            <a:gs pos="94000">
              <a:srgbClr val="0042AE"/>
            </a:gs>
            <a:gs pos="100000">
              <a:srgbClr val="0042AE"/>
            </a:gs>
          </a:gsLst>
          <a:lin ang="2700006" scaled="0"/>
        </a:gradFill>
        <a:effectLst/>
      </p:bgPr>
    </p:bg>
    <p:spTree>
      <p:nvGrpSpPr>
        <p:cNvPr id="1" name="Shape 176"/>
        <p:cNvGrpSpPr/>
        <p:nvPr/>
      </p:nvGrpSpPr>
      <p:grpSpPr>
        <a:xfrm>
          <a:off x="0" y="0"/>
          <a:ext cx="0" cy="0"/>
          <a:chOff x="0" y="0"/>
          <a:chExt cx="0" cy="0"/>
        </a:xfrm>
      </p:grpSpPr>
      <p:sp>
        <p:nvSpPr>
          <p:cNvPr id="177" name="Google Shape;177;p17"/>
          <p:cNvSpPr txBox="1">
            <a:spLocks noGrp="1"/>
          </p:cNvSpPr>
          <p:nvPr>
            <p:ph type="ctrTitle"/>
          </p:nvPr>
        </p:nvSpPr>
        <p:spPr>
          <a:xfrm>
            <a:off x="914175" y="714380"/>
            <a:ext cx="10360500" cy="5934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Clr>
                <a:schemeClr val="lt1"/>
              </a:buClr>
              <a:buSzPts val="6600"/>
              <a:buFont typeface="Quattrocento Sans"/>
              <a:buNone/>
            </a:pPr>
            <a:r>
              <a:rPr lang="en-US" sz="3600" b="1"/>
              <a:t>ICA : Algorithms</a:t>
            </a:r>
            <a:endParaRPr sz="3600" b="1"/>
          </a:p>
        </p:txBody>
      </p:sp>
      <p:sp>
        <p:nvSpPr>
          <p:cNvPr id="178" name="Google Shape;178;p17"/>
          <p:cNvSpPr txBox="1">
            <a:spLocks noGrp="1"/>
          </p:cNvSpPr>
          <p:nvPr>
            <p:ph type="subTitle" idx="1"/>
          </p:nvPr>
        </p:nvSpPr>
        <p:spPr>
          <a:xfrm>
            <a:off x="900975" y="1585925"/>
            <a:ext cx="10386900" cy="4515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000" b="1"/>
              <a:t>Based on the first two properties of mixed signals, there are two broad classes of ICA algorithms:</a:t>
            </a:r>
            <a:endParaRPr sz="2000" b="1"/>
          </a:p>
          <a:p>
            <a:pPr marL="0" lvl="0" indent="0" algn="l" rtl="0">
              <a:spcBef>
                <a:spcPts val="0"/>
              </a:spcBef>
              <a:spcAft>
                <a:spcPts val="0"/>
              </a:spcAft>
              <a:buNone/>
            </a:pPr>
            <a:endParaRPr sz="2000" b="1"/>
          </a:p>
          <a:p>
            <a:pPr marL="457200" lvl="0" indent="-355600" algn="l" rtl="0">
              <a:spcBef>
                <a:spcPts val="0"/>
              </a:spcBef>
              <a:spcAft>
                <a:spcPts val="0"/>
              </a:spcAft>
              <a:buSzPts val="2000"/>
              <a:buChar char="●"/>
            </a:pPr>
            <a:r>
              <a:rPr lang="en-US" sz="2000" b="1"/>
              <a:t>Class I : Minimization of mutual information.</a:t>
            </a:r>
            <a:endParaRPr sz="2000" b="1"/>
          </a:p>
          <a:p>
            <a:pPr marL="1371600" lvl="2" indent="-355600" algn="l" rtl="0">
              <a:spcBef>
                <a:spcPts val="0"/>
              </a:spcBef>
              <a:spcAft>
                <a:spcPts val="0"/>
              </a:spcAft>
              <a:buClr>
                <a:schemeClr val="lt1"/>
              </a:buClr>
              <a:buSzPts val="2000"/>
              <a:buChar char="■"/>
            </a:pPr>
            <a:r>
              <a:rPr lang="en-US" b="1">
                <a:solidFill>
                  <a:schemeClr val="lt1"/>
                </a:solidFill>
              </a:rPr>
              <a:t>Based on independence property (focus on finding independent components).</a:t>
            </a:r>
            <a:endParaRPr b="1">
              <a:solidFill>
                <a:schemeClr val="lt1"/>
              </a:solidFill>
            </a:endParaRPr>
          </a:p>
          <a:p>
            <a:pPr marL="1371600" lvl="2" indent="-355600" algn="l" rtl="0">
              <a:spcBef>
                <a:spcPts val="0"/>
              </a:spcBef>
              <a:spcAft>
                <a:spcPts val="0"/>
              </a:spcAft>
              <a:buClr>
                <a:schemeClr val="lt1"/>
              </a:buClr>
              <a:buSzPts val="2000"/>
              <a:buChar char="■"/>
            </a:pPr>
            <a:r>
              <a:rPr lang="en-US" b="1">
                <a:solidFill>
                  <a:schemeClr val="lt1"/>
                </a:solidFill>
              </a:rPr>
              <a:t>Uses measures like KL divergence and maximum entropy.</a:t>
            </a:r>
            <a:endParaRPr b="1">
              <a:solidFill>
                <a:schemeClr val="lt1"/>
              </a:solidFill>
            </a:endParaRPr>
          </a:p>
          <a:p>
            <a:pPr marL="457200" lvl="0" indent="0" algn="l" rtl="0">
              <a:spcBef>
                <a:spcPts val="0"/>
              </a:spcBef>
              <a:spcAft>
                <a:spcPts val="0"/>
              </a:spcAft>
              <a:buNone/>
            </a:pPr>
            <a:endParaRPr sz="2000" b="1"/>
          </a:p>
          <a:p>
            <a:pPr marL="457200" lvl="0" indent="-355600" algn="l" rtl="0">
              <a:spcBef>
                <a:spcPts val="0"/>
              </a:spcBef>
              <a:spcAft>
                <a:spcPts val="0"/>
              </a:spcAft>
              <a:buSzPts val="2000"/>
              <a:buChar char="●"/>
            </a:pPr>
            <a:r>
              <a:rPr lang="en-US" sz="2000" b="1"/>
              <a:t>Class II : Maximization of non-Gaussianity.</a:t>
            </a:r>
            <a:endParaRPr sz="2000" b="1"/>
          </a:p>
          <a:p>
            <a:pPr marL="1371600" lvl="2" indent="-355600" algn="l" rtl="0">
              <a:spcBef>
                <a:spcPts val="0"/>
              </a:spcBef>
              <a:spcAft>
                <a:spcPts val="0"/>
              </a:spcAft>
              <a:buClr>
                <a:schemeClr val="lt1"/>
              </a:buClr>
              <a:buSzPts val="2000"/>
              <a:buChar char="■"/>
            </a:pPr>
            <a:r>
              <a:rPr lang="en-US" b="1">
                <a:solidFill>
                  <a:schemeClr val="lt1"/>
                </a:solidFill>
              </a:rPr>
              <a:t>Motivated by CLT.</a:t>
            </a:r>
            <a:endParaRPr b="1">
              <a:solidFill>
                <a:schemeClr val="lt1"/>
              </a:solidFill>
            </a:endParaRPr>
          </a:p>
          <a:p>
            <a:pPr marL="1371600" lvl="2" indent="-355600" algn="l" rtl="0">
              <a:spcBef>
                <a:spcPts val="0"/>
              </a:spcBef>
              <a:spcAft>
                <a:spcPts val="0"/>
              </a:spcAft>
              <a:buClr>
                <a:schemeClr val="lt1"/>
              </a:buClr>
              <a:buSzPts val="2000"/>
              <a:buChar char="■"/>
            </a:pPr>
            <a:r>
              <a:rPr lang="en-US" b="1">
                <a:solidFill>
                  <a:schemeClr val="lt1"/>
                </a:solidFill>
              </a:rPr>
              <a:t>Uses Kurtosis and negentropy.</a:t>
            </a:r>
            <a:endParaRPr b="1">
              <a:solidFill>
                <a:schemeClr val="lt1"/>
              </a:solidFill>
            </a:endParaRPr>
          </a:p>
          <a:p>
            <a:pPr marL="0" lvl="0" indent="0" algn="l" rtl="0">
              <a:spcBef>
                <a:spcPts val="0"/>
              </a:spcBef>
              <a:spcAft>
                <a:spcPts val="0"/>
              </a:spcAft>
              <a:buNone/>
            </a:pPr>
            <a:endParaRPr sz="2000" b="1"/>
          </a:p>
          <a:p>
            <a:pPr marL="0" lvl="0" indent="0" algn="l" rtl="0">
              <a:spcBef>
                <a:spcPts val="0"/>
              </a:spcBef>
              <a:spcAft>
                <a:spcPts val="0"/>
              </a:spcAft>
              <a:buNone/>
            </a:pPr>
            <a:r>
              <a:rPr lang="en-US" sz="2000" b="1"/>
              <a:t>The algorithm that we are going to use is from “Class II” and is going to use negentropy approximation.</a:t>
            </a:r>
            <a:endParaRPr sz="2000" b="1"/>
          </a:p>
          <a:p>
            <a:pPr marL="1371600" lvl="0" indent="0" algn="l" rtl="0">
              <a:spcBef>
                <a:spcPts val="0"/>
              </a:spcBef>
              <a:spcAft>
                <a:spcPts val="0"/>
              </a:spcAft>
              <a:buNone/>
            </a:pPr>
            <a:endParaRPr sz="2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
              <a:schemeClr val="accent2"/>
            </a:gs>
            <a:gs pos="94000">
              <a:srgbClr val="0042AE"/>
            </a:gs>
            <a:gs pos="100000">
              <a:srgbClr val="0042AE"/>
            </a:gs>
          </a:gsLst>
          <a:lin ang="2700006" scaled="0"/>
        </a:gradFill>
        <a:effectLst/>
      </p:bgPr>
    </p:bg>
    <p:spTree>
      <p:nvGrpSpPr>
        <p:cNvPr id="1" name="Shape 182"/>
        <p:cNvGrpSpPr/>
        <p:nvPr/>
      </p:nvGrpSpPr>
      <p:grpSpPr>
        <a:xfrm>
          <a:off x="0" y="0"/>
          <a:ext cx="0" cy="0"/>
          <a:chOff x="0" y="0"/>
          <a:chExt cx="0" cy="0"/>
        </a:xfrm>
      </p:grpSpPr>
      <p:sp>
        <p:nvSpPr>
          <p:cNvPr id="183" name="Google Shape;183;p18"/>
          <p:cNvSpPr txBox="1">
            <a:spLocks noGrp="1"/>
          </p:cNvSpPr>
          <p:nvPr>
            <p:ph type="ctrTitle"/>
          </p:nvPr>
        </p:nvSpPr>
        <p:spPr>
          <a:xfrm>
            <a:off x="914163" y="457205"/>
            <a:ext cx="10360500" cy="5934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Clr>
                <a:schemeClr val="lt1"/>
              </a:buClr>
              <a:buSzPts val="6600"/>
              <a:buFont typeface="Quattrocento Sans"/>
              <a:buNone/>
            </a:pPr>
            <a:r>
              <a:rPr lang="en-US" sz="3600" b="1"/>
              <a:t>Preprocessing the Data</a:t>
            </a:r>
            <a:endParaRPr sz="3600" b="1"/>
          </a:p>
        </p:txBody>
      </p:sp>
      <p:sp>
        <p:nvSpPr>
          <p:cNvPr id="184" name="Google Shape;184;p18"/>
          <p:cNvSpPr txBox="1">
            <a:spLocks noGrp="1"/>
          </p:cNvSpPr>
          <p:nvPr>
            <p:ph type="subTitle" idx="1"/>
          </p:nvPr>
        </p:nvSpPr>
        <p:spPr>
          <a:xfrm>
            <a:off x="914175" y="1257300"/>
            <a:ext cx="10360500" cy="4004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000" b="1"/>
              <a:t>Before applying an ICA algorithm on data, it is usually useful to do some preprocessing. So, we are going to do the following preprocessing techniques:</a:t>
            </a:r>
            <a:endParaRPr sz="2000" b="1"/>
          </a:p>
          <a:p>
            <a:pPr marL="0" lvl="0" indent="0" algn="l" rtl="0">
              <a:spcBef>
                <a:spcPts val="0"/>
              </a:spcBef>
              <a:spcAft>
                <a:spcPts val="0"/>
              </a:spcAft>
              <a:buNone/>
            </a:pPr>
            <a:endParaRPr sz="2000" b="1"/>
          </a:p>
          <a:p>
            <a:pPr marL="914400" lvl="0" indent="-355600" algn="l" rtl="0">
              <a:spcBef>
                <a:spcPts val="0"/>
              </a:spcBef>
              <a:spcAft>
                <a:spcPts val="0"/>
              </a:spcAft>
              <a:buSzPts val="2000"/>
              <a:buChar char="●"/>
            </a:pPr>
            <a:r>
              <a:rPr lang="en-US" sz="2000" b="1"/>
              <a:t>Centering the data (making the mean zero).</a:t>
            </a:r>
            <a:endParaRPr sz="2000" b="1"/>
          </a:p>
          <a:p>
            <a:pPr marL="914400" lvl="0" indent="-355600" algn="l" rtl="0">
              <a:spcBef>
                <a:spcPts val="0"/>
              </a:spcBef>
              <a:spcAft>
                <a:spcPts val="0"/>
              </a:spcAft>
              <a:buSzPts val="2000"/>
              <a:buChar char="●"/>
            </a:pPr>
            <a:r>
              <a:rPr lang="en-US" sz="2000" b="1"/>
              <a:t>Whitening (linear transformation to make the data un-correlated).</a:t>
            </a:r>
            <a:endParaRPr sz="2000" b="1"/>
          </a:p>
          <a:p>
            <a:pPr marL="914400" lvl="0" indent="-355600" algn="l" rtl="0">
              <a:spcBef>
                <a:spcPts val="0"/>
              </a:spcBef>
              <a:spcAft>
                <a:spcPts val="0"/>
              </a:spcAft>
              <a:buSzPts val="2000"/>
              <a:buChar char="●"/>
            </a:pPr>
            <a:r>
              <a:rPr lang="en-US" sz="2000" b="1"/>
              <a:t>PCA for dimensionality reduction (if necessary).</a:t>
            </a:r>
            <a:endParaRPr sz="2000" b="1"/>
          </a:p>
          <a:p>
            <a:pPr marL="0" lvl="0" indent="0" algn="l" rtl="0">
              <a:spcBef>
                <a:spcPts val="0"/>
              </a:spcBef>
              <a:spcAft>
                <a:spcPts val="0"/>
              </a:spcAft>
              <a:buNone/>
            </a:pPr>
            <a:endParaRPr sz="2000" b="1"/>
          </a:p>
          <a:p>
            <a:pPr marL="0" lvl="0" indent="0" algn="l" rtl="0">
              <a:spcBef>
                <a:spcPts val="0"/>
              </a:spcBef>
              <a:spcAft>
                <a:spcPts val="0"/>
              </a:spcAft>
              <a:buNone/>
            </a:pPr>
            <a:r>
              <a:rPr lang="en-US" sz="2000" b="1"/>
              <a:t>After preprocessing the data, we are now ready to apply the fastICA algorithm. </a:t>
            </a:r>
            <a:endParaRPr sz="2000" b="1"/>
          </a:p>
          <a:p>
            <a:pPr marL="914400" lvl="0" indent="-355600" algn="l" rtl="0">
              <a:spcBef>
                <a:spcPts val="0"/>
              </a:spcBef>
              <a:spcAft>
                <a:spcPts val="0"/>
              </a:spcAft>
              <a:buSzPts val="2000"/>
              <a:buChar char="●"/>
            </a:pPr>
            <a:r>
              <a:rPr lang="en-US" sz="2000" b="1"/>
              <a:t>In this algorithm we are going to use negentropy as non-gaussianity measure.</a:t>
            </a:r>
            <a:endParaRPr sz="2000" b="1"/>
          </a:p>
          <a:p>
            <a:pPr marL="914400" lvl="0" indent="-355600" algn="l" rtl="0">
              <a:spcBef>
                <a:spcPts val="0"/>
              </a:spcBef>
              <a:spcAft>
                <a:spcPts val="0"/>
              </a:spcAft>
              <a:buSzPts val="2000"/>
              <a:buChar char="●"/>
            </a:pPr>
            <a:r>
              <a:rPr lang="en-US" sz="2000" b="1"/>
              <a:t>For this, we are going to approximate the negentropy by non-quadratic functions.</a:t>
            </a:r>
            <a:endParaRPr sz="2000" b="1"/>
          </a:p>
          <a:p>
            <a:pPr marL="0" lvl="0" indent="0" algn="l" rtl="0">
              <a:spcBef>
                <a:spcPts val="0"/>
              </a:spcBef>
              <a:spcAft>
                <a:spcPts val="0"/>
              </a:spcAft>
              <a:buNone/>
            </a:pPr>
            <a:endParaRPr sz="2000" b="1"/>
          </a:p>
          <a:p>
            <a:pPr marL="0" lvl="0" indent="0" algn="l" rtl="0">
              <a:spcBef>
                <a:spcPts val="0"/>
              </a:spcBef>
              <a:spcAft>
                <a:spcPts val="0"/>
              </a:spcAft>
              <a:buClr>
                <a:schemeClr val="dk1"/>
              </a:buClr>
              <a:buSzPts val="1100"/>
              <a:buFont typeface="Arial"/>
              <a:buNone/>
            </a:pPr>
            <a:endParaRPr sz="20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
              <a:schemeClr val="accent2"/>
            </a:gs>
            <a:gs pos="94000">
              <a:srgbClr val="0042AE"/>
            </a:gs>
            <a:gs pos="100000">
              <a:srgbClr val="0042AE"/>
            </a:gs>
          </a:gsLst>
          <a:lin ang="2700006" scaled="0"/>
        </a:gradFill>
        <a:effectLst/>
      </p:bgPr>
    </p:bg>
    <p:spTree>
      <p:nvGrpSpPr>
        <p:cNvPr id="1" name="Shape 188"/>
        <p:cNvGrpSpPr/>
        <p:nvPr/>
      </p:nvGrpSpPr>
      <p:grpSpPr>
        <a:xfrm>
          <a:off x="0" y="0"/>
          <a:ext cx="0" cy="0"/>
          <a:chOff x="0" y="0"/>
          <a:chExt cx="0" cy="0"/>
        </a:xfrm>
      </p:grpSpPr>
      <p:sp>
        <p:nvSpPr>
          <p:cNvPr id="189" name="Google Shape;189;p19"/>
          <p:cNvSpPr txBox="1">
            <a:spLocks noGrp="1"/>
          </p:cNvSpPr>
          <p:nvPr>
            <p:ph type="ctrTitle"/>
          </p:nvPr>
        </p:nvSpPr>
        <p:spPr>
          <a:xfrm>
            <a:off x="914163" y="457205"/>
            <a:ext cx="10360500" cy="5934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Clr>
                <a:schemeClr val="lt1"/>
              </a:buClr>
              <a:buSzPts val="6600"/>
              <a:buFont typeface="Quattrocento Sans"/>
              <a:buNone/>
            </a:pPr>
            <a:r>
              <a:rPr lang="en-US" sz="3600" b="1"/>
              <a:t>FastICA Algorithm</a:t>
            </a:r>
            <a:endParaRPr sz="3600" b="1"/>
          </a:p>
        </p:txBody>
      </p:sp>
      <p:sp>
        <p:nvSpPr>
          <p:cNvPr id="190" name="Google Shape;190;p19"/>
          <p:cNvSpPr txBox="1">
            <a:spLocks noGrp="1"/>
          </p:cNvSpPr>
          <p:nvPr>
            <p:ph type="subTitle" idx="1"/>
          </p:nvPr>
        </p:nvSpPr>
        <p:spPr>
          <a:xfrm>
            <a:off x="914175" y="1257300"/>
            <a:ext cx="3485400" cy="515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000" b="1" u="sng">
                <a:solidFill>
                  <a:srgbClr val="FF0000"/>
                </a:solidFill>
              </a:rPr>
              <a:t>Input</a:t>
            </a:r>
            <a:r>
              <a:rPr lang="en-US" sz="2000" b="1"/>
              <a:t>: С Number of desired components.</a:t>
            </a:r>
            <a:endParaRPr sz="2000" b="1"/>
          </a:p>
          <a:p>
            <a:pPr marL="0" lvl="0" indent="0" algn="l" rtl="0">
              <a:spcBef>
                <a:spcPts val="0"/>
              </a:spcBef>
              <a:spcAft>
                <a:spcPts val="0"/>
              </a:spcAft>
              <a:buNone/>
            </a:pPr>
            <a:endParaRPr sz="2000" b="1"/>
          </a:p>
          <a:p>
            <a:pPr marL="0" lvl="0" indent="0" algn="l" rtl="0">
              <a:spcBef>
                <a:spcPts val="0"/>
              </a:spcBef>
              <a:spcAft>
                <a:spcPts val="0"/>
              </a:spcAft>
              <a:buNone/>
            </a:pPr>
            <a:r>
              <a:rPr lang="en-US" sz="2000" b="1" u="sng">
                <a:solidFill>
                  <a:srgbClr val="FF0000"/>
                </a:solidFill>
              </a:rPr>
              <a:t>Input</a:t>
            </a:r>
            <a:r>
              <a:rPr lang="en-US" sz="2000" b="1"/>
              <a:t>: 𝕏 ∈ ℝ</a:t>
            </a:r>
            <a:r>
              <a:rPr lang="en-US" sz="2000" b="1" baseline="30000"/>
              <a:t>ℕx𝕄 </a:t>
            </a:r>
            <a:r>
              <a:rPr lang="en-US" sz="2000" b="1"/>
              <a:t> Prewhitened matrix, where each column represents an ℕ-dimensional sample, where ℂ &lt;= ℕ.</a:t>
            </a:r>
            <a:endParaRPr sz="2000" b="1"/>
          </a:p>
          <a:p>
            <a:pPr marL="0" lvl="0" indent="0" algn="l" rtl="0">
              <a:spcBef>
                <a:spcPts val="0"/>
              </a:spcBef>
              <a:spcAft>
                <a:spcPts val="0"/>
              </a:spcAft>
              <a:buNone/>
            </a:pPr>
            <a:endParaRPr sz="2000" b="1"/>
          </a:p>
          <a:p>
            <a:pPr marL="0" lvl="0" indent="0" algn="l" rtl="0">
              <a:spcBef>
                <a:spcPts val="0"/>
              </a:spcBef>
              <a:spcAft>
                <a:spcPts val="0"/>
              </a:spcAft>
              <a:buNone/>
            </a:pPr>
            <a:r>
              <a:rPr lang="en-US" sz="2000" b="1" u="sng">
                <a:solidFill>
                  <a:srgbClr val="FF0000"/>
                </a:solidFill>
              </a:rPr>
              <a:t>Output</a:t>
            </a:r>
            <a:r>
              <a:rPr lang="en-US" sz="2000" b="1"/>
              <a:t>: 𝕎 ∈ ℝ</a:t>
            </a:r>
            <a:r>
              <a:rPr lang="en-US" sz="2000" b="1" baseline="30000"/>
              <a:t>ℕxℂ</a:t>
            </a:r>
            <a:r>
              <a:rPr lang="en-US" sz="2000" b="1"/>
              <a:t> Un-mixing matrix where each column projects 𝕏 onto independent component.</a:t>
            </a:r>
            <a:endParaRPr sz="2000" b="1"/>
          </a:p>
          <a:p>
            <a:pPr marL="0" lvl="0" indent="0" algn="l" rtl="0">
              <a:spcBef>
                <a:spcPts val="0"/>
              </a:spcBef>
              <a:spcAft>
                <a:spcPts val="0"/>
              </a:spcAft>
              <a:buNone/>
            </a:pPr>
            <a:endParaRPr sz="2000" b="1"/>
          </a:p>
          <a:p>
            <a:pPr marL="0" lvl="0" indent="0" algn="l" rtl="0">
              <a:spcBef>
                <a:spcPts val="0"/>
              </a:spcBef>
              <a:spcAft>
                <a:spcPts val="0"/>
              </a:spcAft>
              <a:buClr>
                <a:schemeClr val="dk1"/>
              </a:buClr>
              <a:buSzPts val="1100"/>
              <a:buFont typeface="Arial"/>
              <a:buNone/>
            </a:pPr>
            <a:r>
              <a:rPr lang="en-US" sz="2000" b="1" u="sng">
                <a:solidFill>
                  <a:srgbClr val="FF0000"/>
                </a:solidFill>
              </a:rPr>
              <a:t>Output</a:t>
            </a:r>
            <a:r>
              <a:rPr lang="en-US" sz="2000" b="1"/>
              <a:t>: S ∈ ℝ</a:t>
            </a:r>
            <a:r>
              <a:rPr lang="en-US" sz="2000" b="1" baseline="30000"/>
              <a:t>ℂx𝕄 </a:t>
            </a:r>
            <a:r>
              <a:rPr lang="en-US" sz="2000" b="1"/>
              <a:t> Independent components matrix, with 𝕄 columns representing a sample with ℂ dimensions.</a:t>
            </a:r>
            <a:endParaRPr sz="2000" b="1"/>
          </a:p>
        </p:txBody>
      </p:sp>
      <p:pic>
        <p:nvPicPr>
          <p:cNvPr id="191" name="Google Shape;191;p19"/>
          <p:cNvPicPr preferRelativeResize="0"/>
          <p:nvPr/>
        </p:nvPicPr>
        <p:blipFill>
          <a:blip r:embed="rId3">
            <a:alphaModFix/>
          </a:blip>
          <a:stretch>
            <a:fillRect/>
          </a:stretch>
        </p:blipFill>
        <p:spPr>
          <a:xfrm>
            <a:off x="5094900" y="1257300"/>
            <a:ext cx="6269074" cy="486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
              <a:schemeClr val="accent2"/>
            </a:gs>
            <a:gs pos="94000">
              <a:srgbClr val="0042AE"/>
            </a:gs>
            <a:gs pos="100000">
              <a:srgbClr val="0042AE"/>
            </a:gs>
          </a:gsLst>
          <a:lin ang="2700006" scaled="0"/>
        </a:gradFill>
        <a:effectLst/>
      </p:bgPr>
    </p:bg>
    <p:spTree>
      <p:nvGrpSpPr>
        <p:cNvPr id="1" name="Shape 195"/>
        <p:cNvGrpSpPr/>
        <p:nvPr/>
      </p:nvGrpSpPr>
      <p:grpSpPr>
        <a:xfrm>
          <a:off x="0" y="0"/>
          <a:ext cx="0" cy="0"/>
          <a:chOff x="0" y="0"/>
          <a:chExt cx="0" cy="0"/>
        </a:xfrm>
      </p:grpSpPr>
      <p:sp>
        <p:nvSpPr>
          <p:cNvPr id="196" name="Google Shape;196;p20"/>
          <p:cNvSpPr txBox="1">
            <a:spLocks noGrp="1"/>
          </p:cNvSpPr>
          <p:nvPr>
            <p:ph type="ctrTitle"/>
          </p:nvPr>
        </p:nvSpPr>
        <p:spPr>
          <a:xfrm>
            <a:off x="914163" y="457205"/>
            <a:ext cx="10360500" cy="5934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Clr>
                <a:schemeClr val="lt1"/>
              </a:buClr>
              <a:buSzPts val="6600"/>
              <a:buFont typeface="Quattrocento Sans"/>
              <a:buNone/>
            </a:pPr>
            <a:r>
              <a:rPr lang="en-US" sz="3600" b="1"/>
              <a:t>Implementation</a:t>
            </a:r>
            <a:endParaRPr sz="3600" b="1"/>
          </a:p>
        </p:txBody>
      </p:sp>
      <p:sp>
        <p:nvSpPr>
          <p:cNvPr id="197" name="Google Shape;197;p20"/>
          <p:cNvSpPr txBox="1">
            <a:spLocks noGrp="1"/>
          </p:cNvSpPr>
          <p:nvPr>
            <p:ph type="subTitle" idx="1"/>
          </p:nvPr>
        </p:nvSpPr>
        <p:spPr>
          <a:xfrm>
            <a:off x="914175" y="1257300"/>
            <a:ext cx="10360500" cy="1269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2000" b="1"/>
              <a:t>We applied ICA algorithm in following two problems :</a:t>
            </a:r>
            <a:endParaRPr sz="2000" b="1"/>
          </a:p>
          <a:p>
            <a:pPr marL="0" lvl="0" indent="0" algn="l" rtl="0">
              <a:spcBef>
                <a:spcPts val="0"/>
              </a:spcBef>
              <a:spcAft>
                <a:spcPts val="0"/>
              </a:spcAft>
              <a:buClr>
                <a:schemeClr val="dk1"/>
              </a:buClr>
              <a:buSzPts val="1100"/>
              <a:buFont typeface="Arial"/>
              <a:buNone/>
            </a:pPr>
            <a:endParaRPr sz="2000" b="1"/>
          </a:p>
          <a:p>
            <a:pPr marL="914400" lvl="0" indent="-355600" algn="l" rtl="0">
              <a:spcBef>
                <a:spcPts val="0"/>
              </a:spcBef>
              <a:spcAft>
                <a:spcPts val="0"/>
              </a:spcAft>
              <a:buSzPts val="2000"/>
              <a:buChar char="●"/>
            </a:pPr>
            <a:r>
              <a:rPr lang="en-US" sz="2000" b="1">
                <a:solidFill>
                  <a:srgbClr val="FF0000"/>
                </a:solidFill>
              </a:rPr>
              <a:t>Cocktail Party Problem</a:t>
            </a:r>
            <a:r>
              <a:rPr lang="en-US" sz="2000" b="1"/>
              <a:t> :  In this problem, we took a mixture of two signals and recovered the source signals.</a:t>
            </a:r>
            <a:endParaRPr sz="2000" b="1"/>
          </a:p>
          <a:p>
            <a:pPr marL="0" lvl="0" indent="0" algn="l" rtl="0">
              <a:spcBef>
                <a:spcPts val="0"/>
              </a:spcBef>
              <a:spcAft>
                <a:spcPts val="0"/>
              </a:spcAft>
              <a:buNone/>
            </a:pPr>
            <a:endParaRPr sz="2000" b="1"/>
          </a:p>
          <a:p>
            <a:pPr marL="0" lvl="0" indent="0" algn="l" rtl="0">
              <a:spcBef>
                <a:spcPts val="0"/>
              </a:spcBef>
              <a:spcAft>
                <a:spcPts val="0"/>
              </a:spcAft>
              <a:buNone/>
            </a:pPr>
            <a:r>
              <a:rPr lang="en-US" sz="2000" b="1"/>
              <a:t>		</a:t>
            </a:r>
            <a:endParaRPr sz="2000" b="1"/>
          </a:p>
          <a:p>
            <a:pPr marL="0" lvl="0" indent="0" algn="l" rtl="0">
              <a:spcBef>
                <a:spcPts val="0"/>
              </a:spcBef>
              <a:spcAft>
                <a:spcPts val="0"/>
              </a:spcAft>
              <a:buNone/>
            </a:pPr>
            <a:endParaRPr sz="2000" b="1"/>
          </a:p>
          <a:p>
            <a:pPr marL="0" lvl="0" indent="0" algn="l" rtl="0">
              <a:spcBef>
                <a:spcPts val="0"/>
              </a:spcBef>
              <a:spcAft>
                <a:spcPts val="0"/>
              </a:spcAft>
              <a:buNone/>
            </a:pPr>
            <a:endParaRPr sz="2000" b="1"/>
          </a:p>
          <a:p>
            <a:pPr marL="0" lvl="0" indent="0" algn="l" rtl="0">
              <a:spcBef>
                <a:spcPts val="0"/>
              </a:spcBef>
              <a:spcAft>
                <a:spcPts val="0"/>
              </a:spcAft>
              <a:buNone/>
            </a:pPr>
            <a:r>
              <a:rPr lang="en-US" sz="2000" b="1"/>
              <a:t>	</a:t>
            </a:r>
            <a:endParaRPr sz="2000" b="1"/>
          </a:p>
          <a:p>
            <a:pPr marL="0" lvl="0" indent="0" algn="l" rtl="0">
              <a:spcBef>
                <a:spcPts val="0"/>
              </a:spcBef>
              <a:spcAft>
                <a:spcPts val="0"/>
              </a:spcAft>
              <a:buNone/>
            </a:pPr>
            <a:endParaRPr sz="2000" b="1"/>
          </a:p>
          <a:p>
            <a:pPr marL="3200400" lvl="0" indent="457200" algn="l" rtl="0">
              <a:spcBef>
                <a:spcPts val="0"/>
              </a:spcBef>
              <a:spcAft>
                <a:spcPts val="0"/>
              </a:spcAft>
              <a:buNone/>
            </a:pPr>
            <a:r>
              <a:rPr lang="en-US" sz="2000" b="1"/>
              <a:t>  </a:t>
            </a:r>
            <a:endParaRPr sz="2000" b="1"/>
          </a:p>
          <a:p>
            <a:pPr marL="0" lvl="0" indent="0" algn="l" rtl="0">
              <a:spcBef>
                <a:spcPts val="0"/>
              </a:spcBef>
              <a:spcAft>
                <a:spcPts val="0"/>
              </a:spcAft>
              <a:buClr>
                <a:schemeClr val="dk1"/>
              </a:buClr>
              <a:buSzPts val="1100"/>
              <a:buFont typeface="Arial"/>
              <a:buNone/>
            </a:pPr>
            <a:endParaRPr sz="2000" b="1"/>
          </a:p>
        </p:txBody>
      </p:sp>
      <p:sp>
        <p:nvSpPr>
          <p:cNvPr id="198" name="Google Shape;198;p20"/>
          <p:cNvSpPr txBox="1">
            <a:spLocks noGrp="1"/>
          </p:cNvSpPr>
          <p:nvPr>
            <p:ph type="subTitle" idx="1"/>
          </p:nvPr>
        </p:nvSpPr>
        <p:spPr>
          <a:xfrm>
            <a:off x="914175" y="4663150"/>
            <a:ext cx="10360500" cy="1875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2000" b="1"/>
          </a:p>
          <a:p>
            <a:pPr marL="914400" lvl="0" indent="-355600" algn="l" rtl="0">
              <a:spcBef>
                <a:spcPts val="0"/>
              </a:spcBef>
              <a:spcAft>
                <a:spcPts val="0"/>
              </a:spcAft>
              <a:buSzPts val="2000"/>
              <a:buChar char="●"/>
            </a:pPr>
            <a:r>
              <a:rPr lang="en-US" sz="2000" b="1">
                <a:solidFill>
                  <a:srgbClr val="FF0000"/>
                </a:solidFill>
              </a:rPr>
              <a:t>Image Separation </a:t>
            </a:r>
            <a:r>
              <a:rPr lang="en-US" sz="2000" b="1"/>
              <a:t>: In this problem, we took some images of animals from internet, mixed them in some proportions. Then, we applied ICA on those mixed images and get back the original images. One popular application of this type is fingerprints separation.</a:t>
            </a:r>
            <a:endParaRPr sz="2000" b="1"/>
          </a:p>
          <a:p>
            <a:pPr marL="0" lvl="0" indent="0" algn="l" rtl="0">
              <a:spcBef>
                <a:spcPts val="0"/>
              </a:spcBef>
              <a:spcAft>
                <a:spcPts val="0"/>
              </a:spcAft>
              <a:buNone/>
            </a:pPr>
            <a:endParaRPr sz="2000" b="1"/>
          </a:p>
          <a:p>
            <a:pPr marL="0" lvl="0" indent="0" algn="l" rtl="0">
              <a:spcBef>
                <a:spcPts val="0"/>
              </a:spcBef>
              <a:spcAft>
                <a:spcPts val="0"/>
              </a:spcAft>
              <a:buNone/>
            </a:pPr>
            <a:r>
              <a:rPr lang="en-US" sz="2000" b="1"/>
              <a:t>		</a:t>
            </a:r>
            <a:endParaRPr sz="2000" b="1"/>
          </a:p>
          <a:p>
            <a:pPr marL="0" lvl="0" indent="0" algn="l" rtl="0">
              <a:spcBef>
                <a:spcPts val="0"/>
              </a:spcBef>
              <a:spcAft>
                <a:spcPts val="0"/>
              </a:spcAft>
              <a:buNone/>
            </a:pPr>
            <a:endParaRPr sz="2000" b="1"/>
          </a:p>
          <a:p>
            <a:pPr marL="0" lvl="0" indent="0" algn="l" rtl="0">
              <a:spcBef>
                <a:spcPts val="0"/>
              </a:spcBef>
              <a:spcAft>
                <a:spcPts val="0"/>
              </a:spcAft>
              <a:buNone/>
            </a:pPr>
            <a:endParaRPr sz="2000" b="1"/>
          </a:p>
          <a:p>
            <a:pPr marL="0" lvl="0" indent="0" algn="l" rtl="0">
              <a:spcBef>
                <a:spcPts val="0"/>
              </a:spcBef>
              <a:spcAft>
                <a:spcPts val="0"/>
              </a:spcAft>
              <a:buNone/>
            </a:pPr>
            <a:r>
              <a:rPr lang="en-US" sz="2000" b="1"/>
              <a:t>	</a:t>
            </a:r>
            <a:endParaRPr sz="2000" b="1"/>
          </a:p>
          <a:p>
            <a:pPr marL="0" lvl="0" indent="0" algn="l" rtl="0">
              <a:spcBef>
                <a:spcPts val="0"/>
              </a:spcBef>
              <a:spcAft>
                <a:spcPts val="0"/>
              </a:spcAft>
              <a:buNone/>
            </a:pPr>
            <a:endParaRPr sz="2000" b="1"/>
          </a:p>
          <a:p>
            <a:pPr marL="3200400" lvl="0" indent="457200" algn="l" rtl="0">
              <a:spcBef>
                <a:spcPts val="0"/>
              </a:spcBef>
              <a:spcAft>
                <a:spcPts val="0"/>
              </a:spcAft>
              <a:buNone/>
            </a:pPr>
            <a:r>
              <a:rPr lang="en-US" sz="2000" b="1"/>
              <a:t>  </a:t>
            </a:r>
            <a:endParaRPr sz="2000" b="1"/>
          </a:p>
          <a:p>
            <a:pPr marL="0" lvl="0" indent="0" algn="l" rtl="0">
              <a:spcBef>
                <a:spcPts val="0"/>
              </a:spcBef>
              <a:spcAft>
                <a:spcPts val="0"/>
              </a:spcAft>
              <a:buClr>
                <a:schemeClr val="dk1"/>
              </a:buClr>
              <a:buSzPts val="1100"/>
              <a:buFont typeface="Arial"/>
              <a:buNone/>
            </a:pPr>
            <a:endParaRPr sz="2000" b="1"/>
          </a:p>
        </p:txBody>
      </p:sp>
      <p:pic>
        <p:nvPicPr>
          <p:cNvPr id="199" name="Google Shape;199;p20"/>
          <p:cNvPicPr preferRelativeResize="0"/>
          <p:nvPr/>
        </p:nvPicPr>
        <p:blipFill>
          <a:blip r:embed="rId3">
            <a:alphaModFix/>
          </a:blip>
          <a:stretch>
            <a:fillRect/>
          </a:stretch>
        </p:blipFill>
        <p:spPr>
          <a:xfrm>
            <a:off x="4213273" y="2596025"/>
            <a:ext cx="3144501" cy="19977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FFFFFF"/>
      </a:dk2>
      <a:lt2>
        <a:srgbClr val="EEECE1"/>
      </a:lt2>
      <a:accent1>
        <a:srgbClr val="ABABAB"/>
      </a:accent1>
      <a:accent2>
        <a:srgbClr val="0000FF"/>
      </a:accent2>
      <a:accent3>
        <a:srgbClr val="0058E9"/>
      </a:accent3>
      <a:accent4>
        <a:srgbClr val="791038"/>
      </a:accent4>
      <a:accent5>
        <a:srgbClr val="EF8F21"/>
      </a:accent5>
      <a:accent6>
        <a:srgbClr val="0090C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505</Words>
  <Application>Microsoft Office PowerPoint</Application>
  <PresentationFormat>Custom</PresentationFormat>
  <Paragraphs>70</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Quattrocento Sans</vt:lpstr>
      <vt:lpstr>Calibri</vt:lpstr>
      <vt:lpstr>Office Theme</vt:lpstr>
      <vt:lpstr>Independent Component Analysis</vt:lpstr>
      <vt:lpstr>What is ICA?</vt:lpstr>
      <vt:lpstr>ICA : Basic Assumption</vt:lpstr>
      <vt:lpstr>ICA : Algorithms</vt:lpstr>
      <vt:lpstr>Preprocessing the Data</vt:lpstr>
      <vt:lpstr>FastICA Algorithm</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Independent Component Analysis</dc:title>
  <cp:lastModifiedBy>Harshvardhan Gupta</cp:lastModifiedBy>
  <cp:revision>2</cp:revision>
  <dcterms:modified xsi:type="dcterms:W3CDTF">2023-04-16T17:13:22Z</dcterms:modified>
</cp:coreProperties>
</file>