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301" r:id="rId3"/>
    <p:sldId id="302" r:id="rId4"/>
    <p:sldId id="303" r:id="rId5"/>
    <p:sldId id="304" r:id="rId6"/>
    <p:sldId id="305" r:id="rId7"/>
    <p:sldId id="306" r:id="rId8"/>
    <p:sldId id="307" r:id="rId9"/>
    <p:sldId id="308" r:id="rId10"/>
    <p:sldId id="309" r:id="rId11"/>
    <p:sldId id="310" r:id="rId12"/>
    <p:sldId id="312" r:id="rId13"/>
    <p:sldId id="313" r:id="rId14"/>
    <p:sldId id="314"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529840"/>
          </a:xfrm>
          <a:prstGeom prst="rect"/>
          <a:noFill/>
        </p:spPr>
        <p:txBody>
          <a:bodyPr rtlCol="0" wrap="square">
            <a:spAutoFit/>
          </a:bodyPr>
          <a:p>
            <a:r>
              <a:rPr dirty="0" sz="2400" lang="en-US"/>
              <a:t>STUDENT NAME</a:t>
            </a:r>
            <a:r>
              <a:rPr dirty="0" sz="2400" lang="en-IN"/>
              <a:t>:</a:t>
            </a:r>
            <a:r>
              <a:rPr dirty="0" sz="2400" lang="en-US"/>
              <a:t> </a:t>
            </a:r>
            <a:r>
              <a:rPr dirty="0" sz="2400" lang="en-US"/>
              <a:t>P</a:t>
            </a:r>
            <a:r>
              <a:rPr altLang="en-IN" dirty="0" sz="2400" lang="en-US"/>
              <a:t>r</a:t>
            </a:r>
            <a:r>
              <a:rPr altLang="en-IN" dirty="0" sz="2400" lang="en-US"/>
              <a:t>e</a:t>
            </a:r>
            <a:r>
              <a:rPr altLang="en-IN" dirty="0" sz="2400" lang="en-US"/>
              <a:t>m</a:t>
            </a:r>
            <a:r>
              <a:rPr altLang="en-IN" dirty="0" sz="2400" lang="en-US"/>
              <a:t> </a:t>
            </a:r>
            <a:r>
              <a:rPr altLang="en-IN" dirty="0" sz="2400" lang="en-US"/>
              <a:t>k</a:t>
            </a:r>
            <a:r>
              <a:rPr altLang="en-IN" dirty="0" sz="2400" lang="en-US"/>
              <a:t>u</a:t>
            </a:r>
            <a:r>
              <a:rPr altLang="en-IN" dirty="0" sz="2400" lang="en-US"/>
              <a:t>m</a:t>
            </a:r>
            <a:r>
              <a:rPr altLang="en-IN" dirty="0" sz="2400" lang="en-US"/>
              <a:t>a</a:t>
            </a:r>
            <a:r>
              <a:rPr altLang="en-IN" dirty="0" sz="2400" lang="en-US"/>
              <a:t>r</a:t>
            </a:r>
            <a:r>
              <a:rPr altLang="en-IN" dirty="0" sz="2400" lang="en-US"/>
              <a:t> </a:t>
            </a:r>
            <a:r>
              <a:rPr altLang="en-IN" dirty="0" sz="2400" lang="en-US"/>
              <a:t>.</a:t>
            </a:r>
            <a:r>
              <a:rPr altLang="en-IN" dirty="0" sz="2400" lang="en-US"/>
              <a:t>s</a:t>
            </a:r>
            <a:endParaRPr dirty="0" sz="2400" lang="en-US"/>
          </a:p>
          <a:p>
            <a:r>
              <a:rPr dirty="0" sz="2400" lang="en-US"/>
              <a:t>REGISTER NO: 3122</a:t>
            </a:r>
            <a:r>
              <a:rPr dirty="0" sz="2400" lang="en-US"/>
              <a:t>0</a:t>
            </a:r>
            <a:r>
              <a:rPr altLang="en-IN" dirty="0" sz="2400" lang="en-US"/>
              <a:t>4</a:t>
            </a:r>
            <a:r>
              <a:rPr altLang="en-IN" dirty="0" sz="2400" lang="en-US"/>
              <a:t>9</a:t>
            </a:r>
            <a:r>
              <a:rPr altLang="en-IN" dirty="0" sz="2400" lang="en-US"/>
              <a:t>2</a:t>
            </a:r>
            <a:r>
              <a:rPr altLang="en-IN" dirty="0" sz="2400" lang="en-US"/>
              <a:t>6</a:t>
            </a:r>
            <a:endParaRPr dirty="0" sz="2400" lang="en-US"/>
          </a:p>
          <a:p>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altLang="en-IN" dirty="0" sz="2400" lang="en-US"/>
              <a:t>2</a:t>
            </a:r>
            <a:r>
              <a:rPr altLang="en-IN" dirty="0" sz="2400" lang="en-US"/>
              <a:t>1</a:t>
            </a:r>
            <a:r>
              <a:rPr altLang="en-IN" dirty="0" sz="2400" lang="en-US"/>
              <a:t>3</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301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066688"/>
            <a:ext cx="6934200" cy="2225038"/>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4135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4053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920239"/>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2024-09-12T06:24:03Z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28c05e13624340bdbe62ef06c4047547</vt:lpwstr>
  </property>
</Properties>
</file>