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8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925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6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046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8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2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DC369D-08FD-46C5-A986-D0A9652EB6C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1065DB-B43A-4B0F-93E3-C5E9DA092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4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008403"/>
            <a:ext cx="8001000" cy="4930923"/>
          </a:xfrm>
        </p:spPr>
        <p:txBody>
          <a:bodyPr>
            <a:normAutofit/>
          </a:bodyPr>
          <a:lstStyle/>
          <a:p>
            <a:pPr algn="ctr"/>
            <a:r>
              <a:rPr lang="en-US" sz="2200" b="1" u="sng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SUMMARY          </a:t>
            </a:r>
            <a:br>
              <a:rPr lang="en-US" sz="2200" b="1" u="sng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200" b="1" u="sng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200" b="1" u="sng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200" b="1" u="sng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200" b="1" u="sng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Cyber security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frameworks are comprehensive guidelines and structures designed to help organizations establish and maintain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practices.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provide a systematic approach to managing and mitigating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cyber security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risks, protecting sensitive information, and ensuring the confidentiality, integrity, and availability of systems and data.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4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724424" cy="545008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 smtClean="0">
                <a:latin typeface="Arial Black" panose="020B0A04020102020204" pitchFamily="34" charset="0"/>
              </a:rPr>
              <a:t>Introduction</a:t>
            </a:r>
            <a:endParaRPr lang="en-US" sz="3600" b="1" dirty="0">
              <a:latin typeface="Arial Black" panose="020B0A040201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 University recognizes the critical importance of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today's digital landscape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institution that handles sensitive information, it is crucial to protect data, ensure privacy, and mitigate the risks associated with cyber threats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hypothetical scenario outlines the implementation of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measures within ABC University, showcasing a systematic approach to safeguarding its digital assets and fostering a secure environment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0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71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Century Gothic</vt:lpstr>
      <vt:lpstr>Wingdings 3</vt:lpstr>
      <vt:lpstr>Slice</vt:lpstr>
      <vt:lpstr>SUMMARY             Cyber security frameworks are comprehensive guidelines and structures designed to help organizations establish and maintain effective cybersecurity practices.     They provide a systematic approach to managing and mitigating cyber security risks, protecting sensitive information, and ensuring the confidentiality, integrity, and availability of systems and data.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Summary:               Cybersecurity frameworks are comprehensive guidelines and structures designed to help organizations establish and maintain effective cybersecurity practices.    They provide a systematic approach to managing and mitigating cybersecurity risks, protecting sensitive information, and ensuring the confidentiality, integrity, and availability of systems and data.</dc:title>
  <dc:creator>Admin</dc:creator>
  <cp:lastModifiedBy>Admin</cp:lastModifiedBy>
  <cp:revision>4</cp:revision>
  <dcterms:created xsi:type="dcterms:W3CDTF">2023-06-30T17:03:02Z</dcterms:created>
  <dcterms:modified xsi:type="dcterms:W3CDTF">2023-06-30T17:35:30Z</dcterms:modified>
</cp:coreProperties>
</file>