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867C-065D-99C5-3E4F-EA319F655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DB03C-58CE-26D8-A9D8-BDD901C13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49172-84C9-513F-EE29-1377B7A8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68ECD-C345-ECB2-E867-9F4A3A33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B17A-7941-C6C4-196A-EE9DDB2F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3825-D4CC-5EB5-97B1-237FCA2E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4A307-26B8-AEDC-1A3D-52C750610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57859-94DD-6BEA-2BF4-1B519EA6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FE01-37BE-FB7C-D744-F1954D5A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4D8E-D3B1-4B62-FCAC-808C3504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36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31002-37B1-2828-3EE4-26803F9A4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89578-67E2-221E-1C01-08FF85DDE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2721-778B-5634-68FF-035536E8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EECC-AE5E-B2A2-1844-6062D45E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36F4-D1C9-4698-EB4A-65341A89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0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F576-AF68-BC45-AA1E-FBB54FF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A46F-A286-2637-382E-87FE31F3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EB29-2318-D51E-58C9-348D70F2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2929-961E-8266-EA42-FB87A857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8777-8EAF-10B2-EEE1-5F35CA28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3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1EED-E5F0-E737-038F-7B9D8A23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C3870-5C03-44B9-5A33-64E599D4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9971-5FDB-5973-B5ED-B5AAAAF7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19207-DC81-FBA1-757D-199B222E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2B53-68A6-171A-FD5E-E2147A08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3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8362-29FE-16D5-01AD-98004F50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CB2-422C-596E-178C-BD4BD2582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D57E2-9644-A8A8-491C-BD468F134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F0FED-32E0-4CFA-C30C-687AC975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4AD0E-D220-8AED-CECF-E0A8FE32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FCF50-8547-9F2B-6E1A-D6442B96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90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C304-D44D-61E8-0C74-8B23FFC6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A2559-79CA-8242-D985-3E7901E4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22BFA-D1F0-CB85-BDCA-1A23953A9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64876-6862-C4A1-E293-CD1BAF6AF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182B9-C311-75AC-5729-8282AFEEC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B0B32-D91B-284F-0E17-9A00EEDE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6D50E-352F-C8B7-3429-3BC36A95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22BE7-3CA0-0371-8BF0-3F18AC38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6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3AAC-D75D-280F-2A67-80F03185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F192C-AB5D-5BF3-B6D6-34491DE3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90E1E-C68B-F775-2FB0-E24E29D7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33C8F-1C11-C937-6498-6218B4CA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61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7FA29-C04A-98F7-FE29-70A349AF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C6343-CC64-DD7C-5E80-FB922ECD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2F6CE-4ACA-FC86-B3BF-D0F6F2CE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1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09A8-A8AF-BDDE-4C49-794E381D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4E28-E3E8-86EA-A1D4-1E3A20A7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A7143-BDA8-BEFD-6343-70E7C6D1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CF40B-5AB1-CD79-8EE1-3B7A7A35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519DE-AC32-DF84-7912-92D3914F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8B375-DEFC-DD74-A2BD-FE63C793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8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2976-9693-C020-379A-8ED9378F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1593C-643F-FB80-D1B5-CEB4D04CA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728B4-B0D3-723E-36F7-8F5BE7942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828CE-932F-FAFF-FEC7-5AC87EEB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9EA5A-77CB-9FAE-E2C5-FD8B7FE9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8C827-CAC0-88F0-3A05-29670DE2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14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FB221-DB4A-58B2-708F-F9D74343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418FC-5D5E-F0B1-9D62-FA54C534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85AA-1549-DF71-18F6-A101B3922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4818E-48DF-47E6-8A70-A5C6E2B869A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C8C7-92EB-F4E0-879A-D1F47EF1E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AF71-E7E4-C681-59FD-0A8BC17AA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8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0BE4-0D13-D00F-70FD-D11BAC63E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143384"/>
            <a:ext cx="9144000" cy="131603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4B494E"/>
                </a:solidFill>
                <a:effectLst/>
                <a:latin typeface="Rockwell Extra Bold" panose="02060903040505020403" pitchFamily="18" charset="0"/>
              </a:rPr>
              <a:t>Atliq Hardware's</a:t>
            </a:r>
            <a:endParaRPr lang="en-IN" dirty="0">
              <a:latin typeface="Rockwell Extra Bold" panose="020609030405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795A9-F838-5246-DFBC-58EF565EF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0329" y="2831074"/>
            <a:ext cx="3388659" cy="1705068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4B494E"/>
                </a:solidFill>
                <a:effectLst/>
                <a:latin typeface="Rockwell Extra Bold" panose="02060903040505020403" pitchFamily="18" charset="0"/>
              </a:rPr>
              <a:t>Consumer Goods  </a:t>
            </a:r>
            <a:br>
              <a:rPr lang="en-IN" sz="2800" b="0" i="0" dirty="0">
                <a:solidFill>
                  <a:srgbClr val="4B494E"/>
                </a:solidFill>
                <a:effectLst/>
                <a:latin typeface="Rockwell Extra Bold" panose="02060903040505020403" pitchFamily="18" charset="0"/>
              </a:rPr>
            </a:br>
            <a:r>
              <a:rPr lang="en-IN" sz="2800" b="0" i="0" dirty="0">
                <a:solidFill>
                  <a:srgbClr val="4B494E"/>
                </a:solidFill>
                <a:effectLst/>
                <a:latin typeface="Rockwell Extra Bold" panose="02060903040505020403" pitchFamily="18" charset="0"/>
              </a:rPr>
              <a:t>‘Ad-hoc- insights</a:t>
            </a:r>
            <a:endParaRPr lang="en-IN" sz="2800" dirty="0">
              <a:latin typeface="Rockwell Extra Bold" panose="02060903040505020403" pitchFamily="18" charset="0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5E525648-AAC6-554B-EE5E-68289C41BB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9811" y="143700"/>
            <a:ext cx="1775012" cy="1657703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DAE97DEE-87D3-2E7E-3227-BC637E71E08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177" y="240403"/>
            <a:ext cx="1775012" cy="1464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F497B9-AA21-8A28-CA6C-73456DF2A60A}"/>
              </a:ext>
            </a:extLst>
          </p:cNvPr>
          <p:cNvSpPr txBox="1"/>
          <p:nvPr/>
        </p:nvSpPr>
        <p:spPr>
          <a:xfrm>
            <a:off x="8978153" y="4932258"/>
            <a:ext cx="3684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Presented By </a:t>
            </a:r>
          </a:p>
          <a:p>
            <a:pPr algn="ctr"/>
            <a:r>
              <a:rPr lang="en-US" sz="2400" dirty="0"/>
              <a:t>Prem Shiganalli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255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4896-4EE7-61E1-C7C4-980E79EA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BA11-92AB-8D10-E87D-D6F82434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Generate a report which contains the top 5 customers who received an average high </a:t>
            </a:r>
            <a:r>
              <a:rPr lang="en-US" dirty="0" err="1">
                <a:effectLst/>
              </a:rPr>
              <a:t>pre_invoice_discount_pct</a:t>
            </a:r>
            <a:r>
              <a:rPr lang="en-US" dirty="0">
                <a:effectLst/>
              </a:rPr>
              <a:t> for the fiscal year 2021 and in the Indian market.</a:t>
            </a:r>
          </a:p>
          <a:p>
            <a:endParaRPr lang="en-US" dirty="0"/>
          </a:p>
          <a:p>
            <a:r>
              <a:rPr lang="en-US" dirty="0"/>
              <a:t>Out put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F331A-D129-A966-4532-128E2F89A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59" y="3581400"/>
            <a:ext cx="5782235" cy="2595563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ABBAE95A-A833-D2DB-7B97-2B300A841C6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24DC-3D85-142A-C32E-8EEF0CB6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VISUAL DATA</a:t>
            </a:r>
            <a:endParaRPr lang="en-IN" dirty="0"/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0CD951BE-F684-2BD5-21E8-9F82F3DBF5F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EE19A8-2D17-A6EC-71BA-F82C3DEE3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68788" cy="427980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F8829B-C693-C431-141F-571D39AC9515}"/>
              </a:ext>
            </a:extLst>
          </p:cNvPr>
          <p:cNvSpPr txBox="1"/>
          <p:nvPr/>
        </p:nvSpPr>
        <p:spPr>
          <a:xfrm>
            <a:off x="7171765" y="2034988"/>
            <a:ext cx="396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Flipkart receive highest pre invoice discount in year 2021 from Indian market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0038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D8E8-403C-B0C7-1CD5-EB864202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5A99-B990-F5CB-7040-2DB92274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Get the complete report of the Gross sales amount for the customer </a:t>
            </a:r>
            <a:r>
              <a:rPr lang="en-US" sz="2400" b="1" dirty="0">
                <a:effectLst/>
              </a:rPr>
              <a:t>“Atliq Exclusive” </a:t>
            </a:r>
            <a:r>
              <a:rPr lang="en-US" sz="2400" dirty="0">
                <a:effectLst/>
              </a:rPr>
              <a:t>for each month</a:t>
            </a:r>
            <a:r>
              <a:rPr lang="en-US" sz="2400" b="1" dirty="0">
                <a:effectLst/>
              </a:rPr>
              <a:t>. </a:t>
            </a:r>
            <a:r>
              <a:rPr lang="en-US" sz="2400" dirty="0">
                <a:effectLst/>
              </a:rPr>
              <a:t>This analysis helps to get an idea of low and high-performing months and take strategic decisions.</a:t>
            </a:r>
          </a:p>
          <a:p>
            <a:endParaRPr lang="en-IN" dirty="0"/>
          </a:p>
          <a:p>
            <a:r>
              <a:rPr lang="en-IN" sz="2400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40A9A-F331-FEF9-2DA6-B063FB267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89" y="3024342"/>
            <a:ext cx="3236259" cy="3121245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70C3BDA0-5C78-1348-A402-4A42F377B80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0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6378-307E-185F-19CF-FD3991D8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VISUAL DATA</a:t>
            </a:r>
            <a:endParaRPr lang="en-IN" dirty="0"/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9C50EFC9-6908-BAA0-C6E7-B18081F35EE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889DEB-FA89-D94E-3F36-76D57551D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0" y="1690687"/>
            <a:ext cx="6887045" cy="423498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9BD663-D865-7467-33B9-32D7366CC5AA}"/>
              </a:ext>
            </a:extLst>
          </p:cNvPr>
          <p:cNvSpPr txBox="1"/>
          <p:nvPr/>
        </p:nvSpPr>
        <p:spPr>
          <a:xfrm>
            <a:off x="7853082" y="1900518"/>
            <a:ext cx="35007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Overall years for 2019, 2020 and 2021, April was the least performing month and November was the highest performing month.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1428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DF32-7C4D-08C0-1835-D8C762B5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7A79-33B0-D608-EDC7-BAAAD151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In which quarter of 2020, got the maximum </a:t>
            </a:r>
            <a:r>
              <a:rPr lang="en-US" sz="2400" dirty="0" err="1">
                <a:effectLst/>
              </a:rPr>
              <a:t>total_sold_quantity</a:t>
            </a:r>
            <a:r>
              <a:rPr lang="en-US" sz="2400" dirty="0">
                <a:effectLst/>
              </a:rPr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B5ADC-5DDA-4D3C-9DE2-7A7AB1935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23" y="3348427"/>
            <a:ext cx="3765177" cy="2415879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326D6C64-D647-4E73-9032-118A6303B5D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2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B81B-8F42-C8D5-76A6-A897019B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VISUAL DATA</a:t>
            </a:r>
            <a:endParaRPr lang="en-IN" dirty="0"/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7F56EFCA-50A8-F14C-0D66-22C1648704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CC4C1B-8F67-CAC4-A7F0-33CB44230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6" y="1529789"/>
            <a:ext cx="6248399" cy="45572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BCA4C3-90F3-DDB3-2917-04A7BBD0DF93}"/>
              </a:ext>
            </a:extLst>
          </p:cNvPr>
          <p:cNvSpPr txBox="1"/>
          <p:nvPr/>
        </p:nvSpPr>
        <p:spPr>
          <a:xfrm>
            <a:off x="7830671" y="1496068"/>
            <a:ext cx="34962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Quarter 1 ('September', 'October', 'November') got the maximum total sold quantity.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Quarter 3 ('March', 'April', 'May') got the minimum total sold quantity.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0677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6885-DA00-5CF7-74A9-2AC5BD75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3C35-0BC2-86C2-A3F3-1F87EA06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Which channel helped to bring more gross sales in the fiscal year 2021 and the percentage of contribution?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9F278-F3AB-A863-2185-C6FC14270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3352801"/>
            <a:ext cx="6304204" cy="2375646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748E1651-8336-2579-5AD8-A06901ECDD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6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C91E-A52A-33D4-4EC6-74CDA771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VISUAL DATA</a:t>
            </a:r>
            <a:endParaRPr lang="en-IN" dirty="0"/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574F0A80-D6EA-C175-4AF6-15745C3ED9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380B74-B626-5834-7385-78CC9E487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6" y="1852005"/>
            <a:ext cx="5944693" cy="40296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E5A49C-41A5-8FBE-C31F-0D13AE0B7DAE}"/>
              </a:ext>
            </a:extLst>
          </p:cNvPr>
          <p:cNvSpPr txBox="1"/>
          <p:nvPr/>
        </p:nvSpPr>
        <p:spPr>
          <a:xfrm>
            <a:off x="7449671" y="1852005"/>
            <a:ext cx="35320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Retailer channel helped to bring most gross sales i.e., 73.22%, in the fiscal year 2021.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9591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1550-1E71-A310-D0F2-593481E6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649A-28E9-B0B3-67E0-F14922AE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Get the Top 3 products in each division that have a high total_sold_quantity in the fiscal_year 2021?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6E68C1E-FE4B-C88C-7F7C-AF46273DA3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1A22D-0787-6805-E2A4-B28AD49D8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6" y="2808740"/>
            <a:ext cx="9099177" cy="3684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715F2-B6C8-A5B3-8054-AA4FA2BE0268}"/>
              </a:ext>
            </a:extLst>
          </p:cNvPr>
          <p:cNvSpPr txBox="1"/>
          <p:nvPr/>
        </p:nvSpPr>
        <p:spPr>
          <a:xfrm>
            <a:off x="4518212" y="3810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30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5A67F-E2BE-1C0A-2E16-3A6AE2ED5CEA}"/>
              </a:ext>
            </a:extLst>
          </p:cNvPr>
          <p:cNvSpPr txBox="1"/>
          <p:nvPr/>
        </p:nvSpPr>
        <p:spPr>
          <a:xfrm>
            <a:off x="4159622" y="2823883"/>
            <a:ext cx="4527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mic Sans MS" panose="030F0702030302020204" pitchFamily="66" charset="0"/>
              </a:rPr>
              <a:t>Thank You</a:t>
            </a: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B9911A73-CBE6-A2D4-62E5-21D52537B8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051FBF-5218-4716-C2B0-783DF4F41DE0}"/>
              </a:ext>
            </a:extLst>
          </p:cNvPr>
          <p:cNvSpPr txBox="1"/>
          <p:nvPr/>
        </p:nvSpPr>
        <p:spPr>
          <a:xfrm>
            <a:off x="7530353" y="4993341"/>
            <a:ext cx="372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lin Sans FB Demi" panose="020E0802020502020306" pitchFamily="34" charset="0"/>
              </a:rPr>
              <a:t>Prem Shiganalli</a:t>
            </a:r>
            <a:endParaRPr lang="en-IN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6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5C18-22DB-8816-36F5-6342BEF3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1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B00B-837C-EDF0-2F1C-25E26301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>
                <a:effectLst/>
              </a:rPr>
              <a:t>Provide the list of markets in which customer “Atliq Exclusive” operates its business in the APAC region.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012EF-AF6B-474A-9FC6-ABD343917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08" y="3009812"/>
            <a:ext cx="4254998" cy="3167151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4224EF64-9A80-0ADE-78D9-956376A21F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754" y="51360"/>
            <a:ext cx="827660" cy="8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0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DCE0-6291-B526-BA46-A568595F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A22E6-BA05-BA9C-E0F2-CFD20665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lvl="0" indent="0">
              <a:buNone/>
            </a:pPr>
            <a:r>
              <a:rPr lang="en-US" sz="2400" dirty="0">
                <a:effectLst/>
              </a:rPr>
              <a:t>What is the percentage of unique product increase in 2021 vs. 2020?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426EF-E4D4-63DA-75CA-40929E85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39" y="3612776"/>
            <a:ext cx="5539522" cy="2039145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2AE18F03-C49B-E10A-E2B4-0BC00E2B239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470" y="115786"/>
            <a:ext cx="827659" cy="7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7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90FD-5BF8-8784-0518-B51C07E3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VISUAL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E08A7-3932-DC2D-40AF-4B0BAE213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5" y="1690688"/>
            <a:ext cx="58539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60E32-DE0E-B83B-F74D-E93075A8914E}"/>
              </a:ext>
            </a:extLst>
          </p:cNvPr>
          <p:cNvSpPr txBox="1"/>
          <p:nvPr/>
        </p:nvSpPr>
        <p:spPr>
          <a:xfrm>
            <a:off x="6822141" y="1801906"/>
            <a:ext cx="45988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89 unique products were added in 2021, Which results into 36.33% increase in the product count from 245 in 2020 to 334 in 2021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3301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2EF0-F99B-9BDC-0594-2A4696AA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C665-8B29-D3AB-86AD-5330F529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lvl="0" indent="0">
              <a:buNone/>
            </a:pPr>
            <a:r>
              <a:rPr lang="en-US" sz="2400" dirty="0">
                <a:effectLst/>
              </a:rPr>
              <a:t>Provide a report with all the unique product counts for each segment and sort them in descending order of product counts.</a:t>
            </a:r>
          </a:p>
          <a:p>
            <a:pPr marL="36900" lvl="0" indent="0">
              <a:buNone/>
            </a:pPr>
            <a:endParaRPr lang="en-US" sz="2400" dirty="0">
              <a:effectLst/>
            </a:endParaRPr>
          </a:p>
          <a:p>
            <a:pPr marL="36900" indent="0">
              <a:buNone/>
            </a:pPr>
            <a:r>
              <a:rPr lang="en-US" sz="2400" dirty="0"/>
              <a:t>Output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106D6-AD2F-D06A-FAB5-21512582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670" y="3429000"/>
            <a:ext cx="4002741" cy="2590800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542B9339-CE62-2D7A-45E3-0DDDF9DB5E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DA90-3489-973A-6A47-AB87602E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VISUAL DATA</a:t>
            </a:r>
            <a:endParaRPr lang="en-IN" dirty="0"/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AAA24692-3A8A-0AFB-98FB-0296A22867D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DDD84B-B29A-7BA8-45C9-7C677F080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9" y="1915610"/>
            <a:ext cx="5950979" cy="384863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C99F7E-DACC-5CB9-4D34-9FADF9C4347E}"/>
              </a:ext>
            </a:extLst>
          </p:cNvPr>
          <p:cNvSpPr txBox="1"/>
          <p:nvPr/>
        </p:nvSpPr>
        <p:spPr>
          <a:xfrm>
            <a:off x="6938682" y="1915610"/>
            <a:ext cx="4643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products are divided into 6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Notebook segment has 129 product followed by Accessories, This 2 are in top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Network has only 9 product count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1316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F2F2-C1C6-4D3C-F501-8185F930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1636-CA3D-8E2F-FC94-14F0A283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33909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334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Follow-up: Which segment had the most increase in unique products</a:t>
            </a:r>
            <a:r>
              <a:rPr lang="en-US" sz="2400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2021 vs 2020? The final output contains these</a:t>
            </a:r>
            <a:r>
              <a:rPr lang="en-US" sz="2400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fields,</a:t>
            </a:r>
          </a:p>
          <a:p>
            <a:pPr marL="0" marR="33909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3400" algn="l"/>
              </a:tabLst>
            </a:pP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N" sz="2400" dirty="0"/>
              <a:t>Out 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6AE70-4239-1377-A272-81935D4ED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87" y="3913093"/>
            <a:ext cx="5963490" cy="2048435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F484F60E-BFBE-67E8-E735-3BA5BFFAA4A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A0F9-9F42-BC68-0122-32A05482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VISUAL DATA</a:t>
            </a:r>
            <a:endParaRPr lang="en-IN" dirty="0"/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A1EA5927-7189-27D1-040C-D8D2AAB39E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3E6B64-3052-2B52-615B-51A1173DB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39343" cy="447703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053CD7-DDC4-2CD7-7841-F2C1F027468E}"/>
              </a:ext>
            </a:extLst>
          </p:cNvPr>
          <p:cNvSpPr txBox="1"/>
          <p:nvPr/>
        </p:nvSpPr>
        <p:spPr>
          <a:xfrm>
            <a:off x="7897542" y="1513157"/>
            <a:ext cx="32362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Accessories segment has the most increase unique products in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Networking segment has the least increase in unique products in 2021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0807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23E5-AEA8-1E09-199B-3876844E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CAD-222B-3DBA-AC00-FC07C4B0B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lvl="0" indent="0">
              <a:buNone/>
            </a:pPr>
            <a:r>
              <a:rPr lang="en-US" sz="2400" dirty="0">
                <a:effectLst/>
              </a:rPr>
              <a:t>Get the products that have the highest and lowest manufacturing costs. 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Output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53E0C-0C73-D6D6-F299-8B0B55478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3567953"/>
            <a:ext cx="6078071" cy="2268071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05B58B6B-3F57-10A5-CE3C-BFBA390D303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1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439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Berlin Sans FB Demi</vt:lpstr>
      <vt:lpstr>Calibri</vt:lpstr>
      <vt:lpstr>Calibri Light</vt:lpstr>
      <vt:lpstr>Comic Sans MS</vt:lpstr>
      <vt:lpstr>Rockwell Extra Bold</vt:lpstr>
      <vt:lpstr>Office Theme</vt:lpstr>
      <vt:lpstr>Atliq Hardware's</vt:lpstr>
      <vt:lpstr>Request 1</vt:lpstr>
      <vt:lpstr>Request 2</vt:lpstr>
      <vt:lpstr>VISUAL DATA</vt:lpstr>
      <vt:lpstr>Request 3</vt:lpstr>
      <vt:lpstr>VISUAL DATA</vt:lpstr>
      <vt:lpstr>Request 4</vt:lpstr>
      <vt:lpstr>VISUAL DATA</vt:lpstr>
      <vt:lpstr>Request 5</vt:lpstr>
      <vt:lpstr>Request 6</vt:lpstr>
      <vt:lpstr>VISUAL DATA</vt:lpstr>
      <vt:lpstr>Request 7</vt:lpstr>
      <vt:lpstr>VISUAL DATA</vt:lpstr>
      <vt:lpstr>Request 8</vt:lpstr>
      <vt:lpstr>VISUAL DATA</vt:lpstr>
      <vt:lpstr>Request 9</vt:lpstr>
      <vt:lpstr>VISUAL DATA</vt:lpstr>
      <vt:lpstr>Request 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 Hardware's</dc:title>
  <dc:creator>Prem shiganalli</dc:creator>
  <cp:lastModifiedBy>Prem shiganalli</cp:lastModifiedBy>
  <cp:revision>5</cp:revision>
  <dcterms:created xsi:type="dcterms:W3CDTF">2023-01-30T17:08:23Z</dcterms:created>
  <dcterms:modified xsi:type="dcterms:W3CDTF">2023-01-31T11:34:31Z</dcterms:modified>
</cp:coreProperties>
</file>