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8F43BD-7408-47B6-989E-5E25779499E9}" v="13" dt="2024-02-28T12:16:26.8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4660"/>
  </p:normalViewPr>
  <p:slideViewPr>
    <p:cSldViewPr snapToGrid="0">
      <p:cViewPr>
        <p:scale>
          <a:sx n="100" d="100"/>
          <a:sy n="100" d="100"/>
        </p:scale>
        <p:origin x="72"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4.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dgm:fillClrLst>
    <dgm:linClrLst meth="repeat">
      <a:schemeClr val="lt1">
        <a:alpha val="0"/>
      </a:schemeClr>
    </dgm:linClrLst>
    <dgm:effectClrLst/>
    <dgm:txLinClrLst/>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B49856-C2BE-4690-86AB-A86504997FB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61C19BC-2E22-4B53-9888-9DDAA611B3E8}">
      <dgm:prSet/>
      <dgm:spPr/>
      <dgm:t>
        <a:bodyPr/>
        <a:lstStyle/>
        <a:p>
          <a:pPr>
            <a:lnSpc>
              <a:spcPct val="100000"/>
            </a:lnSpc>
          </a:pPr>
          <a:r>
            <a:rPr lang="en-IN"/>
            <a:t>Starts in Minutes.</a:t>
          </a:r>
          <a:endParaRPr lang="en-US"/>
        </a:p>
      </dgm:t>
    </dgm:pt>
    <dgm:pt modelId="{D872A6D7-E3CB-4217-90EC-74FBFA1B272C}" type="parTrans" cxnId="{9C8ED011-B653-4025-A914-06491BB85C5A}">
      <dgm:prSet/>
      <dgm:spPr/>
      <dgm:t>
        <a:bodyPr/>
        <a:lstStyle/>
        <a:p>
          <a:endParaRPr lang="en-US"/>
        </a:p>
      </dgm:t>
    </dgm:pt>
    <dgm:pt modelId="{1C06628D-8018-4421-AC76-9D43D9CBAEBA}" type="sibTrans" cxnId="{9C8ED011-B653-4025-A914-06491BB85C5A}">
      <dgm:prSet/>
      <dgm:spPr/>
      <dgm:t>
        <a:bodyPr/>
        <a:lstStyle/>
        <a:p>
          <a:endParaRPr lang="en-US"/>
        </a:p>
      </dgm:t>
    </dgm:pt>
    <dgm:pt modelId="{D4DF4521-151D-47CB-9990-3821E235F6F9}">
      <dgm:prSet/>
      <dgm:spPr/>
      <dgm:t>
        <a:bodyPr/>
        <a:lstStyle/>
        <a:p>
          <a:pPr>
            <a:lnSpc>
              <a:spcPct val="100000"/>
            </a:lnSpc>
          </a:pPr>
          <a:r>
            <a:rPr lang="en-IN"/>
            <a:t>Wastes Resources</a:t>
          </a:r>
          <a:endParaRPr lang="en-US"/>
        </a:p>
      </dgm:t>
    </dgm:pt>
    <dgm:pt modelId="{A651683D-DF06-4ED7-AF3E-7328E949C58C}" type="parTrans" cxnId="{0E82F5FC-9B01-491F-96CB-75062E700168}">
      <dgm:prSet/>
      <dgm:spPr/>
      <dgm:t>
        <a:bodyPr/>
        <a:lstStyle/>
        <a:p>
          <a:endParaRPr lang="en-US"/>
        </a:p>
      </dgm:t>
    </dgm:pt>
    <dgm:pt modelId="{EAC75499-E65A-40CA-8687-717F036C6F35}" type="sibTrans" cxnId="{0E82F5FC-9B01-491F-96CB-75062E700168}">
      <dgm:prSet/>
      <dgm:spPr/>
      <dgm:t>
        <a:bodyPr/>
        <a:lstStyle/>
        <a:p>
          <a:endParaRPr lang="en-US"/>
        </a:p>
      </dgm:t>
    </dgm:pt>
    <dgm:pt modelId="{2DFBAE50-5695-4E9D-B3E2-ECF4A5FA042D}">
      <dgm:prSet/>
      <dgm:spPr/>
      <dgm:t>
        <a:bodyPr/>
        <a:lstStyle/>
        <a:p>
          <a:pPr>
            <a:lnSpc>
              <a:spcPct val="100000"/>
            </a:lnSpc>
          </a:pPr>
          <a:r>
            <a:rPr lang="en-IN"/>
            <a:t>Isolate systems</a:t>
          </a:r>
          <a:endParaRPr lang="en-US"/>
        </a:p>
      </dgm:t>
    </dgm:pt>
    <dgm:pt modelId="{04BDD1A6-4986-468F-B437-4D71E5B8D338}" type="parTrans" cxnId="{DF3AFD6E-8AEC-456B-AF76-11C390D2834F}">
      <dgm:prSet/>
      <dgm:spPr/>
      <dgm:t>
        <a:bodyPr/>
        <a:lstStyle/>
        <a:p>
          <a:endParaRPr lang="en-US"/>
        </a:p>
      </dgm:t>
    </dgm:pt>
    <dgm:pt modelId="{000B5A0B-A0B0-4C42-AF85-FF51E933F398}" type="sibTrans" cxnId="{DF3AFD6E-8AEC-456B-AF76-11C390D2834F}">
      <dgm:prSet/>
      <dgm:spPr/>
      <dgm:t>
        <a:bodyPr/>
        <a:lstStyle/>
        <a:p>
          <a:endParaRPr lang="en-US"/>
        </a:p>
      </dgm:t>
    </dgm:pt>
    <dgm:pt modelId="{9CC23D6F-DDA2-4D35-808D-D947484BE1BB}" type="pres">
      <dgm:prSet presAssocID="{7AB49856-C2BE-4690-86AB-A86504997FB2}" presName="root" presStyleCnt="0">
        <dgm:presLayoutVars>
          <dgm:dir/>
          <dgm:resizeHandles val="exact"/>
        </dgm:presLayoutVars>
      </dgm:prSet>
      <dgm:spPr/>
    </dgm:pt>
    <dgm:pt modelId="{0EEA40EF-2D75-42F9-BF1E-53461F43488B}" type="pres">
      <dgm:prSet presAssocID="{B61C19BC-2E22-4B53-9888-9DDAA611B3E8}" presName="compNode" presStyleCnt="0"/>
      <dgm:spPr/>
    </dgm:pt>
    <dgm:pt modelId="{5400A104-786A-49D1-86A5-4FDCB1B30981}" type="pres">
      <dgm:prSet presAssocID="{B61C19BC-2E22-4B53-9888-9DDAA611B3E8}" presName="bgRect" presStyleLbl="bgShp" presStyleIdx="0" presStyleCnt="3"/>
      <dgm:spPr/>
    </dgm:pt>
    <dgm:pt modelId="{C088F329-D50A-4875-8955-DB51502AA498}" type="pres">
      <dgm:prSet presAssocID="{B61C19BC-2E22-4B53-9888-9DDAA611B3E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Arrow Circle"/>
        </a:ext>
      </dgm:extLst>
    </dgm:pt>
    <dgm:pt modelId="{B217ECBA-566B-4A02-A9BC-2F6FEA4267F0}" type="pres">
      <dgm:prSet presAssocID="{B61C19BC-2E22-4B53-9888-9DDAA611B3E8}" presName="spaceRect" presStyleCnt="0"/>
      <dgm:spPr/>
    </dgm:pt>
    <dgm:pt modelId="{7AEE1D66-BF86-42C2-B66A-1C39543FC7C5}" type="pres">
      <dgm:prSet presAssocID="{B61C19BC-2E22-4B53-9888-9DDAA611B3E8}" presName="parTx" presStyleLbl="revTx" presStyleIdx="0" presStyleCnt="3">
        <dgm:presLayoutVars>
          <dgm:chMax val="0"/>
          <dgm:chPref val="0"/>
        </dgm:presLayoutVars>
      </dgm:prSet>
      <dgm:spPr/>
    </dgm:pt>
    <dgm:pt modelId="{14A7CCFE-5C24-431C-8202-0B2325F37D38}" type="pres">
      <dgm:prSet presAssocID="{1C06628D-8018-4421-AC76-9D43D9CBAEBA}" presName="sibTrans" presStyleCnt="0"/>
      <dgm:spPr/>
    </dgm:pt>
    <dgm:pt modelId="{C8C0CB9C-0805-4504-8E95-5BA615280912}" type="pres">
      <dgm:prSet presAssocID="{D4DF4521-151D-47CB-9990-3821E235F6F9}" presName="compNode" presStyleCnt="0"/>
      <dgm:spPr/>
    </dgm:pt>
    <dgm:pt modelId="{D5267391-FD66-41D9-B544-60F82D73F230}" type="pres">
      <dgm:prSet presAssocID="{D4DF4521-151D-47CB-9990-3821E235F6F9}" presName="bgRect" presStyleLbl="bgShp" presStyleIdx="1" presStyleCnt="3"/>
      <dgm:spPr/>
    </dgm:pt>
    <dgm:pt modelId="{C01014C9-4A86-4637-8D11-259031A88056}" type="pres">
      <dgm:prSet presAssocID="{D4DF4521-151D-47CB-9990-3821E235F6F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ecycle"/>
        </a:ext>
      </dgm:extLst>
    </dgm:pt>
    <dgm:pt modelId="{D821FD2C-0151-44B2-A31B-E5C327EFDEF1}" type="pres">
      <dgm:prSet presAssocID="{D4DF4521-151D-47CB-9990-3821E235F6F9}" presName="spaceRect" presStyleCnt="0"/>
      <dgm:spPr/>
    </dgm:pt>
    <dgm:pt modelId="{C488EF7D-A3F0-46AA-8529-CD86EC1A597F}" type="pres">
      <dgm:prSet presAssocID="{D4DF4521-151D-47CB-9990-3821E235F6F9}" presName="parTx" presStyleLbl="revTx" presStyleIdx="1" presStyleCnt="3">
        <dgm:presLayoutVars>
          <dgm:chMax val="0"/>
          <dgm:chPref val="0"/>
        </dgm:presLayoutVars>
      </dgm:prSet>
      <dgm:spPr/>
    </dgm:pt>
    <dgm:pt modelId="{07994761-7184-4079-833A-83B89088C387}" type="pres">
      <dgm:prSet presAssocID="{EAC75499-E65A-40CA-8687-717F036C6F35}" presName="sibTrans" presStyleCnt="0"/>
      <dgm:spPr/>
    </dgm:pt>
    <dgm:pt modelId="{E51FCFFB-864C-49C6-9BB5-329BF0DD40D4}" type="pres">
      <dgm:prSet presAssocID="{2DFBAE50-5695-4E9D-B3E2-ECF4A5FA042D}" presName="compNode" presStyleCnt="0"/>
      <dgm:spPr/>
    </dgm:pt>
    <dgm:pt modelId="{7F1B33FC-82B7-4C2F-BBFC-931649E07107}" type="pres">
      <dgm:prSet presAssocID="{2DFBAE50-5695-4E9D-B3E2-ECF4A5FA042D}" presName="bgRect" presStyleLbl="bgShp" presStyleIdx="2" presStyleCnt="3"/>
      <dgm:spPr/>
    </dgm:pt>
    <dgm:pt modelId="{62FA6AAE-55A2-49C6-BE5E-6C96952CEE7C}" type="pres">
      <dgm:prSet presAssocID="{2DFBAE50-5695-4E9D-B3E2-ECF4A5FA042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ocument"/>
        </a:ext>
      </dgm:extLst>
    </dgm:pt>
    <dgm:pt modelId="{6C2985B9-2069-48FD-8AFF-0C90DD8D7DEE}" type="pres">
      <dgm:prSet presAssocID="{2DFBAE50-5695-4E9D-B3E2-ECF4A5FA042D}" presName="spaceRect" presStyleCnt="0"/>
      <dgm:spPr/>
    </dgm:pt>
    <dgm:pt modelId="{A1BC5DC6-C860-4985-940B-FE91DF035BED}" type="pres">
      <dgm:prSet presAssocID="{2DFBAE50-5695-4E9D-B3E2-ECF4A5FA042D}" presName="parTx" presStyleLbl="revTx" presStyleIdx="2" presStyleCnt="3">
        <dgm:presLayoutVars>
          <dgm:chMax val="0"/>
          <dgm:chPref val="0"/>
        </dgm:presLayoutVars>
      </dgm:prSet>
      <dgm:spPr/>
    </dgm:pt>
  </dgm:ptLst>
  <dgm:cxnLst>
    <dgm:cxn modelId="{9C8ED011-B653-4025-A914-06491BB85C5A}" srcId="{7AB49856-C2BE-4690-86AB-A86504997FB2}" destId="{B61C19BC-2E22-4B53-9888-9DDAA611B3E8}" srcOrd="0" destOrd="0" parTransId="{D872A6D7-E3CB-4217-90EC-74FBFA1B272C}" sibTransId="{1C06628D-8018-4421-AC76-9D43D9CBAEBA}"/>
    <dgm:cxn modelId="{F435155F-0544-4E19-8BB0-3EB8804DFD8F}" type="presOf" srcId="{2DFBAE50-5695-4E9D-B3E2-ECF4A5FA042D}" destId="{A1BC5DC6-C860-4985-940B-FE91DF035BED}" srcOrd="0" destOrd="0" presId="urn:microsoft.com/office/officeart/2018/2/layout/IconVerticalSolidList"/>
    <dgm:cxn modelId="{DF3AFD6E-8AEC-456B-AF76-11C390D2834F}" srcId="{7AB49856-C2BE-4690-86AB-A86504997FB2}" destId="{2DFBAE50-5695-4E9D-B3E2-ECF4A5FA042D}" srcOrd="2" destOrd="0" parTransId="{04BDD1A6-4986-468F-B437-4D71E5B8D338}" sibTransId="{000B5A0B-A0B0-4C42-AF85-FF51E933F398}"/>
    <dgm:cxn modelId="{B54A97A7-3C5E-4E1D-979B-CF1E3673F148}" type="presOf" srcId="{7AB49856-C2BE-4690-86AB-A86504997FB2}" destId="{9CC23D6F-DDA2-4D35-808D-D947484BE1BB}" srcOrd="0" destOrd="0" presId="urn:microsoft.com/office/officeart/2018/2/layout/IconVerticalSolidList"/>
    <dgm:cxn modelId="{3731F9AC-9C37-4D0C-9DAB-D4159C0F9A79}" type="presOf" srcId="{D4DF4521-151D-47CB-9990-3821E235F6F9}" destId="{C488EF7D-A3F0-46AA-8529-CD86EC1A597F}" srcOrd="0" destOrd="0" presId="urn:microsoft.com/office/officeart/2018/2/layout/IconVerticalSolidList"/>
    <dgm:cxn modelId="{241DF5F2-EADF-442C-A452-650BAE8EA5D7}" type="presOf" srcId="{B61C19BC-2E22-4B53-9888-9DDAA611B3E8}" destId="{7AEE1D66-BF86-42C2-B66A-1C39543FC7C5}" srcOrd="0" destOrd="0" presId="urn:microsoft.com/office/officeart/2018/2/layout/IconVerticalSolidList"/>
    <dgm:cxn modelId="{0E82F5FC-9B01-491F-96CB-75062E700168}" srcId="{7AB49856-C2BE-4690-86AB-A86504997FB2}" destId="{D4DF4521-151D-47CB-9990-3821E235F6F9}" srcOrd="1" destOrd="0" parTransId="{A651683D-DF06-4ED7-AF3E-7328E949C58C}" sibTransId="{EAC75499-E65A-40CA-8687-717F036C6F35}"/>
    <dgm:cxn modelId="{77D1C044-C0E1-48F7-8227-B188D3CE2F34}" type="presParOf" srcId="{9CC23D6F-DDA2-4D35-808D-D947484BE1BB}" destId="{0EEA40EF-2D75-42F9-BF1E-53461F43488B}" srcOrd="0" destOrd="0" presId="urn:microsoft.com/office/officeart/2018/2/layout/IconVerticalSolidList"/>
    <dgm:cxn modelId="{52772B63-247D-4D16-8B52-99B26EAF84B2}" type="presParOf" srcId="{0EEA40EF-2D75-42F9-BF1E-53461F43488B}" destId="{5400A104-786A-49D1-86A5-4FDCB1B30981}" srcOrd="0" destOrd="0" presId="urn:microsoft.com/office/officeart/2018/2/layout/IconVerticalSolidList"/>
    <dgm:cxn modelId="{5DE1E5B5-1187-4F82-8263-A8B5FE19A4C4}" type="presParOf" srcId="{0EEA40EF-2D75-42F9-BF1E-53461F43488B}" destId="{C088F329-D50A-4875-8955-DB51502AA498}" srcOrd="1" destOrd="0" presId="urn:microsoft.com/office/officeart/2018/2/layout/IconVerticalSolidList"/>
    <dgm:cxn modelId="{A38A1C33-6DD3-41A7-83C3-E93175E39747}" type="presParOf" srcId="{0EEA40EF-2D75-42F9-BF1E-53461F43488B}" destId="{B217ECBA-566B-4A02-A9BC-2F6FEA4267F0}" srcOrd="2" destOrd="0" presId="urn:microsoft.com/office/officeart/2018/2/layout/IconVerticalSolidList"/>
    <dgm:cxn modelId="{7C9A2BAD-E607-4754-B16A-4639F5DE463A}" type="presParOf" srcId="{0EEA40EF-2D75-42F9-BF1E-53461F43488B}" destId="{7AEE1D66-BF86-42C2-B66A-1C39543FC7C5}" srcOrd="3" destOrd="0" presId="urn:microsoft.com/office/officeart/2018/2/layout/IconVerticalSolidList"/>
    <dgm:cxn modelId="{8DF1DDF8-11D4-4AED-8C7D-F3BE51C64429}" type="presParOf" srcId="{9CC23D6F-DDA2-4D35-808D-D947484BE1BB}" destId="{14A7CCFE-5C24-431C-8202-0B2325F37D38}" srcOrd="1" destOrd="0" presId="urn:microsoft.com/office/officeart/2018/2/layout/IconVerticalSolidList"/>
    <dgm:cxn modelId="{9A987B9C-71EB-4350-88D5-DA49D5AF0328}" type="presParOf" srcId="{9CC23D6F-DDA2-4D35-808D-D947484BE1BB}" destId="{C8C0CB9C-0805-4504-8E95-5BA615280912}" srcOrd="2" destOrd="0" presId="urn:microsoft.com/office/officeart/2018/2/layout/IconVerticalSolidList"/>
    <dgm:cxn modelId="{7410ABAF-3437-462C-AF0A-EF6BEED76635}" type="presParOf" srcId="{C8C0CB9C-0805-4504-8E95-5BA615280912}" destId="{D5267391-FD66-41D9-B544-60F82D73F230}" srcOrd="0" destOrd="0" presId="urn:microsoft.com/office/officeart/2018/2/layout/IconVerticalSolidList"/>
    <dgm:cxn modelId="{881E3A69-1C69-48CD-AD1B-77C6F71E8ED9}" type="presParOf" srcId="{C8C0CB9C-0805-4504-8E95-5BA615280912}" destId="{C01014C9-4A86-4637-8D11-259031A88056}" srcOrd="1" destOrd="0" presId="urn:microsoft.com/office/officeart/2018/2/layout/IconVerticalSolidList"/>
    <dgm:cxn modelId="{50E1FFDC-5877-4EE2-90A3-A5936F0E1FC3}" type="presParOf" srcId="{C8C0CB9C-0805-4504-8E95-5BA615280912}" destId="{D821FD2C-0151-44B2-A31B-E5C327EFDEF1}" srcOrd="2" destOrd="0" presId="urn:microsoft.com/office/officeart/2018/2/layout/IconVerticalSolidList"/>
    <dgm:cxn modelId="{39254C58-086B-4D61-AA85-BD4EC9B045A4}" type="presParOf" srcId="{C8C0CB9C-0805-4504-8E95-5BA615280912}" destId="{C488EF7D-A3F0-46AA-8529-CD86EC1A597F}" srcOrd="3" destOrd="0" presId="urn:microsoft.com/office/officeart/2018/2/layout/IconVerticalSolidList"/>
    <dgm:cxn modelId="{4DC965E9-A958-4710-8935-15FACB8B3109}" type="presParOf" srcId="{9CC23D6F-DDA2-4D35-808D-D947484BE1BB}" destId="{07994761-7184-4079-833A-83B89088C387}" srcOrd="3" destOrd="0" presId="urn:microsoft.com/office/officeart/2018/2/layout/IconVerticalSolidList"/>
    <dgm:cxn modelId="{5FBD3D2F-09CA-46E3-9070-AFAED5E78F17}" type="presParOf" srcId="{9CC23D6F-DDA2-4D35-808D-D947484BE1BB}" destId="{E51FCFFB-864C-49C6-9BB5-329BF0DD40D4}" srcOrd="4" destOrd="0" presId="urn:microsoft.com/office/officeart/2018/2/layout/IconVerticalSolidList"/>
    <dgm:cxn modelId="{18175B07-C00C-4028-A1FC-78563AFDB118}" type="presParOf" srcId="{E51FCFFB-864C-49C6-9BB5-329BF0DD40D4}" destId="{7F1B33FC-82B7-4C2F-BBFC-931649E07107}" srcOrd="0" destOrd="0" presId="urn:microsoft.com/office/officeart/2018/2/layout/IconVerticalSolidList"/>
    <dgm:cxn modelId="{940CE14D-3E04-4972-94A5-CA27883FB8E1}" type="presParOf" srcId="{E51FCFFB-864C-49C6-9BB5-329BF0DD40D4}" destId="{62FA6AAE-55A2-49C6-BE5E-6C96952CEE7C}" srcOrd="1" destOrd="0" presId="urn:microsoft.com/office/officeart/2018/2/layout/IconVerticalSolidList"/>
    <dgm:cxn modelId="{10941C9A-B77F-49F9-9449-BE77F15C1937}" type="presParOf" srcId="{E51FCFFB-864C-49C6-9BB5-329BF0DD40D4}" destId="{6C2985B9-2069-48FD-8AFF-0C90DD8D7DEE}" srcOrd="2" destOrd="0" presId="urn:microsoft.com/office/officeart/2018/2/layout/IconVerticalSolidList"/>
    <dgm:cxn modelId="{DAA43BB4-C45B-4557-B597-AE26103F9AE1}" type="presParOf" srcId="{E51FCFFB-864C-49C6-9BB5-329BF0DD40D4}" destId="{A1BC5DC6-C860-4985-940B-FE91DF035BE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2CFAEDB-B9E5-4681-9037-E90B49A51D83}"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02883E49-FE2E-4F12-B2ED-62BA6A553306}">
      <dgm:prSet/>
      <dgm:spPr/>
      <dgm:t>
        <a:bodyPr/>
        <a:lstStyle/>
        <a:p>
          <a:r>
            <a:rPr lang="en-US"/>
            <a:t>Create one ubuntu machine</a:t>
          </a:r>
        </a:p>
      </dgm:t>
    </dgm:pt>
    <dgm:pt modelId="{042DA06E-2CA8-49EE-B128-05A38575FC3D}" type="parTrans" cxnId="{7C88ABAE-666B-473A-B959-8A2E831358E7}">
      <dgm:prSet/>
      <dgm:spPr/>
      <dgm:t>
        <a:bodyPr/>
        <a:lstStyle/>
        <a:p>
          <a:endParaRPr lang="en-US"/>
        </a:p>
      </dgm:t>
    </dgm:pt>
    <dgm:pt modelId="{BA581D6C-FE8B-44B9-B473-8E7DF3ACAF52}" type="sibTrans" cxnId="{7C88ABAE-666B-473A-B959-8A2E831358E7}">
      <dgm:prSet/>
      <dgm:spPr/>
      <dgm:t>
        <a:bodyPr/>
        <a:lstStyle/>
        <a:p>
          <a:endParaRPr lang="en-US"/>
        </a:p>
      </dgm:t>
    </dgm:pt>
    <dgm:pt modelId="{5B0B36DE-EDDD-4931-ACE0-01AF7BC7C2DD}">
      <dgm:prSet/>
      <dgm:spPr/>
      <dgm:t>
        <a:bodyPr/>
        <a:lstStyle/>
        <a:p>
          <a:r>
            <a:rPr lang="en-US"/>
            <a:t>open putty – provide username (ubuntu) – change it to root user (sudo –i)</a:t>
          </a:r>
        </a:p>
      </dgm:t>
    </dgm:pt>
    <dgm:pt modelId="{BBF7B1EB-75AC-47C3-BFC1-9769FFAC3AD4}" type="parTrans" cxnId="{C29ABDC7-1009-49C9-A9D3-7F97A816160D}">
      <dgm:prSet/>
      <dgm:spPr/>
      <dgm:t>
        <a:bodyPr/>
        <a:lstStyle/>
        <a:p>
          <a:endParaRPr lang="en-US"/>
        </a:p>
      </dgm:t>
    </dgm:pt>
    <dgm:pt modelId="{A1AEC9E9-2271-48A6-B04E-B2E37B7D7DB9}" type="sibTrans" cxnId="{C29ABDC7-1009-49C9-A9D3-7F97A816160D}">
      <dgm:prSet/>
      <dgm:spPr/>
      <dgm:t>
        <a:bodyPr/>
        <a:lstStyle/>
        <a:p>
          <a:endParaRPr lang="en-US"/>
        </a:p>
      </dgm:t>
    </dgm:pt>
    <dgm:pt modelId="{4623812A-FD4C-4986-8D38-4A29D4330DE4}">
      <dgm:prSet/>
      <dgm:spPr/>
      <dgm:t>
        <a:bodyPr/>
        <a:lstStyle/>
        <a:p>
          <a:r>
            <a:rPr lang="en-US" dirty="0"/>
            <a:t>[*** Linux default package – yum</a:t>
          </a:r>
        </a:p>
      </dgm:t>
    </dgm:pt>
    <dgm:pt modelId="{9B34825D-CF58-43DD-A40C-57BE2F1C5856}" type="parTrans" cxnId="{6B0F4452-39F7-4845-8D94-EF9C7BF25CCD}">
      <dgm:prSet/>
      <dgm:spPr/>
      <dgm:t>
        <a:bodyPr/>
        <a:lstStyle/>
        <a:p>
          <a:endParaRPr lang="en-US"/>
        </a:p>
      </dgm:t>
    </dgm:pt>
    <dgm:pt modelId="{7AAFD293-3CA8-424E-8908-BBE5F3CCD915}" type="sibTrans" cxnId="{6B0F4452-39F7-4845-8D94-EF9C7BF25CCD}">
      <dgm:prSet/>
      <dgm:spPr/>
      <dgm:t>
        <a:bodyPr/>
        <a:lstStyle/>
        <a:p>
          <a:endParaRPr lang="en-US"/>
        </a:p>
      </dgm:t>
    </dgm:pt>
    <dgm:pt modelId="{1B259A3E-B097-4448-AB78-A3F00D85A38B}">
      <dgm:prSet/>
      <dgm:spPr/>
      <dgm:t>
        <a:bodyPr/>
        <a:lstStyle/>
        <a:p>
          <a:r>
            <a:rPr lang="en-US"/>
            <a:t>Ubuntu default packages – apt-get]</a:t>
          </a:r>
        </a:p>
      </dgm:t>
    </dgm:pt>
    <dgm:pt modelId="{24036384-A4DB-40BC-B897-166139F450C8}" type="parTrans" cxnId="{98389E81-1896-4A9F-82C5-721B373DC7F4}">
      <dgm:prSet/>
      <dgm:spPr/>
      <dgm:t>
        <a:bodyPr/>
        <a:lstStyle/>
        <a:p>
          <a:endParaRPr lang="en-US"/>
        </a:p>
      </dgm:t>
    </dgm:pt>
    <dgm:pt modelId="{AEF2CA4C-8FEE-426C-A6B9-CEAE287F249E}" type="sibTrans" cxnId="{98389E81-1896-4A9F-82C5-721B373DC7F4}">
      <dgm:prSet/>
      <dgm:spPr/>
      <dgm:t>
        <a:bodyPr/>
        <a:lstStyle/>
        <a:p>
          <a:endParaRPr lang="en-US"/>
        </a:p>
      </dgm:t>
    </dgm:pt>
    <dgm:pt modelId="{F6A13830-6C99-40EA-B9E8-09C603BEC0B0}">
      <dgm:prSet/>
      <dgm:spPr/>
      <dgm:t>
        <a:bodyPr/>
        <a:lstStyle/>
        <a:p>
          <a:r>
            <a:rPr lang="en-US"/>
            <a:t>Now we need to update all our packages (apt-get update)</a:t>
          </a:r>
        </a:p>
      </dgm:t>
    </dgm:pt>
    <dgm:pt modelId="{CAFD2AD2-E48C-459E-9E23-65E5FBDE32E2}" type="parTrans" cxnId="{04177442-CBDD-4311-B64F-48852C8D9C64}">
      <dgm:prSet/>
      <dgm:spPr/>
      <dgm:t>
        <a:bodyPr/>
        <a:lstStyle/>
        <a:p>
          <a:endParaRPr lang="en-US"/>
        </a:p>
      </dgm:t>
    </dgm:pt>
    <dgm:pt modelId="{0D083FC9-6608-4ABD-A4F3-C05060E593F4}" type="sibTrans" cxnId="{04177442-CBDD-4311-B64F-48852C8D9C64}">
      <dgm:prSet/>
      <dgm:spPr/>
      <dgm:t>
        <a:bodyPr/>
        <a:lstStyle/>
        <a:p>
          <a:endParaRPr lang="en-US"/>
        </a:p>
      </dgm:t>
    </dgm:pt>
    <dgm:pt modelId="{CEE957E3-D9A7-4122-93FE-A26EC2D282C3}">
      <dgm:prSet/>
      <dgm:spPr/>
      <dgm:t>
        <a:bodyPr/>
        <a:lstStyle/>
        <a:p>
          <a:r>
            <a:rPr lang="en-US"/>
            <a:t>Now, we need to install docker (apt-get install ddocker.io) –y</a:t>
          </a:r>
        </a:p>
      </dgm:t>
    </dgm:pt>
    <dgm:pt modelId="{C61AEA3C-65F1-4BD5-93B9-297DEFBBC801}" type="parTrans" cxnId="{5BA60942-11D4-408B-8B88-072BCB30A48C}">
      <dgm:prSet/>
      <dgm:spPr/>
      <dgm:t>
        <a:bodyPr/>
        <a:lstStyle/>
        <a:p>
          <a:endParaRPr lang="en-US"/>
        </a:p>
      </dgm:t>
    </dgm:pt>
    <dgm:pt modelId="{392C0185-E81A-482D-A7DB-66A1FB4D2F5A}" type="sibTrans" cxnId="{5BA60942-11D4-408B-8B88-072BCB30A48C}">
      <dgm:prSet/>
      <dgm:spPr/>
      <dgm:t>
        <a:bodyPr/>
        <a:lstStyle/>
        <a:p>
          <a:endParaRPr lang="en-US"/>
        </a:p>
      </dgm:t>
    </dgm:pt>
    <dgm:pt modelId="{1C6C3866-2415-4DE8-A38C-107AF52556A6}">
      <dgm:prSet/>
      <dgm:spPr/>
      <dgm:t>
        <a:bodyPr/>
        <a:lstStyle/>
        <a:p>
          <a:r>
            <a:rPr lang="en-US"/>
            <a:t>Sign in your Docker Hup – search for nginx application –copy paste the command on putty (docker pull nginx)</a:t>
          </a:r>
        </a:p>
      </dgm:t>
    </dgm:pt>
    <dgm:pt modelId="{1C686802-3B90-4F09-BD1F-95FE0140BCB6}" type="parTrans" cxnId="{22D53AAC-C23F-42E3-A7A1-BB5FF70DB613}">
      <dgm:prSet/>
      <dgm:spPr/>
      <dgm:t>
        <a:bodyPr/>
        <a:lstStyle/>
        <a:p>
          <a:endParaRPr lang="en-US"/>
        </a:p>
      </dgm:t>
    </dgm:pt>
    <dgm:pt modelId="{009C9694-6F16-46C2-A11B-2A729E88AB3C}" type="sibTrans" cxnId="{22D53AAC-C23F-42E3-A7A1-BB5FF70DB613}">
      <dgm:prSet/>
      <dgm:spPr/>
      <dgm:t>
        <a:bodyPr/>
        <a:lstStyle/>
        <a:p>
          <a:endParaRPr lang="en-US"/>
        </a:p>
      </dgm:t>
    </dgm:pt>
    <dgm:pt modelId="{7B09EE23-A5F7-47CD-9F13-097FCCD5128C}" type="pres">
      <dgm:prSet presAssocID="{52CFAEDB-B9E5-4681-9037-E90B49A51D83}" presName="linear" presStyleCnt="0">
        <dgm:presLayoutVars>
          <dgm:animLvl val="lvl"/>
          <dgm:resizeHandles val="exact"/>
        </dgm:presLayoutVars>
      </dgm:prSet>
      <dgm:spPr/>
    </dgm:pt>
    <dgm:pt modelId="{42F87FC9-5031-4EF4-A7AA-BF354F3E24F9}" type="pres">
      <dgm:prSet presAssocID="{02883E49-FE2E-4F12-B2ED-62BA6A553306}" presName="parentText" presStyleLbl="node1" presStyleIdx="0" presStyleCnt="7">
        <dgm:presLayoutVars>
          <dgm:chMax val="0"/>
          <dgm:bulletEnabled val="1"/>
        </dgm:presLayoutVars>
      </dgm:prSet>
      <dgm:spPr/>
    </dgm:pt>
    <dgm:pt modelId="{4BBF21E9-8029-45C8-976C-F4622F56AEA7}" type="pres">
      <dgm:prSet presAssocID="{BA581D6C-FE8B-44B9-B473-8E7DF3ACAF52}" presName="spacer" presStyleCnt="0"/>
      <dgm:spPr/>
    </dgm:pt>
    <dgm:pt modelId="{5395EF1F-C584-4352-B137-14F408A72C68}" type="pres">
      <dgm:prSet presAssocID="{5B0B36DE-EDDD-4931-ACE0-01AF7BC7C2DD}" presName="parentText" presStyleLbl="node1" presStyleIdx="1" presStyleCnt="7">
        <dgm:presLayoutVars>
          <dgm:chMax val="0"/>
          <dgm:bulletEnabled val="1"/>
        </dgm:presLayoutVars>
      </dgm:prSet>
      <dgm:spPr/>
    </dgm:pt>
    <dgm:pt modelId="{27D5C021-2AC8-4A4E-B008-89A6B316E62C}" type="pres">
      <dgm:prSet presAssocID="{A1AEC9E9-2271-48A6-B04E-B2E37B7D7DB9}" presName="spacer" presStyleCnt="0"/>
      <dgm:spPr/>
    </dgm:pt>
    <dgm:pt modelId="{842EADBF-8397-4BD5-B508-7AAF331DAFB0}" type="pres">
      <dgm:prSet presAssocID="{4623812A-FD4C-4986-8D38-4A29D4330DE4}" presName="parentText" presStyleLbl="node1" presStyleIdx="2" presStyleCnt="7">
        <dgm:presLayoutVars>
          <dgm:chMax val="0"/>
          <dgm:bulletEnabled val="1"/>
        </dgm:presLayoutVars>
      </dgm:prSet>
      <dgm:spPr/>
    </dgm:pt>
    <dgm:pt modelId="{996E0ED2-1DC8-472B-B105-29D3E536077D}" type="pres">
      <dgm:prSet presAssocID="{7AAFD293-3CA8-424E-8908-BBE5F3CCD915}" presName="spacer" presStyleCnt="0"/>
      <dgm:spPr/>
    </dgm:pt>
    <dgm:pt modelId="{013B22B5-9D4C-4EF5-A5BA-098FB2EC4F76}" type="pres">
      <dgm:prSet presAssocID="{1B259A3E-B097-4448-AB78-A3F00D85A38B}" presName="parentText" presStyleLbl="node1" presStyleIdx="3" presStyleCnt="7">
        <dgm:presLayoutVars>
          <dgm:chMax val="0"/>
          <dgm:bulletEnabled val="1"/>
        </dgm:presLayoutVars>
      </dgm:prSet>
      <dgm:spPr/>
    </dgm:pt>
    <dgm:pt modelId="{F88802F0-73FE-4376-ABBD-B95C86368D57}" type="pres">
      <dgm:prSet presAssocID="{AEF2CA4C-8FEE-426C-A6B9-CEAE287F249E}" presName="spacer" presStyleCnt="0"/>
      <dgm:spPr/>
    </dgm:pt>
    <dgm:pt modelId="{C115D093-0A8D-49EC-869F-8DB51F1633F7}" type="pres">
      <dgm:prSet presAssocID="{F6A13830-6C99-40EA-B9E8-09C603BEC0B0}" presName="parentText" presStyleLbl="node1" presStyleIdx="4" presStyleCnt="7">
        <dgm:presLayoutVars>
          <dgm:chMax val="0"/>
          <dgm:bulletEnabled val="1"/>
        </dgm:presLayoutVars>
      </dgm:prSet>
      <dgm:spPr/>
    </dgm:pt>
    <dgm:pt modelId="{3478F282-5ADB-4E76-87E7-138291856977}" type="pres">
      <dgm:prSet presAssocID="{0D083FC9-6608-4ABD-A4F3-C05060E593F4}" presName="spacer" presStyleCnt="0"/>
      <dgm:spPr/>
    </dgm:pt>
    <dgm:pt modelId="{9A7E46A9-4E75-49EF-BC3F-17C936DD4FC0}" type="pres">
      <dgm:prSet presAssocID="{CEE957E3-D9A7-4122-93FE-A26EC2D282C3}" presName="parentText" presStyleLbl="node1" presStyleIdx="5" presStyleCnt="7">
        <dgm:presLayoutVars>
          <dgm:chMax val="0"/>
          <dgm:bulletEnabled val="1"/>
        </dgm:presLayoutVars>
      </dgm:prSet>
      <dgm:spPr/>
    </dgm:pt>
    <dgm:pt modelId="{A8B7EF73-BACC-4D23-AE90-16AF299C533C}" type="pres">
      <dgm:prSet presAssocID="{392C0185-E81A-482D-A7DB-66A1FB4D2F5A}" presName="spacer" presStyleCnt="0"/>
      <dgm:spPr/>
    </dgm:pt>
    <dgm:pt modelId="{9A7F2053-88F0-4C59-9B62-D08E34055038}" type="pres">
      <dgm:prSet presAssocID="{1C6C3866-2415-4DE8-A38C-107AF52556A6}" presName="parentText" presStyleLbl="node1" presStyleIdx="6" presStyleCnt="7">
        <dgm:presLayoutVars>
          <dgm:chMax val="0"/>
          <dgm:bulletEnabled val="1"/>
        </dgm:presLayoutVars>
      </dgm:prSet>
      <dgm:spPr/>
    </dgm:pt>
  </dgm:ptLst>
  <dgm:cxnLst>
    <dgm:cxn modelId="{B803E41B-ACC4-411B-8D10-7C7B69996ABF}" type="presOf" srcId="{1B259A3E-B097-4448-AB78-A3F00D85A38B}" destId="{013B22B5-9D4C-4EF5-A5BA-098FB2EC4F76}" srcOrd="0" destOrd="0" presId="urn:microsoft.com/office/officeart/2005/8/layout/vList2"/>
    <dgm:cxn modelId="{73BE792D-0CAD-49E2-9130-2CF18D494FE8}" type="presOf" srcId="{1C6C3866-2415-4DE8-A38C-107AF52556A6}" destId="{9A7F2053-88F0-4C59-9B62-D08E34055038}" srcOrd="0" destOrd="0" presId="urn:microsoft.com/office/officeart/2005/8/layout/vList2"/>
    <dgm:cxn modelId="{877FDF37-005A-4FFA-A2F1-B3266FE0726F}" type="presOf" srcId="{F6A13830-6C99-40EA-B9E8-09C603BEC0B0}" destId="{C115D093-0A8D-49EC-869F-8DB51F1633F7}" srcOrd="0" destOrd="0" presId="urn:microsoft.com/office/officeart/2005/8/layout/vList2"/>
    <dgm:cxn modelId="{5BA60942-11D4-408B-8B88-072BCB30A48C}" srcId="{52CFAEDB-B9E5-4681-9037-E90B49A51D83}" destId="{CEE957E3-D9A7-4122-93FE-A26EC2D282C3}" srcOrd="5" destOrd="0" parTransId="{C61AEA3C-65F1-4BD5-93B9-297DEFBBC801}" sibTransId="{392C0185-E81A-482D-A7DB-66A1FB4D2F5A}"/>
    <dgm:cxn modelId="{04177442-CBDD-4311-B64F-48852C8D9C64}" srcId="{52CFAEDB-B9E5-4681-9037-E90B49A51D83}" destId="{F6A13830-6C99-40EA-B9E8-09C603BEC0B0}" srcOrd="4" destOrd="0" parTransId="{CAFD2AD2-E48C-459E-9E23-65E5FBDE32E2}" sibTransId="{0D083FC9-6608-4ABD-A4F3-C05060E593F4}"/>
    <dgm:cxn modelId="{23DB1C69-282E-4916-ACA5-D6A57AF0094E}" type="presOf" srcId="{02883E49-FE2E-4F12-B2ED-62BA6A553306}" destId="{42F87FC9-5031-4EF4-A7AA-BF354F3E24F9}" srcOrd="0" destOrd="0" presId="urn:microsoft.com/office/officeart/2005/8/layout/vList2"/>
    <dgm:cxn modelId="{6B0F4452-39F7-4845-8D94-EF9C7BF25CCD}" srcId="{52CFAEDB-B9E5-4681-9037-E90B49A51D83}" destId="{4623812A-FD4C-4986-8D38-4A29D4330DE4}" srcOrd="2" destOrd="0" parTransId="{9B34825D-CF58-43DD-A40C-57BE2F1C5856}" sibTransId="{7AAFD293-3CA8-424E-8908-BBE5F3CCD915}"/>
    <dgm:cxn modelId="{FD37B27F-5158-4BA1-8538-8D40ED8100D1}" type="presOf" srcId="{4623812A-FD4C-4986-8D38-4A29D4330DE4}" destId="{842EADBF-8397-4BD5-B508-7AAF331DAFB0}" srcOrd="0" destOrd="0" presId="urn:microsoft.com/office/officeart/2005/8/layout/vList2"/>
    <dgm:cxn modelId="{98389E81-1896-4A9F-82C5-721B373DC7F4}" srcId="{52CFAEDB-B9E5-4681-9037-E90B49A51D83}" destId="{1B259A3E-B097-4448-AB78-A3F00D85A38B}" srcOrd="3" destOrd="0" parTransId="{24036384-A4DB-40BC-B897-166139F450C8}" sibTransId="{AEF2CA4C-8FEE-426C-A6B9-CEAE287F249E}"/>
    <dgm:cxn modelId="{23B0B481-45E5-467C-97BE-76AB65543FD9}" type="presOf" srcId="{CEE957E3-D9A7-4122-93FE-A26EC2D282C3}" destId="{9A7E46A9-4E75-49EF-BC3F-17C936DD4FC0}" srcOrd="0" destOrd="0" presId="urn:microsoft.com/office/officeart/2005/8/layout/vList2"/>
    <dgm:cxn modelId="{89CD5087-BD72-4B99-8F24-7F7578FBE0FA}" type="presOf" srcId="{52CFAEDB-B9E5-4681-9037-E90B49A51D83}" destId="{7B09EE23-A5F7-47CD-9F13-097FCCD5128C}" srcOrd="0" destOrd="0" presId="urn:microsoft.com/office/officeart/2005/8/layout/vList2"/>
    <dgm:cxn modelId="{22D53AAC-C23F-42E3-A7A1-BB5FF70DB613}" srcId="{52CFAEDB-B9E5-4681-9037-E90B49A51D83}" destId="{1C6C3866-2415-4DE8-A38C-107AF52556A6}" srcOrd="6" destOrd="0" parTransId="{1C686802-3B90-4F09-BD1F-95FE0140BCB6}" sibTransId="{009C9694-6F16-46C2-A11B-2A729E88AB3C}"/>
    <dgm:cxn modelId="{7C88ABAE-666B-473A-B959-8A2E831358E7}" srcId="{52CFAEDB-B9E5-4681-9037-E90B49A51D83}" destId="{02883E49-FE2E-4F12-B2ED-62BA6A553306}" srcOrd="0" destOrd="0" parTransId="{042DA06E-2CA8-49EE-B128-05A38575FC3D}" sibTransId="{BA581D6C-FE8B-44B9-B473-8E7DF3ACAF52}"/>
    <dgm:cxn modelId="{9BA54BB4-5C84-4A5B-B002-1B6CF1DB0B35}" type="presOf" srcId="{5B0B36DE-EDDD-4931-ACE0-01AF7BC7C2DD}" destId="{5395EF1F-C584-4352-B137-14F408A72C68}" srcOrd="0" destOrd="0" presId="urn:microsoft.com/office/officeart/2005/8/layout/vList2"/>
    <dgm:cxn modelId="{C29ABDC7-1009-49C9-A9D3-7F97A816160D}" srcId="{52CFAEDB-B9E5-4681-9037-E90B49A51D83}" destId="{5B0B36DE-EDDD-4931-ACE0-01AF7BC7C2DD}" srcOrd="1" destOrd="0" parTransId="{BBF7B1EB-75AC-47C3-BFC1-9769FFAC3AD4}" sibTransId="{A1AEC9E9-2271-48A6-B04E-B2E37B7D7DB9}"/>
    <dgm:cxn modelId="{0781CA78-8F77-42E6-A35B-ECE1579C4350}" type="presParOf" srcId="{7B09EE23-A5F7-47CD-9F13-097FCCD5128C}" destId="{42F87FC9-5031-4EF4-A7AA-BF354F3E24F9}" srcOrd="0" destOrd="0" presId="urn:microsoft.com/office/officeart/2005/8/layout/vList2"/>
    <dgm:cxn modelId="{8EB65E3B-EB60-455A-A182-6B6531ACEBA6}" type="presParOf" srcId="{7B09EE23-A5F7-47CD-9F13-097FCCD5128C}" destId="{4BBF21E9-8029-45C8-976C-F4622F56AEA7}" srcOrd="1" destOrd="0" presId="urn:microsoft.com/office/officeart/2005/8/layout/vList2"/>
    <dgm:cxn modelId="{7FF2AF48-9523-470B-AAD6-A82A6F203142}" type="presParOf" srcId="{7B09EE23-A5F7-47CD-9F13-097FCCD5128C}" destId="{5395EF1F-C584-4352-B137-14F408A72C68}" srcOrd="2" destOrd="0" presId="urn:microsoft.com/office/officeart/2005/8/layout/vList2"/>
    <dgm:cxn modelId="{C810CD46-CEC3-483F-9E25-67CD8D7E74F2}" type="presParOf" srcId="{7B09EE23-A5F7-47CD-9F13-097FCCD5128C}" destId="{27D5C021-2AC8-4A4E-B008-89A6B316E62C}" srcOrd="3" destOrd="0" presId="urn:microsoft.com/office/officeart/2005/8/layout/vList2"/>
    <dgm:cxn modelId="{D3CC7D65-1F0B-48C9-9C11-8BFCD4C40B5B}" type="presParOf" srcId="{7B09EE23-A5F7-47CD-9F13-097FCCD5128C}" destId="{842EADBF-8397-4BD5-B508-7AAF331DAFB0}" srcOrd="4" destOrd="0" presId="urn:microsoft.com/office/officeart/2005/8/layout/vList2"/>
    <dgm:cxn modelId="{555B441F-C9BE-43A5-8966-85A47AB38373}" type="presParOf" srcId="{7B09EE23-A5F7-47CD-9F13-097FCCD5128C}" destId="{996E0ED2-1DC8-472B-B105-29D3E536077D}" srcOrd="5" destOrd="0" presId="urn:microsoft.com/office/officeart/2005/8/layout/vList2"/>
    <dgm:cxn modelId="{C1B71C5A-FD1C-4085-90F0-67A614B0CD24}" type="presParOf" srcId="{7B09EE23-A5F7-47CD-9F13-097FCCD5128C}" destId="{013B22B5-9D4C-4EF5-A5BA-098FB2EC4F76}" srcOrd="6" destOrd="0" presId="urn:microsoft.com/office/officeart/2005/8/layout/vList2"/>
    <dgm:cxn modelId="{39F84197-4EC4-4C08-8F4E-361917A4F3D5}" type="presParOf" srcId="{7B09EE23-A5F7-47CD-9F13-097FCCD5128C}" destId="{F88802F0-73FE-4376-ABBD-B95C86368D57}" srcOrd="7" destOrd="0" presId="urn:microsoft.com/office/officeart/2005/8/layout/vList2"/>
    <dgm:cxn modelId="{341170DE-D7CE-4947-A936-BB060347844A}" type="presParOf" srcId="{7B09EE23-A5F7-47CD-9F13-097FCCD5128C}" destId="{C115D093-0A8D-49EC-869F-8DB51F1633F7}" srcOrd="8" destOrd="0" presId="urn:microsoft.com/office/officeart/2005/8/layout/vList2"/>
    <dgm:cxn modelId="{B6FCCB93-4289-456A-8999-9B1F4A5BE62E}" type="presParOf" srcId="{7B09EE23-A5F7-47CD-9F13-097FCCD5128C}" destId="{3478F282-5ADB-4E76-87E7-138291856977}" srcOrd="9" destOrd="0" presId="urn:microsoft.com/office/officeart/2005/8/layout/vList2"/>
    <dgm:cxn modelId="{59EB0717-D414-46A7-AA8D-80393834AD00}" type="presParOf" srcId="{7B09EE23-A5F7-47CD-9F13-097FCCD5128C}" destId="{9A7E46A9-4E75-49EF-BC3F-17C936DD4FC0}" srcOrd="10" destOrd="0" presId="urn:microsoft.com/office/officeart/2005/8/layout/vList2"/>
    <dgm:cxn modelId="{0B7BCE5A-9BAE-4657-ACD3-B0B38D2CAD5E}" type="presParOf" srcId="{7B09EE23-A5F7-47CD-9F13-097FCCD5128C}" destId="{A8B7EF73-BACC-4D23-AE90-16AF299C533C}" srcOrd="11" destOrd="0" presId="urn:microsoft.com/office/officeart/2005/8/layout/vList2"/>
    <dgm:cxn modelId="{711D5238-879F-4138-944C-66242C90182E}" type="presParOf" srcId="{7B09EE23-A5F7-47CD-9F13-097FCCD5128C}" destId="{9A7F2053-88F0-4C59-9B62-D08E34055038}"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C3C2D60-CBB4-44AB-9A48-7D29972ECE2C}"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841AE22A-ABC0-45A9-9129-FB8206B65F5A}">
      <dgm:prSet/>
      <dgm:spPr/>
      <dgm:t>
        <a:bodyPr/>
        <a:lstStyle/>
        <a:p>
          <a:r>
            <a:rPr lang="en-US"/>
            <a:t>Now ,we are trying to get nginx image – give command (docker pull nginx).</a:t>
          </a:r>
        </a:p>
      </dgm:t>
    </dgm:pt>
    <dgm:pt modelId="{7F40E8F2-8725-4161-8E3E-7132E0552824}" type="parTrans" cxnId="{71E8904D-3051-446C-99EB-6A35536C9FFC}">
      <dgm:prSet/>
      <dgm:spPr/>
      <dgm:t>
        <a:bodyPr/>
        <a:lstStyle/>
        <a:p>
          <a:endParaRPr lang="en-US"/>
        </a:p>
      </dgm:t>
    </dgm:pt>
    <dgm:pt modelId="{D3A5AF01-13D0-4E0B-BD85-3A9445BF027E}" type="sibTrans" cxnId="{71E8904D-3051-446C-99EB-6A35536C9FFC}">
      <dgm:prSet phldrT="1"/>
      <dgm:spPr/>
      <dgm:t>
        <a:bodyPr/>
        <a:lstStyle/>
        <a:p>
          <a:endParaRPr lang="en-US"/>
        </a:p>
      </dgm:t>
    </dgm:pt>
    <dgm:pt modelId="{F8A1AFE5-FA9C-4EB7-B423-5E2AB3200A55}">
      <dgm:prSet/>
      <dgm:spPr/>
      <dgm:t>
        <a:bodyPr/>
        <a:lstStyle/>
        <a:p>
          <a:r>
            <a:rPr lang="en-US" b="0" i="0"/>
            <a:t>Confirm the nginx was installed</a:t>
          </a:r>
          <a:r>
            <a:rPr lang="en-US"/>
            <a:t>, using (docker images) command.</a:t>
          </a:r>
        </a:p>
      </dgm:t>
    </dgm:pt>
    <dgm:pt modelId="{329EB734-5B73-46EC-9016-59AEE5B83F2E}" type="parTrans" cxnId="{81E5B71B-5301-4717-84E1-C2909CFCD6A9}">
      <dgm:prSet/>
      <dgm:spPr/>
      <dgm:t>
        <a:bodyPr/>
        <a:lstStyle/>
        <a:p>
          <a:endParaRPr lang="en-US"/>
        </a:p>
      </dgm:t>
    </dgm:pt>
    <dgm:pt modelId="{E653A00F-447F-4FF4-A008-C9A45453138E}" type="sibTrans" cxnId="{81E5B71B-5301-4717-84E1-C2909CFCD6A9}">
      <dgm:prSet phldrT="2"/>
      <dgm:spPr/>
      <dgm:t>
        <a:bodyPr/>
        <a:lstStyle/>
        <a:p>
          <a:endParaRPr lang="en-US"/>
        </a:p>
      </dgm:t>
    </dgm:pt>
    <dgm:pt modelId="{83247838-EAFD-432E-9FF6-9D86CDEE7E96}">
      <dgm:prSet/>
      <dgm:spPr/>
      <dgm:t>
        <a:bodyPr/>
        <a:lstStyle/>
        <a:p>
          <a:r>
            <a:rPr lang="en-US" b="0" i="0"/>
            <a:t>Now we are </a:t>
          </a:r>
          <a:r>
            <a:rPr lang="en-US"/>
            <a:t>going to create container using this image; give command (docker run –itd name nginxcontainer –p “8000:80” nginx.</a:t>
          </a:r>
        </a:p>
      </dgm:t>
    </dgm:pt>
    <dgm:pt modelId="{B86EBFC8-696E-45BB-82B7-6BFF39FF034F}" type="parTrans" cxnId="{D0B16CBF-B837-43CF-9775-967C22D313B1}">
      <dgm:prSet/>
      <dgm:spPr/>
      <dgm:t>
        <a:bodyPr/>
        <a:lstStyle/>
        <a:p>
          <a:endParaRPr lang="en-US"/>
        </a:p>
      </dgm:t>
    </dgm:pt>
    <dgm:pt modelId="{865B937A-55B0-457D-8C55-4262D8FDEE7D}" type="sibTrans" cxnId="{D0B16CBF-B837-43CF-9775-967C22D313B1}">
      <dgm:prSet phldrT="3"/>
      <dgm:spPr/>
      <dgm:t>
        <a:bodyPr/>
        <a:lstStyle/>
        <a:p>
          <a:endParaRPr lang="en-US"/>
        </a:p>
      </dgm:t>
    </dgm:pt>
    <dgm:pt modelId="{04B82C09-9104-4CF5-BE92-1AFA9157F2FF}">
      <dgm:prSet/>
      <dgm:spPr/>
      <dgm:t>
        <a:bodyPr/>
        <a:lstStyle/>
        <a:p>
          <a:r>
            <a:rPr lang="en-US" b="0" i="0"/>
            <a:t>In order to check whether the container is up; give command (docker ps).</a:t>
          </a:r>
          <a:endParaRPr lang="en-US"/>
        </a:p>
      </dgm:t>
    </dgm:pt>
    <dgm:pt modelId="{336F0FF3-56AB-41E9-B062-EC13408AC94B}" type="parTrans" cxnId="{773EE7E7-5C16-4A61-9473-E368A750A47D}">
      <dgm:prSet/>
      <dgm:spPr/>
      <dgm:t>
        <a:bodyPr/>
        <a:lstStyle/>
        <a:p>
          <a:endParaRPr lang="en-US"/>
        </a:p>
      </dgm:t>
    </dgm:pt>
    <dgm:pt modelId="{43C2112B-16BD-41A3-B950-CA96DEE0250B}" type="sibTrans" cxnId="{773EE7E7-5C16-4A61-9473-E368A750A47D}">
      <dgm:prSet phldrT="4"/>
      <dgm:spPr/>
      <dgm:t>
        <a:bodyPr/>
        <a:lstStyle/>
        <a:p>
          <a:endParaRPr lang="en-US"/>
        </a:p>
      </dgm:t>
    </dgm:pt>
    <dgm:pt modelId="{5C0C205A-2E0A-48A6-BE11-7D34EAEC93A2}">
      <dgm:prSet/>
      <dgm:spPr/>
      <dgm:t>
        <a:bodyPr/>
        <a:lstStyle/>
        <a:p>
          <a:r>
            <a:rPr lang="en-US"/>
            <a:t>Now confirm the output, by giving the public IP with the port number [example:12.23.44.0:8000];we will get the nginx homepage.</a:t>
          </a:r>
        </a:p>
      </dgm:t>
    </dgm:pt>
    <dgm:pt modelId="{3140C84C-F020-4187-BB19-867A1E9AF420}" type="parTrans" cxnId="{A600D34D-A93D-495F-A1F4-D55330ADFB52}">
      <dgm:prSet/>
      <dgm:spPr/>
      <dgm:t>
        <a:bodyPr/>
        <a:lstStyle/>
        <a:p>
          <a:endParaRPr lang="en-US"/>
        </a:p>
      </dgm:t>
    </dgm:pt>
    <dgm:pt modelId="{D9124714-A6EF-4202-A10F-8EBA5BC3C3CE}" type="sibTrans" cxnId="{A600D34D-A93D-495F-A1F4-D55330ADFB52}">
      <dgm:prSet phldrT="5"/>
      <dgm:spPr/>
      <dgm:t>
        <a:bodyPr/>
        <a:lstStyle/>
        <a:p>
          <a:endParaRPr lang="en-US"/>
        </a:p>
      </dgm:t>
    </dgm:pt>
    <dgm:pt modelId="{F35F66D9-F9D5-401C-9183-2B2A7C2734FA}" type="pres">
      <dgm:prSet presAssocID="{9C3C2D60-CBB4-44AB-9A48-7D29972ECE2C}" presName="outerComposite" presStyleCnt="0">
        <dgm:presLayoutVars>
          <dgm:chMax val="5"/>
          <dgm:dir/>
          <dgm:resizeHandles val="exact"/>
        </dgm:presLayoutVars>
      </dgm:prSet>
      <dgm:spPr/>
    </dgm:pt>
    <dgm:pt modelId="{C30E042E-3DF6-4675-BE17-947E2ED1BD89}" type="pres">
      <dgm:prSet presAssocID="{9C3C2D60-CBB4-44AB-9A48-7D29972ECE2C}" presName="dummyMaxCanvas" presStyleCnt="0">
        <dgm:presLayoutVars/>
      </dgm:prSet>
      <dgm:spPr/>
    </dgm:pt>
    <dgm:pt modelId="{31EDD426-467A-4982-B79F-DD50834647B8}" type="pres">
      <dgm:prSet presAssocID="{9C3C2D60-CBB4-44AB-9A48-7D29972ECE2C}" presName="FiveNodes_1" presStyleLbl="node1" presStyleIdx="0" presStyleCnt="5">
        <dgm:presLayoutVars>
          <dgm:bulletEnabled val="1"/>
        </dgm:presLayoutVars>
      </dgm:prSet>
      <dgm:spPr/>
    </dgm:pt>
    <dgm:pt modelId="{EECB96E6-5BF8-4B93-BC85-B6D06F3D60AA}" type="pres">
      <dgm:prSet presAssocID="{9C3C2D60-CBB4-44AB-9A48-7D29972ECE2C}" presName="FiveNodes_2" presStyleLbl="node1" presStyleIdx="1" presStyleCnt="5">
        <dgm:presLayoutVars>
          <dgm:bulletEnabled val="1"/>
        </dgm:presLayoutVars>
      </dgm:prSet>
      <dgm:spPr/>
    </dgm:pt>
    <dgm:pt modelId="{E8011E2D-CF28-4FC5-A9B7-2734F02306BD}" type="pres">
      <dgm:prSet presAssocID="{9C3C2D60-CBB4-44AB-9A48-7D29972ECE2C}" presName="FiveNodes_3" presStyleLbl="node1" presStyleIdx="2" presStyleCnt="5">
        <dgm:presLayoutVars>
          <dgm:bulletEnabled val="1"/>
        </dgm:presLayoutVars>
      </dgm:prSet>
      <dgm:spPr/>
    </dgm:pt>
    <dgm:pt modelId="{B38F89E1-DBC5-4019-8D9C-3D41B5C567AD}" type="pres">
      <dgm:prSet presAssocID="{9C3C2D60-CBB4-44AB-9A48-7D29972ECE2C}" presName="FiveNodes_4" presStyleLbl="node1" presStyleIdx="3" presStyleCnt="5">
        <dgm:presLayoutVars>
          <dgm:bulletEnabled val="1"/>
        </dgm:presLayoutVars>
      </dgm:prSet>
      <dgm:spPr/>
    </dgm:pt>
    <dgm:pt modelId="{E19AB4EF-BB9E-4742-B2A1-96EA88F1EAD2}" type="pres">
      <dgm:prSet presAssocID="{9C3C2D60-CBB4-44AB-9A48-7D29972ECE2C}" presName="FiveNodes_5" presStyleLbl="node1" presStyleIdx="4" presStyleCnt="5">
        <dgm:presLayoutVars>
          <dgm:bulletEnabled val="1"/>
        </dgm:presLayoutVars>
      </dgm:prSet>
      <dgm:spPr/>
    </dgm:pt>
    <dgm:pt modelId="{770FA147-987A-4B09-A2BF-2ADD8CCABD7F}" type="pres">
      <dgm:prSet presAssocID="{9C3C2D60-CBB4-44AB-9A48-7D29972ECE2C}" presName="FiveConn_1-2" presStyleLbl="fgAccFollowNode1" presStyleIdx="0" presStyleCnt="4">
        <dgm:presLayoutVars>
          <dgm:bulletEnabled val="1"/>
        </dgm:presLayoutVars>
      </dgm:prSet>
      <dgm:spPr/>
    </dgm:pt>
    <dgm:pt modelId="{F5AB31DD-D214-443D-B64D-13E4631D5E10}" type="pres">
      <dgm:prSet presAssocID="{9C3C2D60-CBB4-44AB-9A48-7D29972ECE2C}" presName="FiveConn_2-3" presStyleLbl="fgAccFollowNode1" presStyleIdx="1" presStyleCnt="4">
        <dgm:presLayoutVars>
          <dgm:bulletEnabled val="1"/>
        </dgm:presLayoutVars>
      </dgm:prSet>
      <dgm:spPr/>
    </dgm:pt>
    <dgm:pt modelId="{84467BAF-7C32-45F4-BC48-422816415554}" type="pres">
      <dgm:prSet presAssocID="{9C3C2D60-CBB4-44AB-9A48-7D29972ECE2C}" presName="FiveConn_3-4" presStyleLbl="fgAccFollowNode1" presStyleIdx="2" presStyleCnt="4">
        <dgm:presLayoutVars>
          <dgm:bulletEnabled val="1"/>
        </dgm:presLayoutVars>
      </dgm:prSet>
      <dgm:spPr/>
    </dgm:pt>
    <dgm:pt modelId="{B5305D9A-DBFA-4E57-9F7B-94DBEFBA5710}" type="pres">
      <dgm:prSet presAssocID="{9C3C2D60-CBB4-44AB-9A48-7D29972ECE2C}" presName="FiveConn_4-5" presStyleLbl="fgAccFollowNode1" presStyleIdx="3" presStyleCnt="4">
        <dgm:presLayoutVars>
          <dgm:bulletEnabled val="1"/>
        </dgm:presLayoutVars>
      </dgm:prSet>
      <dgm:spPr/>
    </dgm:pt>
    <dgm:pt modelId="{1DE7431F-B61E-42BB-8733-2C1D066899DE}" type="pres">
      <dgm:prSet presAssocID="{9C3C2D60-CBB4-44AB-9A48-7D29972ECE2C}" presName="FiveNodes_1_text" presStyleLbl="node1" presStyleIdx="4" presStyleCnt="5">
        <dgm:presLayoutVars>
          <dgm:bulletEnabled val="1"/>
        </dgm:presLayoutVars>
      </dgm:prSet>
      <dgm:spPr/>
    </dgm:pt>
    <dgm:pt modelId="{E1AB34E9-73E3-4C60-ADCD-6A98D0386B80}" type="pres">
      <dgm:prSet presAssocID="{9C3C2D60-CBB4-44AB-9A48-7D29972ECE2C}" presName="FiveNodes_2_text" presStyleLbl="node1" presStyleIdx="4" presStyleCnt="5">
        <dgm:presLayoutVars>
          <dgm:bulletEnabled val="1"/>
        </dgm:presLayoutVars>
      </dgm:prSet>
      <dgm:spPr/>
    </dgm:pt>
    <dgm:pt modelId="{AD9C5DB0-5C49-4683-8A0B-C6D027C12797}" type="pres">
      <dgm:prSet presAssocID="{9C3C2D60-CBB4-44AB-9A48-7D29972ECE2C}" presName="FiveNodes_3_text" presStyleLbl="node1" presStyleIdx="4" presStyleCnt="5">
        <dgm:presLayoutVars>
          <dgm:bulletEnabled val="1"/>
        </dgm:presLayoutVars>
      </dgm:prSet>
      <dgm:spPr/>
    </dgm:pt>
    <dgm:pt modelId="{9E9990FC-3111-464C-AEDA-0EF04C18363A}" type="pres">
      <dgm:prSet presAssocID="{9C3C2D60-CBB4-44AB-9A48-7D29972ECE2C}" presName="FiveNodes_4_text" presStyleLbl="node1" presStyleIdx="4" presStyleCnt="5">
        <dgm:presLayoutVars>
          <dgm:bulletEnabled val="1"/>
        </dgm:presLayoutVars>
      </dgm:prSet>
      <dgm:spPr/>
    </dgm:pt>
    <dgm:pt modelId="{EAB70E78-F414-4960-9C86-5600C06A8C61}" type="pres">
      <dgm:prSet presAssocID="{9C3C2D60-CBB4-44AB-9A48-7D29972ECE2C}" presName="FiveNodes_5_text" presStyleLbl="node1" presStyleIdx="4" presStyleCnt="5">
        <dgm:presLayoutVars>
          <dgm:bulletEnabled val="1"/>
        </dgm:presLayoutVars>
      </dgm:prSet>
      <dgm:spPr/>
    </dgm:pt>
  </dgm:ptLst>
  <dgm:cxnLst>
    <dgm:cxn modelId="{19B0020C-D234-4C25-8768-AD3D4A6487B1}" type="presOf" srcId="{865B937A-55B0-457D-8C55-4262D8FDEE7D}" destId="{84467BAF-7C32-45F4-BC48-422816415554}" srcOrd="0" destOrd="0" presId="urn:microsoft.com/office/officeart/2005/8/layout/vProcess5"/>
    <dgm:cxn modelId="{EBCABF12-C281-4CE3-8599-DA4F5C5E479F}" type="presOf" srcId="{43C2112B-16BD-41A3-B950-CA96DEE0250B}" destId="{B5305D9A-DBFA-4E57-9F7B-94DBEFBA5710}" srcOrd="0" destOrd="0" presId="urn:microsoft.com/office/officeart/2005/8/layout/vProcess5"/>
    <dgm:cxn modelId="{C16B3B19-FDE8-498C-8867-6D03637292A1}" type="presOf" srcId="{841AE22A-ABC0-45A9-9129-FB8206B65F5A}" destId="{31EDD426-467A-4982-B79F-DD50834647B8}" srcOrd="0" destOrd="0" presId="urn:microsoft.com/office/officeart/2005/8/layout/vProcess5"/>
    <dgm:cxn modelId="{81E5B71B-5301-4717-84E1-C2909CFCD6A9}" srcId="{9C3C2D60-CBB4-44AB-9A48-7D29972ECE2C}" destId="{F8A1AFE5-FA9C-4EB7-B423-5E2AB3200A55}" srcOrd="1" destOrd="0" parTransId="{329EB734-5B73-46EC-9016-59AEE5B83F2E}" sibTransId="{E653A00F-447F-4FF4-A008-C9A45453138E}"/>
    <dgm:cxn modelId="{A9FE1B1E-D6E3-437F-8DFD-7CE107B5B11D}" type="presOf" srcId="{841AE22A-ABC0-45A9-9129-FB8206B65F5A}" destId="{1DE7431F-B61E-42BB-8733-2C1D066899DE}" srcOrd="1" destOrd="0" presId="urn:microsoft.com/office/officeart/2005/8/layout/vProcess5"/>
    <dgm:cxn modelId="{60D5AE26-755C-4057-914E-55E5D0DAD1F9}" type="presOf" srcId="{5C0C205A-2E0A-48A6-BE11-7D34EAEC93A2}" destId="{EAB70E78-F414-4960-9C86-5600C06A8C61}" srcOrd="1" destOrd="0" presId="urn:microsoft.com/office/officeart/2005/8/layout/vProcess5"/>
    <dgm:cxn modelId="{43809E34-042A-48A9-84A5-12B79C83F618}" type="presOf" srcId="{83247838-EAFD-432E-9FF6-9D86CDEE7E96}" destId="{AD9C5DB0-5C49-4683-8A0B-C6D027C12797}" srcOrd="1" destOrd="0" presId="urn:microsoft.com/office/officeart/2005/8/layout/vProcess5"/>
    <dgm:cxn modelId="{B3C53263-BEBD-455C-AE22-A1F38AECAA53}" type="presOf" srcId="{F8A1AFE5-FA9C-4EB7-B423-5E2AB3200A55}" destId="{E1AB34E9-73E3-4C60-ADCD-6A98D0386B80}" srcOrd="1" destOrd="0" presId="urn:microsoft.com/office/officeart/2005/8/layout/vProcess5"/>
    <dgm:cxn modelId="{47B43E6C-5D94-4100-A1DD-B877D588B07E}" type="presOf" srcId="{D3A5AF01-13D0-4E0B-BD85-3A9445BF027E}" destId="{770FA147-987A-4B09-A2BF-2ADD8CCABD7F}" srcOrd="0" destOrd="0" presId="urn:microsoft.com/office/officeart/2005/8/layout/vProcess5"/>
    <dgm:cxn modelId="{71E8904D-3051-446C-99EB-6A35536C9FFC}" srcId="{9C3C2D60-CBB4-44AB-9A48-7D29972ECE2C}" destId="{841AE22A-ABC0-45A9-9129-FB8206B65F5A}" srcOrd="0" destOrd="0" parTransId="{7F40E8F2-8725-4161-8E3E-7132E0552824}" sibTransId="{D3A5AF01-13D0-4E0B-BD85-3A9445BF027E}"/>
    <dgm:cxn modelId="{A600D34D-A93D-495F-A1F4-D55330ADFB52}" srcId="{9C3C2D60-CBB4-44AB-9A48-7D29972ECE2C}" destId="{5C0C205A-2E0A-48A6-BE11-7D34EAEC93A2}" srcOrd="4" destOrd="0" parTransId="{3140C84C-F020-4187-BB19-867A1E9AF420}" sibTransId="{D9124714-A6EF-4202-A10F-8EBA5BC3C3CE}"/>
    <dgm:cxn modelId="{9580B18A-E2A0-48F2-B439-A754F520E0FD}" type="presOf" srcId="{5C0C205A-2E0A-48A6-BE11-7D34EAEC93A2}" destId="{E19AB4EF-BB9E-4742-B2A1-96EA88F1EAD2}" srcOrd="0" destOrd="0" presId="urn:microsoft.com/office/officeart/2005/8/layout/vProcess5"/>
    <dgm:cxn modelId="{9818579B-304E-4913-8148-E6CE45E726B2}" type="presOf" srcId="{04B82C09-9104-4CF5-BE92-1AFA9157F2FF}" destId="{B38F89E1-DBC5-4019-8D9C-3D41B5C567AD}" srcOrd="0" destOrd="0" presId="urn:microsoft.com/office/officeart/2005/8/layout/vProcess5"/>
    <dgm:cxn modelId="{3A273CA7-7530-42D6-AA49-3A0A72CEE393}" type="presOf" srcId="{F8A1AFE5-FA9C-4EB7-B423-5E2AB3200A55}" destId="{EECB96E6-5BF8-4B93-BC85-B6D06F3D60AA}" srcOrd="0" destOrd="0" presId="urn:microsoft.com/office/officeart/2005/8/layout/vProcess5"/>
    <dgm:cxn modelId="{604FACAD-69BC-410D-AEC3-E66ED1274639}" type="presOf" srcId="{83247838-EAFD-432E-9FF6-9D86CDEE7E96}" destId="{E8011E2D-CF28-4FC5-A9B7-2734F02306BD}" srcOrd="0" destOrd="0" presId="urn:microsoft.com/office/officeart/2005/8/layout/vProcess5"/>
    <dgm:cxn modelId="{31E6E9B0-28AB-4463-854E-AC2EBCD5B8E7}" type="presOf" srcId="{E653A00F-447F-4FF4-A008-C9A45453138E}" destId="{F5AB31DD-D214-443D-B64D-13E4631D5E10}" srcOrd="0" destOrd="0" presId="urn:microsoft.com/office/officeart/2005/8/layout/vProcess5"/>
    <dgm:cxn modelId="{D0B16CBF-B837-43CF-9775-967C22D313B1}" srcId="{9C3C2D60-CBB4-44AB-9A48-7D29972ECE2C}" destId="{83247838-EAFD-432E-9FF6-9D86CDEE7E96}" srcOrd="2" destOrd="0" parTransId="{B86EBFC8-696E-45BB-82B7-6BFF39FF034F}" sibTransId="{865B937A-55B0-457D-8C55-4262D8FDEE7D}"/>
    <dgm:cxn modelId="{815BFDD8-69B6-43F5-B8D0-826A24FDB5D5}" type="presOf" srcId="{9C3C2D60-CBB4-44AB-9A48-7D29972ECE2C}" destId="{F35F66D9-F9D5-401C-9183-2B2A7C2734FA}" srcOrd="0" destOrd="0" presId="urn:microsoft.com/office/officeart/2005/8/layout/vProcess5"/>
    <dgm:cxn modelId="{7DE2F4DC-6FDF-4AC5-B4FB-AAB20EEEDAE7}" type="presOf" srcId="{04B82C09-9104-4CF5-BE92-1AFA9157F2FF}" destId="{9E9990FC-3111-464C-AEDA-0EF04C18363A}" srcOrd="1" destOrd="0" presId="urn:microsoft.com/office/officeart/2005/8/layout/vProcess5"/>
    <dgm:cxn modelId="{773EE7E7-5C16-4A61-9473-E368A750A47D}" srcId="{9C3C2D60-CBB4-44AB-9A48-7D29972ECE2C}" destId="{04B82C09-9104-4CF5-BE92-1AFA9157F2FF}" srcOrd="3" destOrd="0" parTransId="{336F0FF3-56AB-41E9-B062-EC13408AC94B}" sibTransId="{43C2112B-16BD-41A3-B950-CA96DEE0250B}"/>
    <dgm:cxn modelId="{F6D75CB0-FE80-4CB3-BDFC-16700B4001BD}" type="presParOf" srcId="{F35F66D9-F9D5-401C-9183-2B2A7C2734FA}" destId="{C30E042E-3DF6-4675-BE17-947E2ED1BD89}" srcOrd="0" destOrd="0" presId="urn:microsoft.com/office/officeart/2005/8/layout/vProcess5"/>
    <dgm:cxn modelId="{EEBCDA18-3CF3-4BB9-8092-CD10979F1822}" type="presParOf" srcId="{F35F66D9-F9D5-401C-9183-2B2A7C2734FA}" destId="{31EDD426-467A-4982-B79F-DD50834647B8}" srcOrd="1" destOrd="0" presId="urn:microsoft.com/office/officeart/2005/8/layout/vProcess5"/>
    <dgm:cxn modelId="{06D96BEC-414A-4E83-8357-98B607BE7A1C}" type="presParOf" srcId="{F35F66D9-F9D5-401C-9183-2B2A7C2734FA}" destId="{EECB96E6-5BF8-4B93-BC85-B6D06F3D60AA}" srcOrd="2" destOrd="0" presId="urn:microsoft.com/office/officeart/2005/8/layout/vProcess5"/>
    <dgm:cxn modelId="{B1D3D7A9-17D5-4C71-8C83-D629B9C3312E}" type="presParOf" srcId="{F35F66D9-F9D5-401C-9183-2B2A7C2734FA}" destId="{E8011E2D-CF28-4FC5-A9B7-2734F02306BD}" srcOrd="3" destOrd="0" presId="urn:microsoft.com/office/officeart/2005/8/layout/vProcess5"/>
    <dgm:cxn modelId="{6D55534C-32AA-4A21-9273-F76F510D6BF4}" type="presParOf" srcId="{F35F66D9-F9D5-401C-9183-2B2A7C2734FA}" destId="{B38F89E1-DBC5-4019-8D9C-3D41B5C567AD}" srcOrd="4" destOrd="0" presId="urn:microsoft.com/office/officeart/2005/8/layout/vProcess5"/>
    <dgm:cxn modelId="{F75D8A71-F403-419B-830D-23144537376D}" type="presParOf" srcId="{F35F66D9-F9D5-401C-9183-2B2A7C2734FA}" destId="{E19AB4EF-BB9E-4742-B2A1-96EA88F1EAD2}" srcOrd="5" destOrd="0" presId="urn:microsoft.com/office/officeart/2005/8/layout/vProcess5"/>
    <dgm:cxn modelId="{CFFE3D55-D2AF-4386-8702-2D03D0FA92D1}" type="presParOf" srcId="{F35F66D9-F9D5-401C-9183-2B2A7C2734FA}" destId="{770FA147-987A-4B09-A2BF-2ADD8CCABD7F}" srcOrd="6" destOrd="0" presId="urn:microsoft.com/office/officeart/2005/8/layout/vProcess5"/>
    <dgm:cxn modelId="{F6160A6D-FA82-4A4A-8FAD-E1F1698886FC}" type="presParOf" srcId="{F35F66D9-F9D5-401C-9183-2B2A7C2734FA}" destId="{F5AB31DD-D214-443D-B64D-13E4631D5E10}" srcOrd="7" destOrd="0" presId="urn:microsoft.com/office/officeart/2005/8/layout/vProcess5"/>
    <dgm:cxn modelId="{71C8A43C-FF8A-4A5C-A8B1-40B04050B0AA}" type="presParOf" srcId="{F35F66D9-F9D5-401C-9183-2B2A7C2734FA}" destId="{84467BAF-7C32-45F4-BC48-422816415554}" srcOrd="8" destOrd="0" presId="urn:microsoft.com/office/officeart/2005/8/layout/vProcess5"/>
    <dgm:cxn modelId="{B65F6773-81B6-43F0-8934-19348F4F01EC}" type="presParOf" srcId="{F35F66D9-F9D5-401C-9183-2B2A7C2734FA}" destId="{B5305D9A-DBFA-4E57-9F7B-94DBEFBA5710}" srcOrd="9" destOrd="0" presId="urn:microsoft.com/office/officeart/2005/8/layout/vProcess5"/>
    <dgm:cxn modelId="{E67DCDE5-800B-423C-B6BE-319CD4678F82}" type="presParOf" srcId="{F35F66D9-F9D5-401C-9183-2B2A7C2734FA}" destId="{1DE7431F-B61E-42BB-8733-2C1D066899DE}" srcOrd="10" destOrd="0" presId="urn:microsoft.com/office/officeart/2005/8/layout/vProcess5"/>
    <dgm:cxn modelId="{C0248B9E-AE8E-422A-A4AA-666A2C94070F}" type="presParOf" srcId="{F35F66D9-F9D5-401C-9183-2B2A7C2734FA}" destId="{E1AB34E9-73E3-4C60-ADCD-6A98D0386B80}" srcOrd="11" destOrd="0" presId="urn:microsoft.com/office/officeart/2005/8/layout/vProcess5"/>
    <dgm:cxn modelId="{947BE0FE-9CC9-4622-8BA9-09F3870F3EF2}" type="presParOf" srcId="{F35F66D9-F9D5-401C-9183-2B2A7C2734FA}" destId="{AD9C5DB0-5C49-4683-8A0B-C6D027C12797}" srcOrd="12" destOrd="0" presId="urn:microsoft.com/office/officeart/2005/8/layout/vProcess5"/>
    <dgm:cxn modelId="{2B18ACC0-AD0D-4B6C-B1DA-0F764CA96C32}" type="presParOf" srcId="{F35F66D9-F9D5-401C-9183-2B2A7C2734FA}" destId="{9E9990FC-3111-464C-AEDA-0EF04C18363A}" srcOrd="13" destOrd="0" presId="urn:microsoft.com/office/officeart/2005/8/layout/vProcess5"/>
    <dgm:cxn modelId="{075E18F9-A221-40C2-96E4-0681188077B0}" type="presParOf" srcId="{F35F66D9-F9D5-401C-9183-2B2A7C2734FA}" destId="{EAB70E78-F414-4960-9C86-5600C06A8C61}"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18E6A1A-C81B-4054-B7CF-BC721FF5EFF6}" type="doc">
      <dgm:prSet loTypeId="urn:microsoft.com/office/officeart/2018/2/layout/IconVerticalSolidList" loCatId="icon" qsTypeId="urn:microsoft.com/office/officeart/2005/8/quickstyle/simple1" qsCatId="simple" csTypeId="urn:microsoft.com/office/officeart/2018/5/colors/Iconchunking_neutralicontext_accent1_2" csCatId="accent1" phldr="1"/>
      <dgm:spPr/>
      <dgm:t>
        <a:bodyPr/>
        <a:lstStyle/>
        <a:p>
          <a:endParaRPr lang="en-US"/>
        </a:p>
      </dgm:t>
    </dgm:pt>
    <dgm:pt modelId="{840B1304-ED1F-4F1B-B001-7B4978858186}">
      <dgm:prSet/>
      <dgm:spPr/>
      <dgm:t>
        <a:bodyPr/>
        <a:lstStyle/>
        <a:p>
          <a:r>
            <a:rPr lang="en-US"/>
            <a:t>For stopping the container, we need to provide the command (docker stop [container id]); check (docker ps), this will show only the running container now.</a:t>
          </a:r>
        </a:p>
      </dgm:t>
    </dgm:pt>
    <dgm:pt modelId="{089202D3-1695-463C-9D8C-6D0AC0BB4790}" type="parTrans" cxnId="{479C43E0-CCC0-4D36-B68A-A6212529AA91}">
      <dgm:prSet/>
      <dgm:spPr/>
      <dgm:t>
        <a:bodyPr/>
        <a:lstStyle/>
        <a:p>
          <a:endParaRPr lang="en-US"/>
        </a:p>
      </dgm:t>
    </dgm:pt>
    <dgm:pt modelId="{0BD10E73-AB29-4E5C-A5C0-B458732E274A}" type="sibTrans" cxnId="{479C43E0-CCC0-4D36-B68A-A6212529AA91}">
      <dgm:prSet/>
      <dgm:spPr/>
      <dgm:t>
        <a:bodyPr/>
        <a:lstStyle/>
        <a:p>
          <a:endParaRPr lang="en-US"/>
        </a:p>
      </dgm:t>
    </dgm:pt>
    <dgm:pt modelId="{0207885B-DAC3-4D3B-ADBC-E038AEB71D95}">
      <dgm:prSet/>
      <dgm:spPr/>
      <dgm:t>
        <a:bodyPr/>
        <a:lstStyle/>
        <a:p>
          <a:r>
            <a:rPr lang="en-US"/>
            <a:t>If we need to see both the running as well as stopped container, then we need to use command (docker ps –a) [-a= all].</a:t>
          </a:r>
        </a:p>
      </dgm:t>
    </dgm:pt>
    <dgm:pt modelId="{CB757EE4-705B-4153-A7FF-CDE7F79DF4A6}" type="parTrans" cxnId="{5D284735-9597-4037-A4A0-8C6EA762867C}">
      <dgm:prSet/>
      <dgm:spPr/>
      <dgm:t>
        <a:bodyPr/>
        <a:lstStyle/>
        <a:p>
          <a:endParaRPr lang="en-US"/>
        </a:p>
      </dgm:t>
    </dgm:pt>
    <dgm:pt modelId="{C85A411D-FFEC-49D2-9F61-FB552E4BEAD0}" type="sibTrans" cxnId="{5D284735-9597-4037-A4A0-8C6EA762867C}">
      <dgm:prSet/>
      <dgm:spPr/>
      <dgm:t>
        <a:bodyPr/>
        <a:lstStyle/>
        <a:p>
          <a:endParaRPr lang="en-US"/>
        </a:p>
      </dgm:t>
    </dgm:pt>
    <dgm:pt modelId="{044B9F81-73FA-4FC5-B135-68277F7FBD30}">
      <dgm:prSet/>
      <dgm:spPr/>
      <dgm:t>
        <a:bodyPr/>
        <a:lstStyle/>
        <a:p>
          <a:r>
            <a:rPr lang="en-US"/>
            <a:t>In order to restart the container ,give (docker start[container id]).</a:t>
          </a:r>
        </a:p>
      </dgm:t>
    </dgm:pt>
    <dgm:pt modelId="{8B4C55F4-0FFE-4D23-956F-EE893324758B}" type="parTrans" cxnId="{9536F264-6DC0-4E4D-AD98-0C5D0177850D}">
      <dgm:prSet/>
      <dgm:spPr/>
      <dgm:t>
        <a:bodyPr/>
        <a:lstStyle/>
        <a:p>
          <a:endParaRPr lang="en-US"/>
        </a:p>
      </dgm:t>
    </dgm:pt>
    <dgm:pt modelId="{82736271-CA9D-4DF9-9E1D-50BA49B4AEB1}" type="sibTrans" cxnId="{9536F264-6DC0-4E4D-AD98-0C5D0177850D}">
      <dgm:prSet/>
      <dgm:spPr/>
      <dgm:t>
        <a:bodyPr/>
        <a:lstStyle/>
        <a:p>
          <a:endParaRPr lang="en-US"/>
        </a:p>
      </dgm:t>
    </dgm:pt>
    <dgm:pt modelId="{D68E3543-51AE-4C01-9946-AC79C39E442A}">
      <dgm:prSet/>
      <dgm:spPr/>
      <dgm:t>
        <a:bodyPr/>
        <a:lstStyle/>
        <a:p>
          <a:r>
            <a:rPr lang="en-US"/>
            <a:t>To remove a container [***we cannot remove running container, hence stop the container before removing or force remove],give (docker rm [container id]) ; check the output by giving (docker ps –a).</a:t>
          </a:r>
        </a:p>
      </dgm:t>
    </dgm:pt>
    <dgm:pt modelId="{4CBA418D-7D4E-41A2-9128-CF3DDCA4A589}" type="parTrans" cxnId="{1ABA620A-971A-4D96-806F-21712DD22BBC}">
      <dgm:prSet/>
      <dgm:spPr/>
      <dgm:t>
        <a:bodyPr/>
        <a:lstStyle/>
        <a:p>
          <a:endParaRPr lang="en-US"/>
        </a:p>
      </dgm:t>
    </dgm:pt>
    <dgm:pt modelId="{AC8EF417-483B-4100-9907-7DB1C934376E}" type="sibTrans" cxnId="{1ABA620A-971A-4D96-806F-21712DD22BBC}">
      <dgm:prSet/>
      <dgm:spPr/>
      <dgm:t>
        <a:bodyPr/>
        <a:lstStyle/>
        <a:p>
          <a:endParaRPr lang="en-US"/>
        </a:p>
      </dgm:t>
    </dgm:pt>
    <dgm:pt modelId="{8B5B4C39-00AB-489C-8548-1CDAB8AE5757}" type="pres">
      <dgm:prSet presAssocID="{418E6A1A-C81B-4054-B7CF-BC721FF5EFF6}" presName="root" presStyleCnt="0">
        <dgm:presLayoutVars>
          <dgm:dir/>
          <dgm:resizeHandles val="exact"/>
        </dgm:presLayoutVars>
      </dgm:prSet>
      <dgm:spPr/>
    </dgm:pt>
    <dgm:pt modelId="{64D4FA83-E392-4F41-A3E9-6DEA7BC92037}" type="pres">
      <dgm:prSet presAssocID="{840B1304-ED1F-4F1B-B001-7B4978858186}" presName="compNode" presStyleCnt="0"/>
      <dgm:spPr/>
    </dgm:pt>
    <dgm:pt modelId="{F917BFFC-C5AA-4AB7-B8D3-1584F93F0D65}" type="pres">
      <dgm:prSet presAssocID="{840B1304-ED1F-4F1B-B001-7B4978858186}" presName="bgRect" presStyleLbl="bgShp" presStyleIdx="0" presStyleCnt="4"/>
      <dgm:spPr/>
    </dgm:pt>
    <dgm:pt modelId="{92A98C10-9584-4B54-8F84-6F598EB7632C}" type="pres">
      <dgm:prSet presAssocID="{840B1304-ED1F-4F1B-B001-7B497885818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ement truck"/>
        </a:ext>
      </dgm:extLst>
    </dgm:pt>
    <dgm:pt modelId="{C6F49796-2EC3-4612-91AB-D7E77CD5819B}" type="pres">
      <dgm:prSet presAssocID="{840B1304-ED1F-4F1B-B001-7B4978858186}" presName="spaceRect" presStyleCnt="0"/>
      <dgm:spPr/>
    </dgm:pt>
    <dgm:pt modelId="{B24F4973-B7E7-40E7-AE11-B1F4978681BC}" type="pres">
      <dgm:prSet presAssocID="{840B1304-ED1F-4F1B-B001-7B4978858186}" presName="parTx" presStyleLbl="revTx" presStyleIdx="0" presStyleCnt="4">
        <dgm:presLayoutVars>
          <dgm:chMax val="0"/>
          <dgm:chPref val="0"/>
        </dgm:presLayoutVars>
      </dgm:prSet>
      <dgm:spPr/>
    </dgm:pt>
    <dgm:pt modelId="{C2CE9241-5859-42AA-B0F0-7AA77470A4DE}" type="pres">
      <dgm:prSet presAssocID="{0BD10E73-AB29-4E5C-A5C0-B458732E274A}" presName="sibTrans" presStyleCnt="0"/>
      <dgm:spPr/>
    </dgm:pt>
    <dgm:pt modelId="{1CC3FBCE-34D6-4319-81A6-2581B655CD2B}" type="pres">
      <dgm:prSet presAssocID="{0207885B-DAC3-4D3B-ADBC-E038AEB71D95}" presName="compNode" presStyleCnt="0"/>
      <dgm:spPr/>
    </dgm:pt>
    <dgm:pt modelId="{A1BBE364-B686-4893-A7F2-E38C22A252F9}" type="pres">
      <dgm:prSet presAssocID="{0207885B-DAC3-4D3B-ADBC-E038AEB71D95}" presName="bgRect" presStyleLbl="bgShp" presStyleIdx="1" presStyleCnt="4"/>
      <dgm:spPr/>
    </dgm:pt>
    <dgm:pt modelId="{A5ACAB3C-D632-406D-BF90-ECFEEA3CA0C8}" type="pres">
      <dgm:prSet presAssocID="{0207885B-DAC3-4D3B-ADBC-E038AEB71D9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ransfer"/>
        </a:ext>
      </dgm:extLst>
    </dgm:pt>
    <dgm:pt modelId="{A4B4036B-E872-44DF-AE60-930241D9530B}" type="pres">
      <dgm:prSet presAssocID="{0207885B-DAC3-4D3B-ADBC-E038AEB71D95}" presName="spaceRect" presStyleCnt="0"/>
      <dgm:spPr/>
    </dgm:pt>
    <dgm:pt modelId="{64AB5C34-11C4-4087-87A3-D40196AC6C2F}" type="pres">
      <dgm:prSet presAssocID="{0207885B-DAC3-4D3B-ADBC-E038AEB71D95}" presName="parTx" presStyleLbl="revTx" presStyleIdx="1" presStyleCnt="4">
        <dgm:presLayoutVars>
          <dgm:chMax val="0"/>
          <dgm:chPref val="0"/>
        </dgm:presLayoutVars>
      </dgm:prSet>
      <dgm:spPr/>
    </dgm:pt>
    <dgm:pt modelId="{0D875CC6-E73A-4913-AD5F-45A427FBE744}" type="pres">
      <dgm:prSet presAssocID="{C85A411D-FFEC-49D2-9F61-FB552E4BEAD0}" presName="sibTrans" presStyleCnt="0"/>
      <dgm:spPr/>
    </dgm:pt>
    <dgm:pt modelId="{88A7131A-98A9-4369-B6D3-7515C5AEDD68}" type="pres">
      <dgm:prSet presAssocID="{044B9F81-73FA-4FC5-B135-68277F7FBD30}" presName="compNode" presStyleCnt="0"/>
      <dgm:spPr/>
    </dgm:pt>
    <dgm:pt modelId="{42934620-55F9-4CE0-9371-01427B8FC13E}" type="pres">
      <dgm:prSet presAssocID="{044B9F81-73FA-4FC5-B135-68277F7FBD30}" presName="bgRect" presStyleLbl="bgShp" presStyleIdx="2" presStyleCnt="4"/>
      <dgm:spPr/>
    </dgm:pt>
    <dgm:pt modelId="{DADB1CDD-3DDF-46B9-A479-208B039D939C}" type="pres">
      <dgm:prSet presAssocID="{044B9F81-73FA-4FC5-B135-68277F7FBD3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A2C7BB82-757D-459D-8DD6-BC26C71EC2CD}" type="pres">
      <dgm:prSet presAssocID="{044B9F81-73FA-4FC5-B135-68277F7FBD30}" presName="spaceRect" presStyleCnt="0"/>
      <dgm:spPr/>
    </dgm:pt>
    <dgm:pt modelId="{D3F964E9-65BB-4BA1-AFA9-76369B93FB7D}" type="pres">
      <dgm:prSet presAssocID="{044B9F81-73FA-4FC5-B135-68277F7FBD30}" presName="parTx" presStyleLbl="revTx" presStyleIdx="2" presStyleCnt="4">
        <dgm:presLayoutVars>
          <dgm:chMax val="0"/>
          <dgm:chPref val="0"/>
        </dgm:presLayoutVars>
      </dgm:prSet>
      <dgm:spPr/>
    </dgm:pt>
    <dgm:pt modelId="{D84F50E2-C145-4795-AF50-DF324ABDADB8}" type="pres">
      <dgm:prSet presAssocID="{82736271-CA9D-4DF9-9E1D-50BA49B4AEB1}" presName="sibTrans" presStyleCnt="0"/>
      <dgm:spPr/>
    </dgm:pt>
    <dgm:pt modelId="{4E74F182-7357-4166-A6BF-CCD1692C2780}" type="pres">
      <dgm:prSet presAssocID="{D68E3543-51AE-4C01-9946-AC79C39E442A}" presName="compNode" presStyleCnt="0"/>
      <dgm:spPr/>
    </dgm:pt>
    <dgm:pt modelId="{38BD166D-A9F0-4191-8350-4007907E371C}" type="pres">
      <dgm:prSet presAssocID="{D68E3543-51AE-4C01-9946-AC79C39E442A}" presName="bgRect" presStyleLbl="bgShp" presStyleIdx="3" presStyleCnt="4"/>
      <dgm:spPr/>
    </dgm:pt>
    <dgm:pt modelId="{B0F6A767-B2CD-4F86-9024-3219C5B1BE98}" type="pres">
      <dgm:prSet presAssocID="{D68E3543-51AE-4C01-9946-AC79C39E442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x"/>
        </a:ext>
      </dgm:extLst>
    </dgm:pt>
    <dgm:pt modelId="{6EDCE3AA-1BAA-43F7-954D-7297F15CB781}" type="pres">
      <dgm:prSet presAssocID="{D68E3543-51AE-4C01-9946-AC79C39E442A}" presName="spaceRect" presStyleCnt="0"/>
      <dgm:spPr/>
    </dgm:pt>
    <dgm:pt modelId="{30C4D1E2-86A7-484A-A378-90F6C70A91F6}" type="pres">
      <dgm:prSet presAssocID="{D68E3543-51AE-4C01-9946-AC79C39E442A}" presName="parTx" presStyleLbl="revTx" presStyleIdx="3" presStyleCnt="4">
        <dgm:presLayoutVars>
          <dgm:chMax val="0"/>
          <dgm:chPref val="0"/>
        </dgm:presLayoutVars>
      </dgm:prSet>
      <dgm:spPr/>
    </dgm:pt>
  </dgm:ptLst>
  <dgm:cxnLst>
    <dgm:cxn modelId="{1ABA620A-971A-4D96-806F-21712DD22BBC}" srcId="{418E6A1A-C81B-4054-B7CF-BC721FF5EFF6}" destId="{D68E3543-51AE-4C01-9946-AC79C39E442A}" srcOrd="3" destOrd="0" parTransId="{4CBA418D-7D4E-41A2-9128-CF3DDCA4A589}" sibTransId="{AC8EF417-483B-4100-9907-7DB1C934376E}"/>
    <dgm:cxn modelId="{5D284735-9597-4037-A4A0-8C6EA762867C}" srcId="{418E6A1A-C81B-4054-B7CF-BC721FF5EFF6}" destId="{0207885B-DAC3-4D3B-ADBC-E038AEB71D95}" srcOrd="1" destOrd="0" parTransId="{CB757EE4-705B-4153-A7FF-CDE7F79DF4A6}" sibTransId="{C85A411D-FFEC-49D2-9F61-FB552E4BEAD0}"/>
    <dgm:cxn modelId="{09D08136-AD40-4800-A913-DB216CE6E427}" type="presOf" srcId="{0207885B-DAC3-4D3B-ADBC-E038AEB71D95}" destId="{64AB5C34-11C4-4087-87A3-D40196AC6C2F}" srcOrd="0" destOrd="0" presId="urn:microsoft.com/office/officeart/2018/2/layout/IconVerticalSolidList"/>
    <dgm:cxn modelId="{9536F264-6DC0-4E4D-AD98-0C5D0177850D}" srcId="{418E6A1A-C81B-4054-B7CF-BC721FF5EFF6}" destId="{044B9F81-73FA-4FC5-B135-68277F7FBD30}" srcOrd="2" destOrd="0" parTransId="{8B4C55F4-0FFE-4D23-956F-EE893324758B}" sibTransId="{82736271-CA9D-4DF9-9E1D-50BA49B4AEB1}"/>
    <dgm:cxn modelId="{1A674380-94DC-4828-AF06-76E042FA4EA0}" type="presOf" srcId="{418E6A1A-C81B-4054-B7CF-BC721FF5EFF6}" destId="{8B5B4C39-00AB-489C-8548-1CDAB8AE5757}" srcOrd="0" destOrd="0" presId="urn:microsoft.com/office/officeart/2018/2/layout/IconVerticalSolidList"/>
    <dgm:cxn modelId="{449F079D-D676-440B-8D29-EF93C758386C}" type="presOf" srcId="{D68E3543-51AE-4C01-9946-AC79C39E442A}" destId="{30C4D1E2-86A7-484A-A378-90F6C70A91F6}" srcOrd="0" destOrd="0" presId="urn:microsoft.com/office/officeart/2018/2/layout/IconVerticalSolidList"/>
    <dgm:cxn modelId="{B0B23BCD-1FCE-4124-847C-F85AA84F847D}" type="presOf" srcId="{044B9F81-73FA-4FC5-B135-68277F7FBD30}" destId="{D3F964E9-65BB-4BA1-AFA9-76369B93FB7D}" srcOrd="0" destOrd="0" presId="urn:microsoft.com/office/officeart/2018/2/layout/IconVerticalSolidList"/>
    <dgm:cxn modelId="{479C43E0-CCC0-4D36-B68A-A6212529AA91}" srcId="{418E6A1A-C81B-4054-B7CF-BC721FF5EFF6}" destId="{840B1304-ED1F-4F1B-B001-7B4978858186}" srcOrd="0" destOrd="0" parTransId="{089202D3-1695-463C-9D8C-6D0AC0BB4790}" sibTransId="{0BD10E73-AB29-4E5C-A5C0-B458732E274A}"/>
    <dgm:cxn modelId="{EAA295F1-63C8-45A5-965C-727E74394A8F}" type="presOf" srcId="{840B1304-ED1F-4F1B-B001-7B4978858186}" destId="{B24F4973-B7E7-40E7-AE11-B1F4978681BC}" srcOrd="0" destOrd="0" presId="urn:microsoft.com/office/officeart/2018/2/layout/IconVerticalSolidList"/>
    <dgm:cxn modelId="{7D5D188E-1C7B-4F69-98E0-13876471E7DA}" type="presParOf" srcId="{8B5B4C39-00AB-489C-8548-1CDAB8AE5757}" destId="{64D4FA83-E392-4F41-A3E9-6DEA7BC92037}" srcOrd="0" destOrd="0" presId="urn:microsoft.com/office/officeart/2018/2/layout/IconVerticalSolidList"/>
    <dgm:cxn modelId="{7665A588-BAA2-4608-9518-167ECB3A624C}" type="presParOf" srcId="{64D4FA83-E392-4F41-A3E9-6DEA7BC92037}" destId="{F917BFFC-C5AA-4AB7-B8D3-1584F93F0D65}" srcOrd="0" destOrd="0" presId="urn:microsoft.com/office/officeart/2018/2/layout/IconVerticalSolidList"/>
    <dgm:cxn modelId="{4D070917-3F9A-40BA-AF6F-7774F8A84D91}" type="presParOf" srcId="{64D4FA83-E392-4F41-A3E9-6DEA7BC92037}" destId="{92A98C10-9584-4B54-8F84-6F598EB7632C}" srcOrd="1" destOrd="0" presId="urn:microsoft.com/office/officeart/2018/2/layout/IconVerticalSolidList"/>
    <dgm:cxn modelId="{04ECD8EE-7407-4786-9C5A-05EABD3CA475}" type="presParOf" srcId="{64D4FA83-E392-4F41-A3E9-6DEA7BC92037}" destId="{C6F49796-2EC3-4612-91AB-D7E77CD5819B}" srcOrd="2" destOrd="0" presId="urn:microsoft.com/office/officeart/2018/2/layout/IconVerticalSolidList"/>
    <dgm:cxn modelId="{7B39483C-7FC6-4E26-824D-FDDBF91DB403}" type="presParOf" srcId="{64D4FA83-E392-4F41-A3E9-6DEA7BC92037}" destId="{B24F4973-B7E7-40E7-AE11-B1F4978681BC}" srcOrd="3" destOrd="0" presId="urn:microsoft.com/office/officeart/2018/2/layout/IconVerticalSolidList"/>
    <dgm:cxn modelId="{F60F7DEC-8D8D-4B3C-B5BC-36A3442BBB22}" type="presParOf" srcId="{8B5B4C39-00AB-489C-8548-1CDAB8AE5757}" destId="{C2CE9241-5859-42AA-B0F0-7AA77470A4DE}" srcOrd="1" destOrd="0" presId="urn:microsoft.com/office/officeart/2018/2/layout/IconVerticalSolidList"/>
    <dgm:cxn modelId="{653A8215-EAD5-48E6-8954-177A56F0AD78}" type="presParOf" srcId="{8B5B4C39-00AB-489C-8548-1CDAB8AE5757}" destId="{1CC3FBCE-34D6-4319-81A6-2581B655CD2B}" srcOrd="2" destOrd="0" presId="urn:microsoft.com/office/officeart/2018/2/layout/IconVerticalSolidList"/>
    <dgm:cxn modelId="{D2ED9918-ED6D-456F-A91D-7E4DFCA32F7D}" type="presParOf" srcId="{1CC3FBCE-34D6-4319-81A6-2581B655CD2B}" destId="{A1BBE364-B686-4893-A7F2-E38C22A252F9}" srcOrd="0" destOrd="0" presId="urn:microsoft.com/office/officeart/2018/2/layout/IconVerticalSolidList"/>
    <dgm:cxn modelId="{0EB2D25C-2559-47E5-829A-4BC3A9CF459B}" type="presParOf" srcId="{1CC3FBCE-34D6-4319-81A6-2581B655CD2B}" destId="{A5ACAB3C-D632-406D-BF90-ECFEEA3CA0C8}" srcOrd="1" destOrd="0" presId="urn:microsoft.com/office/officeart/2018/2/layout/IconVerticalSolidList"/>
    <dgm:cxn modelId="{64A3EC00-140D-4BD0-912D-554296029351}" type="presParOf" srcId="{1CC3FBCE-34D6-4319-81A6-2581B655CD2B}" destId="{A4B4036B-E872-44DF-AE60-930241D9530B}" srcOrd="2" destOrd="0" presId="urn:microsoft.com/office/officeart/2018/2/layout/IconVerticalSolidList"/>
    <dgm:cxn modelId="{96BC31EF-34DF-4F8A-8820-14E5DC12C765}" type="presParOf" srcId="{1CC3FBCE-34D6-4319-81A6-2581B655CD2B}" destId="{64AB5C34-11C4-4087-87A3-D40196AC6C2F}" srcOrd="3" destOrd="0" presId="urn:microsoft.com/office/officeart/2018/2/layout/IconVerticalSolidList"/>
    <dgm:cxn modelId="{8E6DF29E-BE92-4449-A36A-35477BFD663F}" type="presParOf" srcId="{8B5B4C39-00AB-489C-8548-1CDAB8AE5757}" destId="{0D875CC6-E73A-4913-AD5F-45A427FBE744}" srcOrd="3" destOrd="0" presId="urn:microsoft.com/office/officeart/2018/2/layout/IconVerticalSolidList"/>
    <dgm:cxn modelId="{1D472442-4864-45C0-AA36-078C0008AB66}" type="presParOf" srcId="{8B5B4C39-00AB-489C-8548-1CDAB8AE5757}" destId="{88A7131A-98A9-4369-B6D3-7515C5AEDD68}" srcOrd="4" destOrd="0" presId="urn:microsoft.com/office/officeart/2018/2/layout/IconVerticalSolidList"/>
    <dgm:cxn modelId="{1BA5C47E-F93E-484A-B91D-BE1AF5380E08}" type="presParOf" srcId="{88A7131A-98A9-4369-B6D3-7515C5AEDD68}" destId="{42934620-55F9-4CE0-9371-01427B8FC13E}" srcOrd="0" destOrd="0" presId="urn:microsoft.com/office/officeart/2018/2/layout/IconVerticalSolidList"/>
    <dgm:cxn modelId="{F3A41485-8999-463B-A111-7BE6C2D31350}" type="presParOf" srcId="{88A7131A-98A9-4369-B6D3-7515C5AEDD68}" destId="{DADB1CDD-3DDF-46B9-A479-208B039D939C}" srcOrd="1" destOrd="0" presId="urn:microsoft.com/office/officeart/2018/2/layout/IconVerticalSolidList"/>
    <dgm:cxn modelId="{6BEE74D3-7E9A-4203-9C2F-CC69012C8031}" type="presParOf" srcId="{88A7131A-98A9-4369-B6D3-7515C5AEDD68}" destId="{A2C7BB82-757D-459D-8DD6-BC26C71EC2CD}" srcOrd="2" destOrd="0" presId="urn:microsoft.com/office/officeart/2018/2/layout/IconVerticalSolidList"/>
    <dgm:cxn modelId="{27AE376B-0BB2-4256-8D4C-7FF51D62BADD}" type="presParOf" srcId="{88A7131A-98A9-4369-B6D3-7515C5AEDD68}" destId="{D3F964E9-65BB-4BA1-AFA9-76369B93FB7D}" srcOrd="3" destOrd="0" presId="urn:microsoft.com/office/officeart/2018/2/layout/IconVerticalSolidList"/>
    <dgm:cxn modelId="{F869E7B2-AC6A-4813-BF06-15DA4223D1EC}" type="presParOf" srcId="{8B5B4C39-00AB-489C-8548-1CDAB8AE5757}" destId="{D84F50E2-C145-4795-AF50-DF324ABDADB8}" srcOrd="5" destOrd="0" presId="urn:microsoft.com/office/officeart/2018/2/layout/IconVerticalSolidList"/>
    <dgm:cxn modelId="{1B3B3C27-4D69-4397-8FFF-7F76A5998482}" type="presParOf" srcId="{8B5B4C39-00AB-489C-8548-1CDAB8AE5757}" destId="{4E74F182-7357-4166-A6BF-CCD1692C2780}" srcOrd="6" destOrd="0" presId="urn:microsoft.com/office/officeart/2018/2/layout/IconVerticalSolidList"/>
    <dgm:cxn modelId="{11B45E67-B5D0-4080-86CA-B6D509AA48B2}" type="presParOf" srcId="{4E74F182-7357-4166-A6BF-CCD1692C2780}" destId="{38BD166D-A9F0-4191-8350-4007907E371C}" srcOrd="0" destOrd="0" presId="urn:microsoft.com/office/officeart/2018/2/layout/IconVerticalSolidList"/>
    <dgm:cxn modelId="{0D1FE274-9FB6-49F0-A049-B2575D3A1BB5}" type="presParOf" srcId="{4E74F182-7357-4166-A6BF-CCD1692C2780}" destId="{B0F6A767-B2CD-4F86-9024-3219C5B1BE98}" srcOrd="1" destOrd="0" presId="urn:microsoft.com/office/officeart/2018/2/layout/IconVerticalSolidList"/>
    <dgm:cxn modelId="{FE0524C9-6FAF-4412-94B7-F15ACAF9528D}" type="presParOf" srcId="{4E74F182-7357-4166-A6BF-CCD1692C2780}" destId="{6EDCE3AA-1BAA-43F7-954D-7297F15CB781}" srcOrd="2" destOrd="0" presId="urn:microsoft.com/office/officeart/2018/2/layout/IconVerticalSolidList"/>
    <dgm:cxn modelId="{9669C00C-CEC2-4790-AD83-1691FAB74EE8}" type="presParOf" srcId="{4E74F182-7357-4166-A6BF-CCD1692C2780}" destId="{30C4D1E2-86A7-484A-A378-90F6C70A91F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607EBAE-7D56-4386-A4AA-E08549D0FD7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DB7A178-D02F-4895-93D2-C71F219544E3}">
      <dgm:prSet/>
      <dgm:spPr/>
      <dgm:t>
        <a:bodyPr/>
        <a:lstStyle/>
        <a:p>
          <a:r>
            <a:rPr lang="en-US"/>
            <a:t>In order to remove the container forcefully give command          (docker rm –f [container id]) [-f = force]</a:t>
          </a:r>
        </a:p>
      </dgm:t>
    </dgm:pt>
    <dgm:pt modelId="{36C8B59F-CFAD-4796-90CA-2D1A534F833B}" type="parTrans" cxnId="{7DB92215-F499-42D4-BCAE-5D1D31B35BDC}">
      <dgm:prSet/>
      <dgm:spPr/>
      <dgm:t>
        <a:bodyPr/>
        <a:lstStyle/>
        <a:p>
          <a:endParaRPr lang="en-US"/>
        </a:p>
      </dgm:t>
    </dgm:pt>
    <dgm:pt modelId="{86B7DFF1-A8B9-4399-A302-BEB8B0945FEC}" type="sibTrans" cxnId="{7DB92215-F499-42D4-BCAE-5D1D31B35BDC}">
      <dgm:prSet/>
      <dgm:spPr/>
      <dgm:t>
        <a:bodyPr/>
        <a:lstStyle/>
        <a:p>
          <a:endParaRPr lang="en-US"/>
        </a:p>
      </dgm:t>
    </dgm:pt>
    <dgm:pt modelId="{4898FE44-EE2B-4FAC-916A-CD9029F2F7DC}">
      <dgm:prSet/>
      <dgm:spPr/>
      <dgm:t>
        <a:bodyPr/>
        <a:lstStyle/>
        <a:p>
          <a:r>
            <a:rPr lang="en-US"/>
            <a:t>Now, if we want to remove the  images means give command    (docker rmi [image id]) [rmi=remove image; we can even deletegiving its id next by next]);give (docker image) to confirm the same.</a:t>
          </a:r>
        </a:p>
      </dgm:t>
    </dgm:pt>
    <dgm:pt modelId="{7A31590F-618F-4C6F-9332-75B538116F9A}" type="parTrans" cxnId="{12FBE90B-361F-4693-802D-29057E63A720}">
      <dgm:prSet/>
      <dgm:spPr/>
      <dgm:t>
        <a:bodyPr/>
        <a:lstStyle/>
        <a:p>
          <a:endParaRPr lang="en-US"/>
        </a:p>
      </dgm:t>
    </dgm:pt>
    <dgm:pt modelId="{E2D281FD-6A63-43B0-9C3E-3797D12D6DE1}" type="sibTrans" cxnId="{12FBE90B-361F-4693-802D-29057E63A720}">
      <dgm:prSet/>
      <dgm:spPr/>
      <dgm:t>
        <a:bodyPr/>
        <a:lstStyle/>
        <a:p>
          <a:endParaRPr lang="en-US"/>
        </a:p>
      </dgm:t>
    </dgm:pt>
    <dgm:pt modelId="{2AA1EFBC-4A0D-4312-A202-E6950905AA31}">
      <dgm:prSet/>
      <dgm:spPr/>
      <dgm:t>
        <a:bodyPr/>
        <a:lstStyle/>
        <a:p>
          <a:r>
            <a:rPr lang="en-IN"/>
            <a:t>In order, to execute to the container, provide command              (docker exec –it [container id] /bin/bash) [exec = execute; -it input with terminal; using /bin/bash=shell script]</a:t>
          </a:r>
          <a:endParaRPr lang="en-US"/>
        </a:p>
      </dgm:t>
    </dgm:pt>
    <dgm:pt modelId="{03B1B534-1503-4E6A-96CA-363DA8A5C269}" type="parTrans" cxnId="{82CE4497-776B-4662-933F-0D45F7D39245}">
      <dgm:prSet/>
      <dgm:spPr/>
      <dgm:t>
        <a:bodyPr/>
        <a:lstStyle/>
        <a:p>
          <a:endParaRPr lang="en-US"/>
        </a:p>
      </dgm:t>
    </dgm:pt>
    <dgm:pt modelId="{BB6DE424-9A37-4415-9A84-50103743B984}" type="sibTrans" cxnId="{82CE4497-776B-4662-933F-0D45F7D39245}">
      <dgm:prSet/>
      <dgm:spPr/>
      <dgm:t>
        <a:bodyPr/>
        <a:lstStyle/>
        <a:p>
          <a:endParaRPr lang="en-US"/>
        </a:p>
      </dgm:t>
    </dgm:pt>
    <dgm:pt modelId="{9D5605EF-E694-4511-95D5-A25EF69C2298}">
      <dgm:prSet/>
      <dgm:spPr/>
      <dgm:t>
        <a:bodyPr/>
        <a:lstStyle/>
        <a:p>
          <a:r>
            <a:rPr lang="en-IN"/>
            <a:t>By giving (ls) command, we will be able to list all the default files inside the container.</a:t>
          </a:r>
          <a:endParaRPr lang="en-US"/>
        </a:p>
      </dgm:t>
    </dgm:pt>
    <dgm:pt modelId="{123E1DD0-E5CC-4DD3-B237-2E1F35CE2D3D}" type="parTrans" cxnId="{18663340-1978-413C-81C7-ADCD845F1823}">
      <dgm:prSet/>
      <dgm:spPr/>
      <dgm:t>
        <a:bodyPr/>
        <a:lstStyle/>
        <a:p>
          <a:endParaRPr lang="en-US"/>
        </a:p>
      </dgm:t>
    </dgm:pt>
    <dgm:pt modelId="{44605D97-ED68-4763-A572-6B665215FAC4}" type="sibTrans" cxnId="{18663340-1978-413C-81C7-ADCD845F1823}">
      <dgm:prSet/>
      <dgm:spPr/>
      <dgm:t>
        <a:bodyPr/>
        <a:lstStyle/>
        <a:p>
          <a:endParaRPr lang="en-US"/>
        </a:p>
      </dgm:t>
    </dgm:pt>
    <dgm:pt modelId="{9E6A9E24-DFF9-454F-B923-F04EBDBFC30C}" type="pres">
      <dgm:prSet presAssocID="{3607EBAE-7D56-4386-A4AA-E08549D0FD77}" presName="linear" presStyleCnt="0">
        <dgm:presLayoutVars>
          <dgm:animLvl val="lvl"/>
          <dgm:resizeHandles val="exact"/>
        </dgm:presLayoutVars>
      </dgm:prSet>
      <dgm:spPr/>
    </dgm:pt>
    <dgm:pt modelId="{4DF285C1-8080-4FB4-AB6B-D31BBFDDE817}" type="pres">
      <dgm:prSet presAssocID="{CDB7A178-D02F-4895-93D2-C71F219544E3}" presName="parentText" presStyleLbl="node1" presStyleIdx="0" presStyleCnt="4" custLinFactNeighborY="-55702">
        <dgm:presLayoutVars>
          <dgm:chMax val="0"/>
          <dgm:bulletEnabled val="1"/>
        </dgm:presLayoutVars>
      </dgm:prSet>
      <dgm:spPr/>
    </dgm:pt>
    <dgm:pt modelId="{008DA223-6724-48D4-A141-A11F0AC21CF1}" type="pres">
      <dgm:prSet presAssocID="{86B7DFF1-A8B9-4399-A302-BEB8B0945FEC}" presName="spacer" presStyleCnt="0"/>
      <dgm:spPr/>
    </dgm:pt>
    <dgm:pt modelId="{06665743-F708-4F05-B11A-A38D0E21B198}" type="pres">
      <dgm:prSet presAssocID="{4898FE44-EE2B-4FAC-916A-CD9029F2F7DC}" presName="parentText" presStyleLbl="node1" presStyleIdx="1" presStyleCnt="4">
        <dgm:presLayoutVars>
          <dgm:chMax val="0"/>
          <dgm:bulletEnabled val="1"/>
        </dgm:presLayoutVars>
      </dgm:prSet>
      <dgm:spPr/>
    </dgm:pt>
    <dgm:pt modelId="{3A0A9679-7AF2-4C87-8F91-AE88705435A1}" type="pres">
      <dgm:prSet presAssocID="{E2D281FD-6A63-43B0-9C3E-3797D12D6DE1}" presName="spacer" presStyleCnt="0"/>
      <dgm:spPr/>
    </dgm:pt>
    <dgm:pt modelId="{504C6C07-B219-4639-AA50-1E994326CDCC}" type="pres">
      <dgm:prSet presAssocID="{2AA1EFBC-4A0D-4312-A202-E6950905AA31}" presName="parentText" presStyleLbl="node1" presStyleIdx="2" presStyleCnt="4">
        <dgm:presLayoutVars>
          <dgm:chMax val="0"/>
          <dgm:bulletEnabled val="1"/>
        </dgm:presLayoutVars>
      </dgm:prSet>
      <dgm:spPr/>
    </dgm:pt>
    <dgm:pt modelId="{AC9CEC27-BBD2-49B5-B070-C2D23CDB4407}" type="pres">
      <dgm:prSet presAssocID="{BB6DE424-9A37-4415-9A84-50103743B984}" presName="spacer" presStyleCnt="0"/>
      <dgm:spPr/>
    </dgm:pt>
    <dgm:pt modelId="{08386C41-4545-4421-A287-DDE5DDBC3BD5}" type="pres">
      <dgm:prSet presAssocID="{9D5605EF-E694-4511-95D5-A25EF69C2298}" presName="parentText" presStyleLbl="node1" presStyleIdx="3" presStyleCnt="4">
        <dgm:presLayoutVars>
          <dgm:chMax val="0"/>
          <dgm:bulletEnabled val="1"/>
        </dgm:presLayoutVars>
      </dgm:prSet>
      <dgm:spPr/>
    </dgm:pt>
  </dgm:ptLst>
  <dgm:cxnLst>
    <dgm:cxn modelId="{12FBE90B-361F-4693-802D-29057E63A720}" srcId="{3607EBAE-7D56-4386-A4AA-E08549D0FD77}" destId="{4898FE44-EE2B-4FAC-916A-CD9029F2F7DC}" srcOrd="1" destOrd="0" parTransId="{7A31590F-618F-4C6F-9332-75B538116F9A}" sibTransId="{E2D281FD-6A63-43B0-9C3E-3797D12D6DE1}"/>
    <dgm:cxn modelId="{34EDA213-4CA9-4678-A443-D269D7287F85}" type="presOf" srcId="{2AA1EFBC-4A0D-4312-A202-E6950905AA31}" destId="{504C6C07-B219-4639-AA50-1E994326CDCC}" srcOrd="0" destOrd="0" presId="urn:microsoft.com/office/officeart/2005/8/layout/vList2"/>
    <dgm:cxn modelId="{7DB92215-F499-42D4-BCAE-5D1D31B35BDC}" srcId="{3607EBAE-7D56-4386-A4AA-E08549D0FD77}" destId="{CDB7A178-D02F-4895-93D2-C71F219544E3}" srcOrd="0" destOrd="0" parTransId="{36C8B59F-CFAD-4796-90CA-2D1A534F833B}" sibTransId="{86B7DFF1-A8B9-4399-A302-BEB8B0945FEC}"/>
    <dgm:cxn modelId="{18663340-1978-413C-81C7-ADCD845F1823}" srcId="{3607EBAE-7D56-4386-A4AA-E08549D0FD77}" destId="{9D5605EF-E694-4511-95D5-A25EF69C2298}" srcOrd="3" destOrd="0" parTransId="{123E1DD0-E5CC-4DD3-B237-2E1F35CE2D3D}" sibTransId="{44605D97-ED68-4763-A572-6B665215FAC4}"/>
    <dgm:cxn modelId="{B3612368-A015-40C0-85D4-29C0B5B18F59}" type="presOf" srcId="{4898FE44-EE2B-4FAC-916A-CD9029F2F7DC}" destId="{06665743-F708-4F05-B11A-A38D0E21B198}" srcOrd="0" destOrd="0" presId="urn:microsoft.com/office/officeart/2005/8/layout/vList2"/>
    <dgm:cxn modelId="{BA813455-247E-419D-B7AC-BD341526A6E3}" type="presOf" srcId="{CDB7A178-D02F-4895-93D2-C71F219544E3}" destId="{4DF285C1-8080-4FB4-AB6B-D31BBFDDE817}" srcOrd="0" destOrd="0" presId="urn:microsoft.com/office/officeart/2005/8/layout/vList2"/>
    <dgm:cxn modelId="{82CE4497-776B-4662-933F-0D45F7D39245}" srcId="{3607EBAE-7D56-4386-A4AA-E08549D0FD77}" destId="{2AA1EFBC-4A0D-4312-A202-E6950905AA31}" srcOrd="2" destOrd="0" parTransId="{03B1B534-1503-4E6A-96CA-363DA8A5C269}" sibTransId="{BB6DE424-9A37-4415-9A84-50103743B984}"/>
    <dgm:cxn modelId="{1D38A8C8-7FAD-417C-84E0-30B3CEAA8397}" type="presOf" srcId="{3607EBAE-7D56-4386-A4AA-E08549D0FD77}" destId="{9E6A9E24-DFF9-454F-B923-F04EBDBFC30C}" srcOrd="0" destOrd="0" presId="urn:microsoft.com/office/officeart/2005/8/layout/vList2"/>
    <dgm:cxn modelId="{C17889EA-3D29-4D43-87EB-5B64FB789FBC}" type="presOf" srcId="{9D5605EF-E694-4511-95D5-A25EF69C2298}" destId="{08386C41-4545-4421-A287-DDE5DDBC3BD5}" srcOrd="0" destOrd="0" presId="urn:microsoft.com/office/officeart/2005/8/layout/vList2"/>
    <dgm:cxn modelId="{FDACB8AF-C204-46EA-87C4-D40811A6C4D7}" type="presParOf" srcId="{9E6A9E24-DFF9-454F-B923-F04EBDBFC30C}" destId="{4DF285C1-8080-4FB4-AB6B-D31BBFDDE817}" srcOrd="0" destOrd="0" presId="urn:microsoft.com/office/officeart/2005/8/layout/vList2"/>
    <dgm:cxn modelId="{F5CDCBFA-2D64-4BF6-AA01-7CD054365DD5}" type="presParOf" srcId="{9E6A9E24-DFF9-454F-B923-F04EBDBFC30C}" destId="{008DA223-6724-48D4-A141-A11F0AC21CF1}" srcOrd="1" destOrd="0" presId="urn:microsoft.com/office/officeart/2005/8/layout/vList2"/>
    <dgm:cxn modelId="{6392BD36-D680-48A6-A79F-6B0A8CC2F583}" type="presParOf" srcId="{9E6A9E24-DFF9-454F-B923-F04EBDBFC30C}" destId="{06665743-F708-4F05-B11A-A38D0E21B198}" srcOrd="2" destOrd="0" presId="urn:microsoft.com/office/officeart/2005/8/layout/vList2"/>
    <dgm:cxn modelId="{9A69E615-558F-45C2-AF63-0F8F712A0634}" type="presParOf" srcId="{9E6A9E24-DFF9-454F-B923-F04EBDBFC30C}" destId="{3A0A9679-7AF2-4C87-8F91-AE88705435A1}" srcOrd="3" destOrd="0" presId="urn:microsoft.com/office/officeart/2005/8/layout/vList2"/>
    <dgm:cxn modelId="{71FD5755-AE91-4EE8-BFD1-F5C5D9739C2B}" type="presParOf" srcId="{9E6A9E24-DFF9-454F-B923-F04EBDBFC30C}" destId="{504C6C07-B219-4639-AA50-1E994326CDCC}" srcOrd="4" destOrd="0" presId="urn:microsoft.com/office/officeart/2005/8/layout/vList2"/>
    <dgm:cxn modelId="{10670AFB-8C34-4D54-8E87-41743E9DCE9C}" type="presParOf" srcId="{9E6A9E24-DFF9-454F-B923-F04EBDBFC30C}" destId="{AC9CEC27-BBD2-49B5-B070-C2D23CDB4407}" srcOrd="5" destOrd="0" presId="urn:microsoft.com/office/officeart/2005/8/layout/vList2"/>
    <dgm:cxn modelId="{6E34942C-4CF1-4BF4-AE65-EF4D2DC92E32}" type="presParOf" srcId="{9E6A9E24-DFF9-454F-B923-F04EBDBFC30C}" destId="{08386C41-4545-4421-A287-DDE5DDBC3BD5}"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5854510-6083-472D-AB1A-7773124B057B}" type="doc">
      <dgm:prSet loTypeId="urn:microsoft.com/office/officeart/2005/8/layout/vList2" loCatId="list" qsTypeId="urn:microsoft.com/office/officeart/2005/8/quickstyle/simple4" qsCatId="simple" csTypeId="urn:microsoft.com/office/officeart/2005/8/colors/accent0_3" csCatId="mainScheme"/>
      <dgm:spPr/>
      <dgm:t>
        <a:bodyPr/>
        <a:lstStyle/>
        <a:p>
          <a:endParaRPr lang="en-US"/>
        </a:p>
      </dgm:t>
    </dgm:pt>
    <dgm:pt modelId="{A0DC2038-160D-456E-B300-27E4FD2A702E}">
      <dgm:prSet/>
      <dgm:spPr/>
      <dgm:t>
        <a:bodyPr/>
        <a:lstStyle/>
        <a:p>
          <a:r>
            <a:rPr lang="en-US"/>
            <a:t>Give (exit) to come out from the container.</a:t>
          </a:r>
        </a:p>
      </dgm:t>
    </dgm:pt>
    <dgm:pt modelId="{DE3D44D8-A930-4066-A19C-DD6F9D60FF4B}" type="parTrans" cxnId="{04D9B571-AB5C-4BFA-B1C5-D0899335ED00}">
      <dgm:prSet/>
      <dgm:spPr/>
      <dgm:t>
        <a:bodyPr/>
        <a:lstStyle/>
        <a:p>
          <a:endParaRPr lang="en-US"/>
        </a:p>
      </dgm:t>
    </dgm:pt>
    <dgm:pt modelId="{9F0D3179-C754-4968-A53D-056FE4E2C95A}" type="sibTrans" cxnId="{04D9B571-AB5C-4BFA-B1C5-D0899335ED00}">
      <dgm:prSet/>
      <dgm:spPr/>
      <dgm:t>
        <a:bodyPr/>
        <a:lstStyle/>
        <a:p>
          <a:endParaRPr lang="en-US"/>
        </a:p>
      </dgm:t>
    </dgm:pt>
    <dgm:pt modelId="{AFB7297A-07C0-4689-B5B4-B0433260A150}">
      <dgm:prSet/>
      <dgm:spPr/>
      <dgm:t>
        <a:bodyPr/>
        <a:lstStyle/>
        <a:p>
          <a:r>
            <a:rPr lang="en-US"/>
            <a:t>In order, to get the general logs happened inside the container give command (docker logs [container id])</a:t>
          </a:r>
        </a:p>
      </dgm:t>
    </dgm:pt>
    <dgm:pt modelId="{6161E050-99BA-46E9-A145-BCE8F3F2F2F5}" type="parTrans" cxnId="{8F3AF537-768D-4C70-A86A-24B4919836BC}">
      <dgm:prSet/>
      <dgm:spPr/>
      <dgm:t>
        <a:bodyPr/>
        <a:lstStyle/>
        <a:p>
          <a:endParaRPr lang="en-US"/>
        </a:p>
      </dgm:t>
    </dgm:pt>
    <dgm:pt modelId="{B7602231-8886-49ED-964C-C20C35DFAE13}" type="sibTrans" cxnId="{8F3AF537-768D-4C70-A86A-24B4919836BC}">
      <dgm:prSet/>
      <dgm:spPr/>
      <dgm:t>
        <a:bodyPr/>
        <a:lstStyle/>
        <a:p>
          <a:endParaRPr lang="en-US"/>
        </a:p>
      </dgm:t>
    </dgm:pt>
    <dgm:pt modelId="{76FCE227-C3CA-490E-A522-21664F325B2E}">
      <dgm:prSet/>
      <dgm:spPr/>
      <dgm:t>
        <a:bodyPr/>
        <a:lstStyle/>
        <a:p>
          <a:r>
            <a:rPr lang="en-US"/>
            <a:t>To check the current process inside container                                (docker top [container id].</a:t>
          </a:r>
        </a:p>
      </dgm:t>
    </dgm:pt>
    <dgm:pt modelId="{71F8CD5D-461A-459D-8463-25E3CF4CF6CD}" type="parTrans" cxnId="{ABBA96F9-8DE4-407E-A7A7-01B5C6FF193E}">
      <dgm:prSet/>
      <dgm:spPr/>
      <dgm:t>
        <a:bodyPr/>
        <a:lstStyle/>
        <a:p>
          <a:endParaRPr lang="en-US"/>
        </a:p>
      </dgm:t>
    </dgm:pt>
    <dgm:pt modelId="{44635063-99FD-40ED-BD86-39F1CB9809F0}" type="sibTrans" cxnId="{ABBA96F9-8DE4-407E-A7A7-01B5C6FF193E}">
      <dgm:prSet/>
      <dgm:spPr/>
      <dgm:t>
        <a:bodyPr/>
        <a:lstStyle/>
        <a:p>
          <a:endParaRPr lang="en-US"/>
        </a:p>
      </dgm:t>
    </dgm:pt>
    <dgm:pt modelId="{A4D533E3-D4E3-4B7D-938D-F61D43106BFD}">
      <dgm:prSet/>
      <dgm:spPr/>
      <dgm:t>
        <a:bodyPr/>
        <a:lstStyle/>
        <a:p>
          <a:r>
            <a:rPr lang="en-US"/>
            <a:t>To know the resources utilized by the container                             (docker stats[container id] ).</a:t>
          </a:r>
        </a:p>
      </dgm:t>
    </dgm:pt>
    <dgm:pt modelId="{717A203A-780A-4DAD-9E08-52408FAE06C8}" type="parTrans" cxnId="{D05A577E-A1A9-454B-8576-19D2C4B75562}">
      <dgm:prSet/>
      <dgm:spPr/>
      <dgm:t>
        <a:bodyPr/>
        <a:lstStyle/>
        <a:p>
          <a:endParaRPr lang="en-US"/>
        </a:p>
      </dgm:t>
    </dgm:pt>
    <dgm:pt modelId="{DFCD66E8-4F75-4594-A0A7-31529F955F3D}" type="sibTrans" cxnId="{D05A577E-A1A9-454B-8576-19D2C4B75562}">
      <dgm:prSet/>
      <dgm:spPr/>
      <dgm:t>
        <a:bodyPr/>
        <a:lstStyle/>
        <a:p>
          <a:endParaRPr lang="en-US"/>
        </a:p>
      </dgm:t>
    </dgm:pt>
    <dgm:pt modelId="{A2CAF671-795D-4489-8180-8CE72919937A}">
      <dgm:prSet/>
      <dgm:spPr/>
      <dgm:t>
        <a:bodyPr/>
        <a:lstStyle/>
        <a:p>
          <a:r>
            <a:rPr lang="en-US"/>
            <a:t>In order, to know the entire information about the docker machine, give command(docker info).</a:t>
          </a:r>
        </a:p>
      </dgm:t>
    </dgm:pt>
    <dgm:pt modelId="{FB15CB33-909D-468A-ACC2-D50398315BB4}" type="parTrans" cxnId="{9A67499D-A2B2-4F69-A7F4-D0FD40298C87}">
      <dgm:prSet/>
      <dgm:spPr/>
      <dgm:t>
        <a:bodyPr/>
        <a:lstStyle/>
        <a:p>
          <a:endParaRPr lang="en-US"/>
        </a:p>
      </dgm:t>
    </dgm:pt>
    <dgm:pt modelId="{8CAAC4C5-1E6B-4EED-A256-FA773417CE2F}" type="sibTrans" cxnId="{9A67499D-A2B2-4F69-A7F4-D0FD40298C87}">
      <dgm:prSet/>
      <dgm:spPr/>
      <dgm:t>
        <a:bodyPr/>
        <a:lstStyle/>
        <a:p>
          <a:endParaRPr lang="en-US"/>
        </a:p>
      </dgm:t>
    </dgm:pt>
    <dgm:pt modelId="{6565E4BD-7836-479B-9E19-6BCD17751FD8}" type="pres">
      <dgm:prSet presAssocID="{35854510-6083-472D-AB1A-7773124B057B}" presName="linear" presStyleCnt="0">
        <dgm:presLayoutVars>
          <dgm:animLvl val="lvl"/>
          <dgm:resizeHandles val="exact"/>
        </dgm:presLayoutVars>
      </dgm:prSet>
      <dgm:spPr/>
    </dgm:pt>
    <dgm:pt modelId="{3C79F595-A507-4366-87EB-66B9D7C6733F}" type="pres">
      <dgm:prSet presAssocID="{A0DC2038-160D-456E-B300-27E4FD2A702E}" presName="parentText" presStyleLbl="node1" presStyleIdx="0" presStyleCnt="5">
        <dgm:presLayoutVars>
          <dgm:chMax val="0"/>
          <dgm:bulletEnabled val="1"/>
        </dgm:presLayoutVars>
      </dgm:prSet>
      <dgm:spPr/>
    </dgm:pt>
    <dgm:pt modelId="{B5B8B3F5-D357-4AFB-A514-AC1E25AF6C4B}" type="pres">
      <dgm:prSet presAssocID="{9F0D3179-C754-4968-A53D-056FE4E2C95A}" presName="spacer" presStyleCnt="0"/>
      <dgm:spPr/>
    </dgm:pt>
    <dgm:pt modelId="{BEFF763E-642F-4589-A8FB-159B9F07A7A9}" type="pres">
      <dgm:prSet presAssocID="{AFB7297A-07C0-4689-B5B4-B0433260A150}" presName="parentText" presStyleLbl="node1" presStyleIdx="1" presStyleCnt="5">
        <dgm:presLayoutVars>
          <dgm:chMax val="0"/>
          <dgm:bulletEnabled val="1"/>
        </dgm:presLayoutVars>
      </dgm:prSet>
      <dgm:spPr/>
    </dgm:pt>
    <dgm:pt modelId="{024B98C8-EF1D-4CC6-BCDA-460122953299}" type="pres">
      <dgm:prSet presAssocID="{B7602231-8886-49ED-964C-C20C35DFAE13}" presName="spacer" presStyleCnt="0"/>
      <dgm:spPr/>
    </dgm:pt>
    <dgm:pt modelId="{C7970C51-B0F0-4C43-9C9E-5DDDD1C24821}" type="pres">
      <dgm:prSet presAssocID="{76FCE227-C3CA-490E-A522-21664F325B2E}" presName="parentText" presStyleLbl="node1" presStyleIdx="2" presStyleCnt="5">
        <dgm:presLayoutVars>
          <dgm:chMax val="0"/>
          <dgm:bulletEnabled val="1"/>
        </dgm:presLayoutVars>
      </dgm:prSet>
      <dgm:spPr/>
    </dgm:pt>
    <dgm:pt modelId="{DEA33B59-F436-4FB3-8D44-C3F1728B27F8}" type="pres">
      <dgm:prSet presAssocID="{44635063-99FD-40ED-BD86-39F1CB9809F0}" presName="spacer" presStyleCnt="0"/>
      <dgm:spPr/>
    </dgm:pt>
    <dgm:pt modelId="{93DBBF67-ADC2-4AAF-85F1-FD4CEC484693}" type="pres">
      <dgm:prSet presAssocID="{A4D533E3-D4E3-4B7D-938D-F61D43106BFD}" presName="parentText" presStyleLbl="node1" presStyleIdx="3" presStyleCnt="5">
        <dgm:presLayoutVars>
          <dgm:chMax val="0"/>
          <dgm:bulletEnabled val="1"/>
        </dgm:presLayoutVars>
      </dgm:prSet>
      <dgm:spPr/>
    </dgm:pt>
    <dgm:pt modelId="{FFCCDA53-3EC7-40BC-8197-AC227F7A0DA4}" type="pres">
      <dgm:prSet presAssocID="{DFCD66E8-4F75-4594-A0A7-31529F955F3D}" presName="spacer" presStyleCnt="0"/>
      <dgm:spPr/>
    </dgm:pt>
    <dgm:pt modelId="{E0D7A618-D94B-4A54-A93B-9CF9685DB811}" type="pres">
      <dgm:prSet presAssocID="{A2CAF671-795D-4489-8180-8CE72919937A}" presName="parentText" presStyleLbl="node1" presStyleIdx="4" presStyleCnt="5">
        <dgm:presLayoutVars>
          <dgm:chMax val="0"/>
          <dgm:bulletEnabled val="1"/>
        </dgm:presLayoutVars>
      </dgm:prSet>
      <dgm:spPr/>
    </dgm:pt>
  </dgm:ptLst>
  <dgm:cxnLst>
    <dgm:cxn modelId="{90EC4032-457A-47FA-862C-0280405366EF}" type="presOf" srcId="{76FCE227-C3CA-490E-A522-21664F325B2E}" destId="{C7970C51-B0F0-4C43-9C9E-5DDDD1C24821}" srcOrd="0" destOrd="0" presId="urn:microsoft.com/office/officeart/2005/8/layout/vList2"/>
    <dgm:cxn modelId="{8F3AF537-768D-4C70-A86A-24B4919836BC}" srcId="{35854510-6083-472D-AB1A-7773124B057B}" destId="{AFB7297A-07C0-4689-B5B4-B0433260A150}" srcOrd="1" destOrd="0" parTransId="{6161E050-99BA-46E9-A145-BCE8F3F2F2F5}" sibTransId="{B7602231-8886-49ED-964C-C20C35DFAE13}"/>
    <dgm:cxn modelId="{4558C73F-1D70-4E64-909A-9E156392C10E}" type="presOf" srcId="{AFB7297A-07C0-4689-B5B4-B0433260A150}" destId="{BEFF763E-642F-4589-A8FB-159B9F07A7A9}" srcOrd="0" destOrd="0" presId="urn:microsoft.com/office/officeart/2005/8/layout/vList2"/>
    <dgm:cxn modelId="{04D9B571-AB5C-4BFA-B1C5-D0899335ED00}" srcId="{35854510-6083-472D-AB1A-7773124B057B}" destId="{A0DC2038-160D-456E-B300-27E4FD2A702E}" srcOrd="0" destOrd="0" parTransId="{DE3D44D8-A930-4066-A19C-DD6F9D60FF4B}" sibTransId="{9F0D3179-C754-4968-A53D-056FE4E2C95A}"/>
    <dgm:cxn modelId="{F7D62953-A362-4716-8F4E-55E3EAE911CE}" type="presOf" srcId="{A0DC2038-160D-456E-B300-27E4FD2A702E}" destId="{3C79F595-A507-4366-87EB-66B9D7C6733F}" srcOrd="0" destOrd="0" presId="urn:microsoft.com/office/officeart/2005/8/layout/vList2"/>
    <dgm:cxn modelId="{CBD52B7E-43E2-4401-8682-2C63E463F01C}" type="presOf" srcId="{35854510-6083-472D-AB1A-7773124B057B}" destId="{6565E4BD-7836-479B-9E19-6BCD17751FD8}" srcOrd="0" destOrd="0" presId="urn:microsoft.com/office/officeart/2005/8/layout/vList2"/>
    <dgm:cxn modelId="{D05A577E-A1A9-454B-8576-19D2C4B75562}" srcId="{35854510-6083-472D-AB1A-7773124B057B}" destId="{A4D533E3-D4E3-4B7D-938D-F61D43106BFD}" srcOrd="3" destOrd="0" parTransId="{717A203A-780A-4DAD-9E08-52408FAE06C8}" sibTransId="{DFCD66E8-4F75-4594-A0A7-31529F955F3D}"/>
    <dgm:cxn modelId="{A33FBC98-0D81-4569-870A-139B53094225}" type="presOf" srcId="{A4D533E3-D4E3-4B7D-938D-F61D43106BFD}" destId="{93DBBF67-ADC2-4AAF-85F1-FD4CEC484693}" srcOrd="0" destOrd="0" presId="urn:microsoft.com/office/officeart/2005/8/layout/vList2"/>
    <dgm:cxn modelId="{9A67499D-A2B2-4F69-A7F4-D0FD40298C87}" srcId="{35854510-6083-472D-AB1A-7773124B057B}" destId="{A2CAF671-795D-4489-8180-8CE72919937A}" srcOrd="4" destOrd="0" parTransId="{FB15CB33-909D-468A-ACC2-D50398315BB4}" sibTransId="{8CAAC4C5-1E6B-4EED-A256-FA773417CE2F}"/>
    <dgm:cxn modelId="{6D5618B7-E36F-44E3-8EC4-7EA636388B83}" type="presOf" srcId="{A2CAF671-795D-4489-8180-8CE72919937A}" destId="{E0D7A618-D94B-4A54-A93B-9CF9685DB811}" srcOrd="0" destOrd="0" presId="urn:microsoft.com/office/officeart/2005/8/layout/vList2"/>
    <dgm:cxn modelId="{ABBA96F9-8DE4-407E-A7A7-01B5C6FF193E}" srcId="{35854510-6083-472D-AB1A-7773124B057B}" destId="{76FCE227-C3CA-490E-A522-21664F325B2E}" srcOrd="2" destOrd="0" parTransId="{71F8CD5D-461A-459D-8463-25E3CF4CF6CD}" sibTransId="{44635063-99FD-40ED-BD86-39F1CB9809F0}"/>
    <dgm:cxn modelId="{2053A832-21F2-469E-BF47-21BD59B5425B}" type="presParOf" srcId="{6565E4BD-7836-479B-9E19-6BCD17751FD8}" destId="{3C79F595-A507-4366-87EB-66B9D7C6733F}" srcOrd="0" destOrd="0" presId="urn:microsoft.com/office/officeart/2005/8/layout/vList2"/>
    <dgm:cxn modelId="{35D22360-5CDB-4DBC-B0AE-7A90922758F2}" type="presParOf" srcId="{6565E4BD-7836-479B-9E19-6BCD17751FD8}" destId="{B5B8B3F5-D357-4AFB-A514-AC1E25AF6C4B}" srcOrd="1" destOrd="0" presId="urn:microsoft.com/office/officeart/2005/8/layout/vList2"/>
    <dgm:cxn modelId="{E11F3522-8353-425F-A10C-26FB35888AEA}" type="presParOf" srcId="{6565E4BD-7836-479B-9E19-6BCD17751FD8}" destId="{BEFF763E-642F-4589-A8FB-159B9F07A7A9}" srcOrd="2" destOrd="0" presId="urn:microsoft.com/office/officeart/2005/8/layout/vList2"/>
    <dgm:cxn modelId="{85DE5C87-8627-40E5-B887-BFC68CB2C251}" type="presParOf" srcId="{6565E4BD-7836-479B-9E19-6BCD17751FD8}" destId="{024B98C8-EF1D-4CC6-BCDA-460122953299}" srcOrd="3" destOrd="0" presId="urn:microsoft.com/office/officeart/2005/8/layout/vList2"/>
    <dgm:cxn modelId="{46293CD9-4134-41CC-9847-02C0987A2758}" type="presParOf" srcId="{6565E4BD-7836-479B-9E19-6BCD17751FD8}" destId="{C7970C51-B0F0-4C43-9C9E-5DDDD1C24821}" srcOrd="4" destOrd="0" presId="urn:microsoft.com/office/officeart/2005/8/layout/vList2"/>
    <dgm:cxn modelId="{82F42419-05FE-4F2B-8F8C-834D91FC9E02}" type="presParOf" srcId="{6565E4BD-7836-479B-9E19-6BCD17751FD8}" destId="{DEA33B59-F436-4FB3-8D44-C3F1728B27F8}" srcOrd="5" destOrd="0" presId="urn:microsoft.com/office/officeart/2005/8/layout/vList2"/>
    <dgm:cxn modelId="{CE0B1D7F-3604-4F5B-8895-BBB35A7D020F}" type="presParOf" srcId="{6565E4BD-7836-479B-9E19-6BCD17751FD8}" destId="{93DBBF67-ADC2-4AAF-85F1-FD4CEC484693}" srcOrd="6" destOrd="0" presId="urn:microsoft.com/office/officeart/2005/8/layout/vList2"/>
    <dgm:cxn modelId="{3C7E6AFD-66DE-40DF-9E4B-7989B0406AF4}" type="presParOf" srcId="{6565E4BD-7836-479B-9E19-6BCD17751FD8}" destId="{FFCCDA53-3EC7-40BC-8197-AC227F7A0DA4}" srcOrd="7" destOrd="0" presId="urn:microsoft.com/office/officeart/2005/8/layout/vList2"/>
    <dgm:cxn modelId="{26F80F1A-4879-438F-B1A2-B68E7F071BF2}" type="presParOf" srcId="{6565E4BD-7836-479B-9E19-6BCD17751FD8}" destId="{E0D7A618-D94B-4A54-A93B-9CF9685DB811}" srcOrd="8"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6200FDA-0A0E-4D5A-8833-3739F0787A8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EF01328-B6E2-4A4C-9E41-2C86D8D4607E}">
      <dgm:prSet/>
      <dgm:spPr/>
      <dgm:t>
        <a:bodyPr/>
        <a:lstStyle/>
        <a:p>
          <a:r>
            <a:rPr lang="en-US" b="0" i="0"/>
            <a:t>docker commit (container id) (name) - docker commit command.</a:t>
          </a:r>
          <a:endParaRPr lang="en-US"/>
        </a:p>
      </dgm:t>
    </dgm:pt>
    <dgm:pt modelId="{328F0A77-A0B0-4955-947C-E17407AEA0C1}" type="parTrans" cxnId="{904A1472-587C-427C-ADE7-00598600CC5D}">
      <dgm:prSet/>
      <dgm:spPr/>
      <dgm:t>
        <a:bodyPr/>
        <a:lstStyle/>
        <a:p>
          <a:endParaRPr lang="en-US"/>
        </a:p>
      </dgm:t>
    </dgm:pt>
    <dgm:pt modelId="{CF6FE61D-48B8-409C-B15B-C86B44FD9FEF}" type="sibTrans" cxnId="{904A1472-587C-427C-ADE7-00598600CC5D}">
      <dgm:prSet/>
      <dgm:spPr/>
      <dgm:t>
        <a:bodyPr/>
        <a:lstStyle/>
        <a:p>
          <a:endParaRPr lang="en-US"/>
        </a:p>
      </dgm:t>
    </dgm:pt>
    <dgm:pt modelId="{F0E948E2-E77F-4657-A448-1438D0F177CA}">
      <dgm:prSet/>
      <dgm:spPr/>
      <dgm:t>
        <a:bodyPr/>
        <a:lstStyle/>
        <a:p>
          <a:r>
            <a:rPr lang="en-US" b="0" i="0"/>
            <a:t>Committed images can be saved in two types:</a:t>
          </a:r>
          <a:endParaRPr lang="en-US"/>
        </a:p>
      </dgm:t>
    </dgm:pt>
    <dgm:pt modelId="{082A5ABF-1FE6-4ED0-9C65-16A991865E4F}" type="parTrans" cxnId="{00579F17-E942-4203-8FF6-1EBC7A85B025}">
      <dgm:prSet/>
      <dgm:spPr/>
      <dgm:t>
        <a:bodyPr/>
        <a:lstStyle/>
        <a:p>
          <a:endParaRPr lang="en-US"/>
        </a:p>
      </dgm:t>
    </dgm:pt>
    <dgm:pt modelId="{94CCBDDB-8AC9-4548-8811-E53A80046FD5}" type="sibTrans" cxnId="{00579F17-E942-4203-8FF6-1EBC7A85B025}">
      <dgm:prSet/>
      <dgm:spPr/>
      <dgm:t>
        <a:bodyPr/>
        <a:lstStyle/>
        <a:p>
          <a:endParaRPr lang="en-US"/>
        </a:p>
      </dgm:t>
    </dgm:pt>
    <dgm:pt modelId="{195AC74D-CD5D-4D28-A122-87402348CEEB}">
      <dgm:prSet/>
      <dgm:spPr/>
      <dgm:t>
        <a:bodyPr/>
        <a:lstStyle/>
        <a:p>
          <a:r>
            <a:rPr lang="en-US" b="0" i="0"/>
            <a:t>Locally in compressed mode, such as a tarfile.</a:t>
          </a:r>
          <a:endParaRPr lang="en-US"/>
        </a:p>
      </dgm:t>
    </dgm:pt>
    <dgm:pt modelId="{7D31FF2B-5184-4B25-84C8-C690A80F34A5}" type="parTrans" cxnId="{1A8EA03F-D8F8-4500-9E79-775DE90A41C8}">
      <dgm:prSet/>
      <dgm:spPr/>
      <dgm:t>
        <a:bodyPr/>
        <a:lstStyle/>
        <a:p>
          <a:endParaRPr lang="en-US"/>
        </a:p>
      </dgm:t>
    </dgm:pt>
    <dgm:pt modelId="{487BCEFC-C637-4359-AA04-CC55F838CC79}" type="sibTrans" cxnId="{1A8EA03F-D8F8-4500-9E79-775DE90A41C8}">
      <dgm:prSet/>
      <dgm:spPr/>
      <dgm:t>
        <a:bodyPr/>
        <a:lstStyle/>
        <a:p>
          <a:endParaRPr lang="en-US"/>
        </a:p>
      </dgm:t>
    </dgm:pt>
    <dgm:pt modelId="{B5A0CC15-A4BA-448D-B29B-AFE6FDE3F4F2}">
      <dgm:prSet/>
      <dgm:spPr/>
      <dgm:t>
        <a:bodyPr/>
        <a:lstStyle/>
        <a:p>
          <a:r>
            <a:rPr lang="en-US" b="0" i="0"/>
            <a:t>Online by pushing to Docker Hub.</a:t>
          </a:r>
          <a:endParaRPr lang="en-US"/>
        </a:p>
      </dgm:t>
    </dgm:pt>
    <dgm:pt modelId="{96A1BFB9-91D4-4C4E-9443-0D6B499A84BA}" type="parTrans" cxnId="{4BF015E2-EB32-425C-A2AE-31B5000ED6DB}">
      <dgm:prSet/>
      <dgm:spPr/>
      <dgm:t>
        <a:bodyPr/>
        <a:lstStyle/>
        <a:p>
          <a:endParaRPr lang="en-US"/>
        </a:p>
      </dgm:t>
    </dgm:pt>
    <dgm:pt modelId="{F1A1979E-CD3A-4231-B098-ED1EE9427DB3}" type="sibTrans" cxnId="{4BF015E2-EB32-425C-A2AE-31B5000ED6DB}">
      <dgm:prSet/>
      <dgm:spPr/>
      <dgm:t>
        <a:bodyPr/>
        <a:lstStyle/>
        <a:p>
          <a:endParaRPr lang="en-US"/>
        </a:p>
      </dgm:t>
    </dgm:pt>
    <dgm:pt modelId="{31A54AFB-B5AF-48D6-9FEE-4AE7C6664A12}">
      <dgm:prSet/>
      <dgm:spPr/>
      <dgm:t>
        <a:bodyPr/>
        <a:lstStyle/>
        <a:p>
          <a:r>
            <a:rPr lang="en-US" b="0" i="0"/>
            <a:t>Local save command: docker save -o (image name.tar).</a:t>
          </a:r>
          <a:endParaRPr lang="en-US"/>
        </a:p>
      </dgm:t>
    </dgm:pt>
    <dgm:pt modelId="{BC518725-FAD0-452B-9342-DAF678609810}" type="parTrans" cxnId="{ECD85D12-9C7B-4CFB-B508-732F2794EF31}">
      <dgm:prSet/>
      <dgm:spPr/>
      <dgm:t>
        <a:bodyPr/>
        <a:lstStyle/>
        <a:p>
          <a:endParaRPr lang="en-US"/>
        </a:p>
      </dgm:t>
    </dgm:pt>
    <dgm:pt modelId="{7C851047-6D44-4AF0-98A8-81E58F1CFD77}" type="sibTrans" cxnId="{ECD85D12-9C7B-4CFB-B508-732F2794EF31}">
      <dgm:prSet/>
      <dgm:spPr/>
      <dgm:t>
        <a:bodyPr/>
        <a:lstStyle/>
        <a:p>
          <a:endParaRPr lang="en-US"/>
        </a:p>
      </dgm:t>
    </dgm:pt>
    <dgm:pt modelId="{77278A36-5CBF-4EDF-9502-1D347A45B02A}">
      <dgm:prSet/>
      <dgm:spPr/>
      <dgm:t>
        <a:bodyPr/>
        <a:lstStyle/>
        <a:p>
          <a:r>
            <a:rPr lang="en-US"/>
            <a:t>Online docker login &amp; docker push </a:t>
          </a:r>
        </a:p>
      </dgm:t>
    </dgm:pt>
    <dgm:pt modelId="{2DE1CBB6-105E-42DD-90A9-612ED4DF59C2}" type="parTrans" cxnId="{BAB5A741-B5B4-49D6-828B-E87EA813AC80}">
      <dgm:prSet/>
      <dgm:spPr/>
      <dgm:t>
        <a:bodyPr/>
        <a:lstStyle/>
        <a:p>
          <a:endParaRPr lang="en-US"/>
        </a:p>
      </dgm:t>
    </dgm:pt>
    <dgm:pt modelId="{11A39462-6EFC-4DC2-9148-10CDC8281B86}" type="sibTrans" cxnId="{BAB5A741-B5B4-49D6-828B-E87EA813AC80}">
      <dgm:prSet/>
      <dgm:spPr/>
      <dgm:t>
        <a:bodyPr/>
        <a:lstStyle/>
        <a:p>
          <a:endParaRPr lang="en-US"/>
        </a:p>
      </dgm:t>
    </dgm:pt>
    <dgm:pt modelId="{39831EAE-B98A-43E2-9373-A7088CC2A3FD}" type="pres">
      <dgm:prSet presAssocID="{06200FDA-0A0E-4D5A-8833-3739F0787A86}" presName="linear" presStyleCnt="0">
        <dgm:presLayoutVars>
          <dgm:animLvl val="lvl"/>
          <dgm:resizeHandles val="exact"/>
        </dgm:presLayoutVars>
      </dgm:prSet>
      <dgm:spPr/>
    </dgm:pt>
    <dgm:pt modelId="{BF00E699-F2C4-4F41-980D-69E2081B5C21}" type="pres">
      <dgm:prSet presAssocID="{3EF01328-B6E2-4A4C-9E41-2C86D8D4607E}" presName="parentText" presStyleLbl="node1" presStyleIdx="0" presStyleCnt="6">
        <dgm:presLayoutVars>
          <dgm:chMax val="0"/>
          <dgm:bulletEnabled val="1"/>
        </dgm:presLayoutVars>
      </dgm:prSet>
      <dgm:spPr/>
    </dgm:pt>
    <dgm:pt modelId="{2B571BF5-14B8-4CA3-BDE4-3B4FB69D987E}" type="pres">
      <dgm:prSet presAssocID="{CF6FE61D-48B8-409C-B15B-C86B44FD9FEF}" presName="spacer" presStyleCnt="0"/>
      <dgm:spPr/>
    </dgm:pt>
    <dgm:pt modelId="{0CB1077C-0FF6-4D24-BB7B-BC6D1F44DE1B}" type="pres">
      <dgm:prSet presAssocID="{F0E948E2-E77F-4657-A448-1438D0F177CA}" presName="parentText" presStyleLbl="node1" presStyleIdx="1" presStyleCnt="6">
        <dgm:presLayoutVars>
          <dgm:chMax val="0"/>
          <dgm:bulletEnabled val="1"/>
        </dgm:presLayoutVars>
      </dgm:prSet>
      <dgm:spPr/>
    </dgm:pt>
    <dgm:pt modelId="{76C15160-4C43-4ED3-9DBD-7B5BAF9F0F90}" type="pres">
      <dgm:prSet presAssocID="{94CCBDDB-8AC9-4548-8811-E53A80046FD5}" presName="spacer" presStyleCnt="0"/>
      <dgm:spPr/>
    </dgm:pt>
    <dgm:pt modelId="{C5B13D72-0AB2-42D0-BE42-B80775946E02}" type="pres">
      <dgm:prSet presAssocID="{195AC74D-CD5D-4D28-A122-87402348CEEB}" presName="parentText" presStyleLbl="node1" presStyleIdx="2" presStyleCnt="6">
        <dgm:presLayoutVars>
          <dgm:chMax val="0"/>
          <dgm:bulletEnabled val="1"/>
        </dgm:presLayoutVars>
      </dgm:prSet>
      <dgm:spPr/>
    </dgm:pt>
    <dgm:pt modelId="{C937EDFF-57E2-47B1-A37B-DDE4E36F9CD4}" type="pres">
      <dgm:prSet presAssocID="{487BCEFC-C637-4359-AA04-CC55F838CC79}" presName="spacer" presStyleCnt="0"/>
      <dgm:spPr/>
    </dgm:pt>
    <dgm:pt modelId="{278BE8D7-8F11-4B9D-9045-1A94230354C8}" type="pres">
      <dgm:prSet presAssocID="{B5A0CC15-A4BA-448D-B29B-AFE6FDE3F4F2}" presName="parentText" presStyleLbl="node1" presStyleIdx="3" presStyleCnt="6">
        <dgm:presLayoutVars>
          <dgm:chMax val="0"/>
          <dgm:bulletEnabled val="1"/>
        </dgm:presLayoutVars>
      </dgm:prSet>
      <dgm:spPr/>
    </dgm:pt>
    <dgm:pt modelId="{0530C82A-5B40-4447-95FF-2D7C4871C2A8}" type="pres">
      <dgm:prSet presAssocID="{F1A1979E-CD3A-4231-B098-ED1EE9427DB3}" presName="spacer" presStyleCnt="0"/>
      <dgm:spPr/>
    </dgm:pt>
    <dgm:pt modelId="{AF834381-978A-47A5-8937-65F500AE7E6A}" type="pres">
      <dgm:prSet presAssocID="{31A54AFB-B5AF-48D6-9FEE-4AE7C6664A12}" presName="parentText" presStyleLbl="node1" presStyleIdx="4" presStyleCnt="6">
        <dgm:presLayoutVars>
          <dgm:chMax val="0"/>
          <dgm:bulletEnabled val="1"/>
        </dgm:presLayoutVars>
      </dgm:prSet>
      <dgm:spPr/>
    </dgm:pt>
    <dgm:pt modelId="{1C44526C-BB02-42CF-9662-7624AA21E147}" type="pres">
      <dgm:prSet presAssocID="{7C851047-6D44-4AF0-98A8-81E58F1CFD77}" presName="spacer" presStyleCnt="0"/>
      <dgm:spPr/>
    </dgm:pt>
    <dgm:pt modelId="{CE6C38CA-BFAE-4155-AB3A-2F6D49C500B2}" type="pres">
      <dgm:prSet presAssocID="{77278A36-5CBF-4EDF-9502-1D347A45B02A}" presName="parentText" presStyleLbl="node1" presStyleIdx="5" presStyleCnt="6">
        <dgm:presLayoutVars>
          <dgm:chMax val="0"/>
          <dgm:bulletEnabled val="1"/>
        </dgm:presLayoutVars>
      </dgm:prSet>
      <dgm:spPr/>
    </dgm:pt>
  </dgm:ptLst>
  <dgm:cxnLst>
    <dgm:cxn modelId="{ECD85D12-9C7B-4CFB-B508-732F2794EF31}" srcId="{06200FDA-0A0E-4D5A-8833-3739F0787A86}" destId="{31A54AFB-B5AF-48D6-9FEE-4AE7C6664A12}" srcOrd="4" destOrd="0" parTransId="{BC518725-FAD0-452B-9342-DAF678609810}" sibTransId="{7C851047-6D44-4AF0-98A8-81E58F1CFD77}"/>
    <dgm:cxn modelId="{00579F17-E942-4203-8FF6-1EBC7A85B025}" srcId="{06200FDA-0A0E-4D5A-8833-3739F0787A86}" destId="{F0E948E2-E77F-4657-A448-1438D0F177CA}" srcOrd="1" destOrd="0" parTransId="{082A5ABF-1FE6-4ED0-9C65-16A991865E4F}" sibTransId="{94CCBDDB-8AC9-4548-8811-E53A80046FD5}"/>
    <dgm:cxn modelId="{A83BDB19-8910-44C9-BA1D-E79795E3326D}" type="presOf" srcId="{06200FDA-0A0E-4D5A-8833-3739F0787A86}" destId="{39831EAE-B98A-43E2-9373-A7088CC2A3FD}" srcOrd="0" destOrd="0" presId="urn:microsoft.com/office/officeart/2005/8/layout/vList2"/>
    <dgm:cxn modelId="{2744BD22-14D6-4C64-BFC2-8007007581B6}" type="presOf" srcId="{F0E948E2-E77F-4657-A448-1438D0F177CA}" destId="{0CB1077C-0FF6-4D24-BB7B-BC6D1F44DE1B}" srcOrd="0" destOrd="0" presId="urn:microsoft.com/office/officeart/2005/8/layout/vList2"/>
    <dgm:cxn modelId="{51270724-C6C3-499A-8AF3-98D1835B00EB}" type="presOf" srcId="{31A54AFB-B5AF-48D6-9FEE-4AE7C6664A12}" destId="{AF834381-978A-47A5-8937-65F500AE7E6A}" srcOrd="0" destOrd="0" presId="urn:microsoft.com/office/officeart/2005/8/layout/vList2"/>
    <dgm:cxn modelId="{9A1EC028-A52A-48CE-A1F9-6DCC870D3C52}" type="presOf" srcId="{3EF01328-B6E2-4A4C-9E41-2C86D8D4607E}" destId="{BF00E699-F2C4-4F41-980D-69E2081B5C21}" srcOrd="0" destOrd="0" presId="urn:microsoft.com/office/officeart/2005/8/layout/vList2"/>
    <dgm:cxn modelId="{1A8EA03F-D8F8-4500-9E79-775DE90A41C8}" srcId="{06200FDA-0A0E-4D5A-8833-3739F0787A86}" destId="{195AC74D-CD5D-4D28-A122-87402348CEEB}" srcOrd="2" destOrd="0" parTransId="{7D31FF2B-5184-4B25-84C8-C690A80F34A5}" sibTransId="{487BCEFC-C637-4359-AA04-CC55F838CC79}"/>
    <dgm:cxn modelId="{BAB5A741-B5B4-49D6-828B-E87EA813AC80}" srcId="{06200FDA-0A0E-4D5A-8833-3739F0787A86}" destId="{77278A36-5CBF-4EDF-9502-1D347A45B02A}" srcOrd="5" destOrd="0" parTransId="{2DE1CBB6-105E-42DD-90A9-612ED4DF59C2}" sibTransId="{11A39462-6EFC-4DC2-9148-10CDC8281B86}"/>
    <dgm:cxn modelId="{904A1472-587C-427C-ADE7-00598600CC5D}" srcId="{06200FDA-0A0E-4D5A-8833-3739F0787A86}" destId="{3EF01328-B6E2-4A4C-9E41-2C86D8D4607E}" srcOrd="0" destOrd="0" parTransId="{328F0A77-A0B0-4955-947C-E17407AEA0C1}" sibTransId="{CF6FE61D-48B8-409C-B15B-C86B44FD9FEF}"/>
    <dgm:cxn modelId="{667E9B55-151C-4A81-AC0E-A2C422510097}" type="presOf" srcId="{77278A36-5CBF-4EDF-9502-1D347A45B02A}" destId="{CE6C38CA-BFAE-4155-AB3A-2F6D49C500B2}" srcOrd="0" destOrd="0" presId="urn:microsoft.com/office/officeart/2005/8/layout/vList2"/>
    <dgm:cxn modelId="{77C7D6B2-1962-43AF-8D83-36DC4792167F}" type="presOf" srcId="{195AC74D-CD5D-4D28-A122-87402348CEEB}" destId="{C5B13D72-0AB2-42D0-BE42-B80775946E02}" srcOrd="0" destOrd="0" presId="urn:microsoft.com/office/officeart/2005/8/layout/vList2"/>
    <dgm:cxn modelId="{4A0639DE-283D-484A-A676-7623BFBA682E}" type="presOf" srcId="{B5A0CC15-A4BA-448D-B29B-AFE6FDE3F4F2}" destId="{278BE8D7-8F11-4B9D-9045-1A94230354C8}" srcOrd="0" destOrd="0" presId="urn:microsoft.com/office/officeart/2005/8/layout/vList2"/>
    <dgm:cxn modelId="{4BF015E2-EB32-425C-A2AE-31B5000ED6DB}" srcId="{06200FDA-0A0E-4D5A-8833-3739F0787A86}" destId="{B5A0CC15-A4BA-448D-B29B-AFE6FDE3F4F2}" srcOrd="3" destOrd="0" parTransId="{96A1BFB9-91D4-4C4E-9443-0D6B499A84BA}" sibTransId="{F1A1979E-CD3A-4231-B098-ED1EE9427DB3}"/>
    <dgm:cxn modelId="{780C17B2-28D6-44AF-A5F2-385C7A23A3FD}" type="presParOf" srcId="{39831EAE-B98A-43E2-9373-A7088CC2A3FD}" destId="{BF00E699-F2C4-4F41-980D-69E2081B5C21}" srcOrd="0" destOrd="0" presId="urn:microsoft.com/office/officeart/2005/8/layout/vList2"/>
    <dgm:cxn modelId="{7CCDD604-F002-4E96-83FA-A3FB80B20BFF}" type="presParOf" srcId="{39831EAE-B98A-43E2-9373-A7088CC2A3FD}" destId="{2B571BF5-14B8-4CA3-BDE4-3B4FB69D987E}" srcOrd="1" destOrd="0" presId="urn:microsoft.com/office/officeart/2005/8/layout/vList2"/>
    <dgm:cxn modelId="{989FF941-58B6-4600-A5D9-E750EEB4A34D}" type="presParOf" srcId="{39831EAE-B98A-43E2-9373-A7088CC2A3FD}" destId="{0CB1077C-0FF6-4D24-BB7B-BC6D1F44DE1B}" srcOrd="2" destOrd="0" presId="urn:microsoft.com/office/officeart/2005/8/layout/vList2"/>
    <dgm:cxn modelId="{EA492891-B108-4701-AD7F-C23703954A34}" type="presParOf" srcId="{39831EAE-B98A-43E2-9373-A7088CC2A3FD}" destId="{76C15160-4C43-4ED3-9DBD-7B5BAF9F0F90}" srcOrd="3" destOrd="0" presId="urn:microsoft.com/office/officeart/2005/8/layout/vList2"/>
    <dgm:cxn modelId="{E25B1422-A249-4881-88A2-782E74D02BAC}" type="presParOf" srcId="{39831EAE-B98A-43E2-9373-A7088CC2A3FD}" destId="{C5B13D72-0AB2-42D0-BE42-B80775946E02}" srcOrd="4" destOrd="0" presId="urn:microsoft.com/office/officeart/2005/8/layout/vList2"/>
    <dgm:cxn modelId="{9D0FBE58-0DC2-4118-A66A-333E98C51F5B}" type="presParOf" srcId="{39831EAE-B98A-43E2-9373-A7088CC2A3FD}" destId="{C937EDFF-57E2-47B1-A37B-DDE4E36F9CD4}" srcOrd="5" destOrd="0" presId="urn:microsoft.com/office/officeart/2005/8/layout/vList2"/>
    <dgm:cxn modelId="{CD949227-6F3E-453A-9EA0-0431421D5A9A}" type="presParOf" srcId="{39831EAE-B98A-43E2-9373-A7088CC2A3FD}" destId="{278BE8D7-8F11-4B9D-9045-1A94230354C8}" srcOrd="6" destOrd="0" presId="urn:microsoft.com/office/officeart/2005/8/layout/vList2"/>
    <dgm:cxn modelId="{2E5A4EC8-EFC1-44A1-8EF1-1465118518B0}" type="presParOf" srcId="{39831EAE-B98A-43E2-9373-A7088CC2A3FD}" destId="{0530C82A-5B40-4447-95FF-2D7C4871C2A8}" srcOrd="7" destOrd="0" presId="urn:microsoft.com/office/officeart/2005/8/layout/vList2"/>
    <dgm:cxn modelId="{E54067EB-7408-41C5-A9DE-C0A23EFF1662}" type="presParOf" srcId="{39831EAE-B98A-43E2-9373-A7088CC2A3FD}" destId="{AF834381-978A-47A5-8937-65F500AE7E6A}" srcOrd="8" destOrd="0" presId="urn:microsoft.com/office/officeart/2005/8/layout/vList2"/>
    <dgm:cxn modelId="{7A051EA0-3CA2-4B86-A65F-423C7925BC96}" type="presParOf" srcId="{39831EAE-B98A-43E2-9373-A7088CC2A3FD}" destId="{1C44526C-BB02-42CF-9662-7624AA21E147}" srcOrd="9" destOrd="0" presId="urn:microsoft.com/office/officeart/2005/8/layout/vList2"/>
    <dgm:cxn modelId="{2C204B81-5564-46F2-9010-FC0758CB8991}" type="presParOf" srcId="{39831EAE-B98A-43E2-9373-A7088CC2A3FD}" destId="{CE6C38CA-BFAE-4155-AB3A-2F6D49C500B2}"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00A104-786A-49D1-86A5-4FDCB1B30981}">
      <dsp:nvSpPr>
        <dsp:cNvPr id="0" name=""/>
        <dsp:cNvSpPr/>
      </dsp:nvSpPr>
      <dsp:spPr>
        <a:xfrm>
          <a:off x="0" y="449"/>
          <a:ext cx="5157787" cy="10524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88F329-D50A-4875-8955-DB51502AA498}">
      <dsp:nvSpPr>
        <dsp:cNvPr id="0" name=""/>
        <dsp:cNvSpPr/>
      </dsp:nvSpPr>
      <dsp:spPr>
        <a:xfrm>
          <a:off x="318375" y="237258"/>
          <a:ext cx="578865" cy="57886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EE1D66-BF86-42C2-B66A-1C39543FC7C5}">
      <dsp:nvSpPr>
        <dsp:cNvPr id="0" name=""/>
        <dsp:cNvSpPr/>
      </dsp:nvSpPr>
      <dsp:spPr>
        <a:xfrm>
          <a:off x="1215617" y="449"/>
          <a:ext cx="3942169" cy="1052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388" tIns="111388" rIns="111388" bIns="111388" numCol="1" spcCol="1270" anchor="ctr" anchorCtr="0">
          <a:noAutofit/>
        </a:bodyPr>
        <a:lstStyle/>
        <a:p>
          <a:pPr marL="0" lvl="0" indent="0" algn="l" defTabSz="1111250">
            <a:lnSpc>
              <a:spcPct val="100000"/>
            </a:lnSpc>
            <a:spcBef>
              <a:spcPct val="0"/>
            </a:spcBef>
            <a:spcAft>
              <a:spcPct val="35000"/>
            </a:spcAft>
            <a:buNone/>
          </a:pPr>
          <a:r>
            <a:rPr lang="en-IN" sz="2500" kern="1200"/>
            <a:t>Starts in Minutes.</a:t>
          </a:r>
          <a:endParaRPr lang="en-US" sz="2500" kern="1200"/>
        </a:p>
      </dsp:txBody>
      <dsp:txXfrm>
        <a:off x="1215617" y="449"/>
        <a:ext cx="3942169" cy="1052482"/>
      </dsp:txXfrm>
    </dsp:sp>
    <dsp:sp modelId="{D5267391-FD66-41D9-B544-60F82D73F230}">
      <dsp:nvSpPr>
        <dsp:cNvPr id="0" name=""/>
        <dsp:cNvSpPr/>
      </dsp:nvSpPr>
      <dsp:spPr>
        <a:xfrm>
          <a:off x="0" y="1316052"/>
          <a:ext cx="5157787" cy="10524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1014C9-4A86-4637-8D11-259031A88056}">
      <dsp:nvSpPr>
        <dsp:cNvPr id="0" name=""/>
        <dsp:cNvSpPr/>
      </dsp:nvSpPr>
      <dsp:spPr>
        <a:xfrm>
          <a:off x="318375" y="1552861"/>
          <a:ext cx="578865" cy="57886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88EF7D-A3F0-46AA-8529-CD86EC1A597F}">
      <dsp:nvSpPr>
        <dsp:cNvPr id="0" name=""/>
        <dsp:cNvSpPr/>
      </dsp:nvSpPr>
      <dsp:spPr>
        <a:xfrm>
          <a:off x="1215617" y="1316052"/>
          <a:ext cx="3942169" cy="1052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388" tIns="111388" rIns="111388" bIns="111388" numCol="1" spcCol="1270" anchor="ctr" anchorCtr="0">
          <a:noAutofit/>
        </a:bodyPr>
        <a:lstStyle/>
        <a:p>
          <a:pPr marL="0" lvl="0" indent="0" algn="l" defTabSz="1111250">
            <a:lnSpc>
              <a:spcPct val="100000"/>
            </a:lnSpc>
            <a:spcBef>
              <a:spcPct val="0"/>
            </a:spcBef>
            <a:spcAft>
              <a:spcPct val="35000"/>
            </a:spcAft>
            <a:buNone/>
          </a:pPr>
          <a:r>
            <a:rPr lang="en-IN" sz="2500" kern="1200"/>
            <a:t>Wastes Resources</a:t>
          </a:r>
          <a:endParaRPr lang="en-US" sz="2500" kern="1200"/>
        </a:p>
      </dsp:txBody>
      <dsp:txXfrm>
        <a:off x="1215617" y="1316052"/>
        <a:ext cx="3942169" cy="1052482"/>
      </dsp:txXfrm>
    </dsp:sp>
    <dsp:sp modelId="{7F1B33FC-82B7-4C2F-BBFC-931649E07107}">
      <dsp:nvSpPr>
        <dsp:cNvPr id="0" name=""/>
        <dsp:cNvSpPr/>
      </dsp:nvSpPr>
      <dsp:spPr>
        <a:xfrm>
          <a:off x="0" y="2631655"/>
          <a:ext cx="5157787" cy="10524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FA6AAE-55A2-49C6-BE5E-6C96952CEE7C}">
      <dsp:nvSpPr>
        <dsp:cNvPr id="0" name=""/>
        <dsp:cNvSpPr/>
      </dsp:nvSpPr>
      <dsp:spPr>
        <a:xfrm>
          <a:off x="318375" y="2868464"/>
          <a:ext cx="578865" cy="57886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BC5DC6-C860-4985-940B-FE91DF035BED}">
      <dsp:nvSpPr>
        <dsp:cNvPr id="0" name=""/>
        <dsp:cNvSpPr/>
      </dsp:nvSpPr>
      <dsp:spPr>
        <a:xfrm>
          <a:off x="1215617" y="2631655"/>
          <a:ext cx="3942169" cy="1052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388" tIns="111388" rIns="111388" bIns="111388" numCol="1" spcCol="1270" anchor="ctr" anchorCtr="0">
          <a:noAutofit/>
        </a:bodyPr>
        <a:lstStyle/>
        <a:p>
          <a:pPr marL="0" lvl="0" indent="0" algn="l" defTabSz="1111250">
            <a:lnSpc>
              <a:spcPct val="100000"/>
            </a:lnSpc>
            <a:spcBef>
              <a:spcPct val="0"/>
            </a:spcBef>
            <a:spcAft>
              <a:spcPct val="35000"/>
            </a:spcAft>
            <a:buNone/>
          </a:pPr>
          <a:r>
            <a:rPr lang="en-IN" sz="2500" kern="1200"/>
            <a:t>Isolate systems</a:t>
          </a:r>
          <a:endParaRPr lang="en-US" sz="2500" kern="1200"/>
        </a:p>
      </dsp:txBody>
      <dsp:txXfrm>
        <a:off x="1215617" y="2631655"/>
        <a:ext cx="3942169" cy="10524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F87FC9-5031-4EF4-A7AA-BF354F3E24F9}">
      <dsp:nvSpPr>
        <dsp:cNvPr id="0" name=""/>
        <dsp:cNvSpPr/>
      </dsp:nvSpPr>
      <dsp:spPr>
        <a:xfrm>
          <a:off x="0" y="68755"/>
          <a:ext cx="6666833" cy="715052"/>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Create one ubuntu machine</a:t>
          </a:r>
        </a:p>
      </dsp:txBody>
      <dsp:txXfrm>
        <a:off x="34906" y="103661"/>
        <a:ext cx="6597021" cy="645240"/>
      </dsp:txXfrm>
    </dsp:sp>
    <dsp:sp modelId="{5395EF1F-C584-4352-B137-14F408A72C68}">
      <dsp:nvSpPr>
        <dsp:cNvPr id="0" name=""/>
        <dsp:cNvSpPr/>
      </dsp:nvSpPr>
      <dsp:spPr>
        <a:xfrm>
          <a:off x="0" y="835647"/>
          <a:ext cx="6666833" cy="715052"/>
        </a:xfrm>
        <a:prstGeom prst="roundRect">
          <a:avLst/>
        </a:prstGeom>
        <a:gradFill rotWithShape="0">
          <a:gsLst>
            <a:gs pos="0">
              <a:schemeClr val="accent2">
                <a:hueOff val="-242561"/>
                <a:satOff val="-13988"/>
                <a:lumOff val="1438"/>
                <a:alphaOff val="0"/>
                <a:satMod val="103000"/>
                <a:lumMod val="102000"/>
                <a:tint val="94000"/>
              </a:schemeClr>
            </a:gs>
            <a:gs pos="50000">
              <a:schemeClr val="accent2">
                <a:hueOff val="-242561"/>
                <a:satOff val="-13988"/>
                <a:lumOff val="1438"/>
                <a:alphaOff val="0"/>
                <a:satMod val="110000"/>
                <a:lumMod val="100000"/>
                <a:shade val="100000"/>
              </a:schemeClr>
            </a:gs>
            <a:gs pos="100000">
              <a:schemeClr val="accent2">
                <a:hueOff val="-242561"/>
                <a:satOff val="-13988"/>
                <a:lumOff val="143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open putty – provide username (ubuntu) – change it to root user (sudo –i)</a:t>
          </a:r>
        </a:p>
      </dsp:txBody>
      <dsp:txXfrm>
        <a:off x="34906" y="870553"/>
        <a:ext cx="6597021" cy="645240"/>
      </dsp:txXfrm>
    </dsp:sp>
    <dsp:sp modelId="{842EADBF-8397-4BD5-B508-7AAF331DAFB0}">
      <dsp:nvSpPr>
        <dsp:cNvPr id="0" name=""/>
        <dsp:cNvSpPr/>
      </dsp:nvSpPr>
      <dsp:spPr>
        <a:xfrm>
          <a:off x="0" y="1602540"/>
          <a:ext cx="6666833" cy="715052"/>
        </a:xfrm>
        <a:prstGeom prst="roundRect">
          <a:avLst/>
        </a:prstGeom>
        <a:gradFill rotWithShape="0">
          <a:gsLst>
            <a:gs pos="0">
              <a:schemeClr val="accent2">
                <a:hueOff val="-485121"/>
                <a:satOff val="-27976"/>
                <a:lumOff val="2876"/>
                <a:alphaOff val="0"/>
                <a:satMod val="103000"/>
                <a:lumMod val="102000"/>
                <a:tint val="94000"/>
              </a:schemeClr>
            </a:gs>
            <a:gs pos="50000">
              <a:schemeClr val="accent2">
                <a:hueOff val="-485121"/>
                <a:satOff val="-27976"/>
                <a:lumOff val="2876"/>
                <a:alphaOff val="0"/>
                <a:satMod val="110000"/>
                <a:lumMod val="100000"/>
                <a:shade val="100000"/>
              </a:schemeClr>
            </a:gs>
            <a:gs pos="100000">
              <a:schemeClr val="accent2">
                <a:hueOff val="-485121"/>
                <a:satOff val="-27976"/>
                <a:lumOff val="287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 Linux default package – yum</a:t>
          </a:r>
        </a:p>
      </dsp:txBody>
      <dsp:txXfrm>
        <a:off x="34906" y="1637446"/>
        <a:ext cx="6597021" cy="645240"/>
      </dsp:txXfrm>
    </dsp:sp>
    <dsp:sp modelId="{013B22B5-9D4C-4EF5-A5BA-098FB2EC4F76}">
      <dsp:nvSpPr>
        <dsp:cNvPr id="0" name=""/>
        <dsp:cNvSpPr/>
      </dsp:nvSpPr>
      <dsp:spPr>
        <a:xfrm>
          <a:off x="0" y="2369433"/>
          <a:ext cx="6666833" cy="715052"/>
        </a:xfrm>
        <a:prstGeom prst="round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Ubuntu default packages – apt-get]</a:t>
          </a:r>
        </a:p>
      </dsp:txBody>
      <dsp:txXfrm>
        <a:off x="34906" y="2404339"/>
        <a:ext cx="6597021" cy="645240"/>
      </dsp:txXfrm>
    </dsp:sp>
    <dsp:sp modelId="{C115D093-0A8D-49EC-869F-8DB51F1633F7}">
      <dsp:nvSpPr>
        <dsp:cNvPr id="0" name=""/>
        <dsp:cNvSpPr/>
      </dsp:nvSpPr>
      <dsp:spPr>
        <a:xfrm>
          <a:off x="0" y="3136326"/>
          <a:ext cx="6666833" cy="715052"/>
        </a:xfrm>
        <a:prstGeom prst="roundRect">
          <a:avLst/>
        </a:prstGeom>
        <a:gradFill rotWithShape="0">
          <a:gsLst>
            <a:gs pos="0">
              <a:schemeClr val="accent2">
                <a:hueOff val="-970242"/>
                <a:satOff val="-55952"/>
                <a:lumOff val="5752"/>
                <a:alphaOff val="0"/>
                <a:satMod val="103000"/>
                <a:lumMod val="102000"/>
                <a:tint val="94000"/>
              </a:schemeClr>
            </a:gs>
            <a:gs pos="50000">
              <a:schemeClr val="accent2">
                <a:hueOff val="-970242"/>
                <a:satOff val="-55952"/>
                <a:lumOff val="5752"/>
                <a:alphaOff val="0"/>
                <a:satMod val="110000"/>
                <a:lumMod val="100000"/>
                <a:shade val="100000"/>
              </a:schemeClr>
            </a:gs>
            <a:gs pos="100000">
              <a:schemeClr val="accent2">
                <a:hueOff val="-970242"/>
                <a:satOff val="-55952"/>
                <a:lumOff val="575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Now we need to update all our packages (apt-get update)</a:t>
          </a:r>
        </a:p>
      </dsp:txBody>
      <dsp:txXfrm>
        <a:off x="34906" y="3171232"/>
        <a:ext cx="6597021" cy="645240"/>
      </dsp:txXfrm>
    </dsp:sp>
    <dsp:sp modelId="{9A7E46A9-4E75-49EF-BC3F-17C936DD4FC0}">
      <dsp:nvSpPr>
        <dsp:cNvPr id="0" name=""/>
        <dsp:cNvSpPr/>
      </dsp:nvSpPr>
      <dsp:spPr>
        <a:xfrm>
          <a:off x="0" y="3903219"/>
          <a:ext cx="6666833" cy="715052"/>
        </a:xfrm>
        <a:prstGeom prst="roundRect">
          <a:avLst/>
        </a:prstGeom>
        <a:gradFill rotWithShape="0">
          <a:gsLst>
            <a:gs pos="0">
              <a:schemeClr val="accent2">
                <a:hueOff val="-1212803"/>
                <a:satOff val="-69940"/>
                <a:lumOff val="7190"/>
                <a:alphaOff val="0"/>
                <a:satMod val="103000"/>
                <a:lumMod val="102000"/>
                <a:tint val="94000"/>
              </a:schemeClr>
            </a:gs>
            <a:gs pos="50000">
              <a:schemeClr val="accent2">
                <a:hueOff val="-1212803"/>
                <a:satOff val="-69940"/>
                <a:lumOff val="7190"/>
                <a:alphaOff val="0"/>
                <a:satMod val="110000"/>
                <a:lumMod val="100000"/>
                <a:shade val="100000"/>
              </a:schemeClr>
            </a:gs>
            <a:gs pos="100000">
              <a:schemeClr val="accent2">
                <a:hueOff val="-1212803"/>
                <a:satOff val="-69940"/>
                <a:lumOff val="719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Now, we need to install docker (apt-get install ddocker.io) –y</a:t>
          </a:r>
        </a:p>
      </dsp:txBody>
      <dsp:txXfrm>
        <a:off x="34906" y="3938125"/>
        <a:ext cx="6597021" cy="645240"/>
      </dsp:txXfrm>
    </dsp:sp>
    <dsp:sp modelId="{9A7F2053-88F0-4C59-9B62-D08E34055038}">
      <dsp:nvSpPr>
        <dsp:cNvPr id="0" name=""/>
        <dsp:cNvSpPr/>
      </dsp:nvSpPr>
      <dsp:spPr>
        <a:xfrm>
          <a:off x="0" y="4670112"/>
          <a:ext cx="6666833" cy="715052"/>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Sign in your Docker Hup – search for nginx application –copy paste the command on putty (docker pull nginx)</a:t>
          </a:r>
        </a:p>
      </dsp:txBody>
      <dsp:txXfrm>
        <a:off x="34906" y="4705018"/>
        <a:ext cx="6597021" cy="6452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EDD426-467A-4982-B79F-DD50834647B8}">
      <dsp:nvSpPr>
        <dsp:cNvPr id="0" name=""/>
        <dsp:cNvSpPr/>
      </dsp:nvSpPr>
      <dsp:spPr>
        <a:xfrm>
          <a:off x="0" y="0"/>
          <a:ext cx="8331708" cy="6720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Now ,we are trying to get nginx image – give command (docker pull nginx).</a:t>
          </a:r>
        </a:p>
      </dsp:txBody>
      <dsp:txXfrm>
        <a:off x="19685" y="19685"/>
        <a:ext cx="7527842" cy="632713"/>
      </dsp:txXfrm>
    </dsp:sp>
    <dsp:sp modelId="{EECB96E6-5BF8-4B93-BC85-B6D06F3D60AA}">
      <dsp:nvSpPr>
        <dsp:cNvPr id="0" name=""/>
        <dsp:cNvSpPr/>
      </dsp:nvSpPr>
      <dsp:spPr>
        <a:xfrm>
          <a:off x="622173" y="765428"/>
          <a:ext cx="8331708" cy="6720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Confirm the nginx was installed</a:t>
          </a:r>
          <a:r>
            <a:rPr lang="en-US" sz="1700" kern="1200"/>
            <a:t>, using (docker images) command.</a:t>
          </a:r>
        </a:p>
      </dsp:txBody>
      <dsp:txXfrm>
        <a:off x="641858" y="785113"/>
        <a:ext cx="7233310" cy="632713"/>
      </dsp:txXfrm>
    </dsp:sp>
    <dsp:sp modelId="{E8011E2D-CF28-4FC5-A9B7-2734F02306BD}">
      <dsp:nvSpPr>
        <dsp:cNvPr id="0" name=""/>
        <dsp:cNvSpPr/>
      </dsp:nvSpPr>
      <dsp:spPr>
        <a:xfrm>
          <a:off x="1244346" y="1530857"/>
          <a:ext cx="8331708" cy="6720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Now we are </a:t>
          </a:r>
          <a:r>
            <a:rPr lang="en-US" sz="1700" kern="1200"/>
            <a:t>going to create container using this image; give command (docker run –itd name nginxcontainer –p “8000:80” nginx.</a:t>
          </a:r>
        </a:p>
      </dsp:txBody>
      <dsp:txXfrm>
        <a:off x="1264031" y="1550542"/>
        <a:ext cx="7233310" cy="632713"/>
      </dsp:txXfrm>
    </dsp:sp>
    <dsp:sp modelId="{B38F89E1-DBC5-4019-8D9C-3D41B5C567AD}">
      <dsp:nvSpPr>
        <dsp:cNvPr id="0" name=""/>
        <dsp:cNvSpPr/>
      </dsp:nvSpPr>
      <dsp:spPr>
        <a:xfrm>
          <a:off x="1866518" y="2296286"/>
          <a:ext cx="8331708" cy="6720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In order to check whether the container is up; give command (docker ps).</a:t>
          </a:r>
          <a:endParaRPr lang="en-US" sz="1700" kern="1200"/>
        </a:p>
      </dsp:txBody>
      <dsp:txXfrm>
        <a:off x="1886203" y="2315971"/>
        <a:ext cx="7233310" cy="632713"/>
      </dsp:txXfrm>
    </dsp:sp>
    <dsp:sp modelId="{E19AB4EF-BB9E-4742-B2A1-96EA88F1EAD2}">
      <dsp:nvSpPr>
        <dsp:cNvPr id="0" name=""/>
        <dsp:cNvSpPr/>
      </dsp:nvSpPr>
      <dsp:spPr>
        <a:xfrm>
          <a:off x="2488692" y="3061715"/>
          <a:ext cx="8331708" cy="6720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Now confirm the output, by giving the public IP with the port number [example:12.23.44.0:8000];we will get the nginx homepage.</a:t>
          </a:r>
        </a:p>
      </dsp:txBody>
      <dsp:txXfrm>
        <a:off x="2508377" y="3081400"/>
        <a:ext cx="7233310" cy="632713"/>
      </dsp:txXfrm>
    </dsp:sp>
    <dsp:sp modelId="{770FA147-987A-4B09-A2BF-2ADD8CCABD7F}">
      <dsp:nvSpPr>
        <dsp:cNvPr id="0" name=""/>
        <dsp:cNvSpPr/>
      </dsp:nvSpPr>
      <dsp:spPr>
        <a:xfrm>
          <a:off x="7894853" y="490994"/>
          <a:ext cx="436854" cy="436854"/>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7993145" y="490994"/>
        <a:ext cx="240270" cy="328733"/>
      </dsp:txXfrm>
    </dsp:sp>
    <dsp:sp modelId="{F5AB31DD-D214-443D-B64D-13E4631D5E10}">
      <dsp:nvSpPr>
        <dsp:cNvPr id="0" name=""/>
        <dsp:cNvSpPr/>
      </dsp:nvSpPr>
      <dsp:spPr>
        <a:xfrm>
          <a:off x="8517026" y="1256423"/>
          <a:ext cx="436854" cy="436854"/>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8615318" y="1256423"/>
        <a:ext cx="240270" cy="328733"/>
      </dsp:txXfrm>
    </dsp:sp>
    <dsp:sp modelId="{84467BAF-7C32-45F4-BC48-422816415554}">
      <dsp:nvSpPr>
        <dsp:cNvPr id="0" name=""/>
        <dsp:cNvSpPr/>
      </dsp:nvSpPr>
      <dsp:spPr>
        <a:xfrm>
          <a:off x="9139199" y="2010650"/>
          <a:ext cx="436854" cy="436854"/>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9237491" y="2010650"/>
        <a:ext cx="240270" cy="328733"/>
      </dsp:txXfrm>
    </dsp:sp>
    <dsp:sp modelId="{B5305D9A-DBFA-4E57-9F7B-94DBEFBA5710}">
      <dsp:nvSpPr>
        <dsp:cNvPr id="0" name=""/>
        <dsp:cNvSpPr/>
      </dsp:nvSpPr>
      <dsp:spPr>
        <a:xfrm>
          <a:off x="9761372" y="2783547"/>
          <a:ext cx="436854" cy="436854"/>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9859664" y="2783547"/>
        <a:ext cx="240270" cy="3287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17BFFC-C5AA-4AB7-B8D3-1584F93F0D65}">
      <dsp:nvSpPr>
        <dsp:cNvPr id="0" name=""/>
        <dsp:cNvSpPr/>
      </dsp:nvSpPr>
      <dsp:spPr>
        <a:xfrm>
          <a:off x="0" y="1805"/>
          <a:ext cx="10515600" cy="915310"/>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A98C10-9584-4B54-8F84-6F598EB7632C}">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4F4973-B7E7-40E7-AE11-B1F4978681BC}">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755650">
            <a:lnSpc>
              <a:spcPct val="90000"/>
            </a:lnSpc>
            <a:spcBef>
              <a:spcPct val="0"/>
            </a:spcBef>
            <a:spcAft>
              <a:spcPct val="35000"/>
            </a:spcAft>
            <a:buNone/>
          </a:pPr>
          <a:r>
            <a:rPr lang="en-US" sz="1700" kern="1200"/>
            <a:t>For stopping the container, we need to provide the command (docker stop [container id]); check (docker ps), this will show only the running container now.</a:t>
          </a:r>
        </a:p>
      </dsp:txBody>
      <dsp:txXfrm>
        <a:off x="1057183" y="1805"/>
        <a:ext cx="9458416" cy="915310"/>
      </dsp:txXfrm>
    </dsp:sp>
    <dsp:sp modelId="{A1BBE364-B686-4893-A7F2-E38C22A252F9}">
      <dsp:nvSpPr>
        <dsp:cNvPr id="0" name=""/>
        <dsp:cNvSpPr/>
      </dsp:nvSpPr>
      <dsp:spPr>
        <a:xfrm>
          <a:off x="0" y="1145944"/>
          <a:ext cx="10515600" cy="915310"/>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ACAB3C-D632-406D-BF90-ECFEEA3CA0C8}">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AB5C34-11C4-4087-87A3-D40196AC6C2F}">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755650">
            <a:lnSpc>
              <a:spcPct val="90000"/>
            </a:lnSpc>
            <a:spcBef>
              <a:spcPct val="0"/>
            </a:spcBef>
            <a:spcAft>
              <a:spcPct val="35000"/>
            </a:spcAft>
            <a:buNone/>
          </a:pPr>
          <a:r>
            <a:rPr lang="en-US" sz="1700" kern="1200"/>
            <a:t>If we need to see both the running as well as stopped container, then we need to use command (docker ps –a) [-a= all].</a:t>
          </a:r>
        </a:p>
      </dsp:txBody>
      <dsp:txXfrm>
        <a:off x="1057183" y="1145944"/>
        <a:ext cx="9458416" cy="915310"/>
      </dsp:txXfrm>
    </dsp:sp>
    <dsp:sp modelId="{42934620-55F9-4CE0-9371-01427B8FC13E}">
      <dsp:nvSpPr>
        <dsp:cNvPr id="0" name=""/>
        <dsp:cNvSpPr/>
      </dsp:nvSpPr>
      <dsp:spPr>
        <a:xfrm>
          <a:off x="0" y="2290082"/>
          <a:ext cx="10515600" cy="915310"/>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DB1CDD-3DDF-46B9-A479-208B039D939C}">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3F964E9-65BB-4BA1-AFA9-76369B93FB7D}">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755650">
            <a:lnSpc>
              <a:spcPct val="90000"/>
            </a:lnSpc>
            <a:spcBef>
              <a:spcPct val="0"/>
            </a:spcBef>
            <a:spcAft>
              <a:spcPct val="35000"/>
            </a:spcAft>
            <a:buNone/>
          </a:pPr>
          <a:r>
            <a:rPr lang="en-US" sz="1700" kern="1200"/>
            <a:t>In order to restart the container ,give (docker start[container id]).</a:t>
          </a:r>
        </a:p>
      </dsp:txBody>
      <dsp:txXfrm>
        <a:off x="1057183" y="2290082"/>
        <a:ext cx="9458416" cy="915310"/>
      </dsp:txXfrm>
    </dsp:sp>
    <dsp:sp modelId="{38BD166D-A9F0-4191-8350-4007907E371C}">
      <dsp:nvSpPr>
        <dsp:cNvPr id="0" name=""/>
        <dsp:cNvSpPr/>
      </dsp:nvSpPr>
      <dsp:spPr>
        <a:xfrm>
          <a:off x="0" y="3434221"/>
          <a:ext cx="10515600" cy="915310"/>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F6A767-B2CD-4F86-9024-3219C5B1BE98}">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C4D1E2-86A7-484A-A378-90F6C70A91F6}">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755650">
            <a:lnSpc>
              <a:spcPct val="90000"/>
            </a:lnSpc>
            <a:spcBef>
              <a:spcPct val="0"/>
            </a:spcBef>
            <a:spcAft>
              <a:spcPct val="35000"/>
            </a:spcAft>
            <a:buNone/>
          </a:pPr>
          <a:r>
            <a:rPr lang="en-US" sz="1700" kern="1200"/>
            <a:t>To remove a container [***we cannot remove running container, hence stop the container before removing or force remove],give (docker rm [container id]) ; check the output by giving (docker ps –a).</a:t>
          </a:r>
        </a:p>
      </dsp:txBody>
      <dsp:txXfrm>
        <a:off x="1057183" y="3434221"/>
        <a:ext cx="9458416" cy="91531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F285C1-8080-4FB4-AB6B-D31BBFDDE817}">
      <dsp:nvSpPr>
        <dsp:cNvPr id="0" name=""/>
        <dsp:cNvSpPr/>
      </dsp:nvSpPr>
      <dsp:spPr>
        <a:xfrm>
          <a:off x="0" y="553552"/>
          <a:ext cx="10515600" cy="7547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In order to remove the container forcefully give command          (docker rm –f [container id]) [-f = force]</a:t>
          </a:r>
        </a:p>
      </dsp:txBody>
      <dsp:txXfrm>
        <a:off x="36845" y="590397"/>
        <a:ext cx="10441910" cy="681087"/>
      </dsp:txXfrm>
    </dsp:sp>
    <dsp:sp modelId="{06665743-F708-4F05-B11A-A38D0E21B198}">
      <dsp:nvSpPr>
        <dsp:cNvPr id="0" name=""/>
        <dsp:cNvSpPr/>
      </dsp:nvSpPr>
      <dsp:spPr>
        <a:xfrm>
          <a:off x="0" y="1393531"/>
          <a:ext cx="10515600" cy="7547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Now, if we want to remove the  images means give command    (docker rmi [image id]) [rmi=remove image; we can even deletegiving its id next by next]);give (docker image) to confirm the same.</a:t>
          </a:r>
        </a:p>
      </dsp:txBody>
      <dsp:txXfrm>
        <a:off x="36845" y="1430376"/>
        <a:ext cx="10441910" cy="681087"/>
      </dsp:txXfrm>
    </dsp:sp>
    <dsp:sp modelId="{504C6C07-B219-4639-AA50-1E994326CDCC}">
      <dsp:nvSpPr>
        <dsp:cNvPr id="0" name=""/>
        <dsp:cNvSpPr/>
      </dsp:nvSpPr>
      <dsp:spPr>
        <a:xfrm>
          <a:off x="0" y="2203029"/>
          <a:ext cx="10515600" cy="7547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kern="1200"/>
            <a:t>In order, to execute to the container, provide command              (docker exec –it [container id] /bin/bash) [exec = execute; -it input with terminal; using /bin/bash=shell script]</a:t>
          </a:r>
          <a:endParaRPr lang="en-US" sz="1900" kern="1200"/>
        </a:p>
      </dsp:txBody>
      <dsp:txXfrm>
        <a:off x="36845" y="2239874"/>
        <a:ext cx="10441910" cy="681087"/>
      </dsp:txXfrm>
    </dsp:sp>
    <dsp:sp modelId="{08386C41-4545-4421-A287-DDE5DDBC3BD5}">
      <dsp:nvSpPr>
        <dsp:cNvPr id="0" name=""/>
        <dsp:cNvSpPr/>
      </dsp:nvSpPr>
      <dsp:spPr>
        <a:xfrm>
          <a:off x="0" y="3012526"/>
          <a:ext cx="10515600" cy="7547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kern="1200"/>
            <a:t>By giving (ls) command, we will be able to list all the default files inside the container.</a:t>
          </a:r>
          <a:endParaRPr lang="en-US" sz="1900" kern="1200"/>
        </a:p>
      </dsp:txBody>
      <dsp:txXfrm>
        <a:off x="36845" y="3049371"/>
        <a:ext cx="10441910" cy="68108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79F595-A507-4366-87EB-66B9D7C6733F}">
      <dsp:nvSpPr>
        <dsp:cNvPr id="0" name=""/>
        <dsp:cNvSpPr/>
      </dsp:nvSpPr>
      <dsp:spPr>
        <a:xfrm>
          <a:off x="0" y="62980"/>
          <a:ext cx="6573951" cy="715052"/>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Give (exit) to come out from the container.</a:t>
          </a:r>
        </a:p>
      </dsp:txBody>
      <dsp:txXfrm>
        <a:off x="34906" y="97886"/>
        <a:ext cx="6504139" cy="645240"/>
      </dsp:txXfrm>
    </dsp:sp>
    <dsp:sp modelId="{BEFF763E-642F-4589-A8FB-159B9F07A7A9}">
      <dsp:nvSpPr>
        <dsp:cNvPr id="0" name=""/>
        <dsp:cNvSpPr/>
      </dsp:nvSpPr>
      <dsp:spPr>
        <a:xfrm>
          <a:off x="0" y="829873"/>
          <a:ext cx="6573951" cy="715052"/>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In order, to get the general logs happened inside the container give command (docker logs [container id])</a:t>
          </a:r>
        </a:p>
      </dsp:txBody>
      <dsp:txXfrm>
        <a:off x="34906" y="864779"/>
        <a:ext cx="6504139" cy="645240"/>
      </dsp:txXfrm>
    </dsp:sp>
    <dsp:sp modelId="{C7970C51-B0F0-4C43-9C9E-5DDDD1C24821}">
      <dsp:nvSpPr>
        <dsp:cNvPr id="0" name=""/>
        <dsp:cNvSpPr/>
      </dsp:nvSpPr>
      <dsp:spPr>
        <a:xfrm>
          <a:off x="0" y="1596766"/>
          <a:ext cx="6573951" cy="715052"/>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To check the current process inside container                                (docker top [container id].</a:t>
          </a:r>
        </a:p>
      </dsp:txBody>
      <dsp:txXfrm>
        <a:off x="34906" y="1631672"/>
        <a:ext cx="6504139" cy="645240"/>
      </dsp:txXfrm>
    </dsp:sp>
    <dsp:sp modelId="{93DBBF67-ADC2-4AAF-85F1-FD4CEC484693}">
      <dsp:nvSpPr>
        <dsp:cNvPr id="0" name=""/>
        <dsp:cNvSpPr/>
      </dsp:nvSpPr>
      <dsp:spPr>
        <a:xfrm>
          <a:off x="0" y="2363658"/>
          <a:ext cx="6573951" cy="715052"/>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To know the resources utilized by the container                             (docker stats[container id] ).</a:t>
          </a:r>
        </a:p>
      </dsp:txBody>
      <dsp:txXfrm>
        <a:off x="34906" y="2398564"/>
        <a:ext cx="6504139" cy="645240"/>
      </dsp:txXfrm>
    </dsp:sp>
    <dsp:sp modelId="{E0D7A618-D94B-4A54-A93B-9CF9685DB811}">
      <dsp:nvSpPr>
        <dsp:cNvPr id="0" name=""/>
        <dsp:cNvSpPr/>
      </dsp:nvSpPr>
      <dsp:spPr>
        <a:xfrm>
          <a:off x="0" y="3130551"/>
          <a:ext cx="6573951" cy="715052"/>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In order, to know the entire information about the docker machine, give command(docker info).</a:t>
          </a:r>
        </a:p>
      </dsp:txBody>
      <dsp:txXfrm>
        <a:off x="34906" y="3165457"/>
        <a:ext cx="6504139" cy="64524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00E699-F2C4-4F41-980D-69E2081B5C21}">
      <dsp:nvSpPr>
        <dsp:cNvPr id="0" name=""/>
        <dsp:cNvSpPr/>
      </dsp:nvSpPr>
      <dsp:spPr>
        <a:xfrm>
          <a:off x="0" y="38484"/>
          <a:ext cx="10515600"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0" i="0" kern="1200"/>
            <a:t>docker commit (container id) (name) - docker commit command.</a:t>
          </a:r>
          <a:endParaRPr lang="en-US" sz="2700" kern="1200"/>
        </a:p>
      </dsp:txBody>
      <dsp:txXfrm>
        <a:off x="31613" y="70097"/>
        <a:ext cx="10452374" cy="584369"/>
      </dsp:txXfrm>
    </dsp:sp>
    <dsp:sp modelId="{0CB1077C-0FF6-4D24-BB7B-BC6D1F44DE1B}">
      <dsp:nvSpPr>
        <dsp:cNvPr id="0" name=""/>
        <dsp:cNvSpPr/>
      </dsp:nvSpPr>
      <dsp:spPr>
        <a:xfrm>
          <a:off x="0" y="763839"/>
          <a:ext cx="10515600"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0" i="0" kern="1200"/>
            <a:t>Committed images can be saved in two types:</a:t>
          </a:r>
          <a:endParaRPr lang="en-US" sz="2700" kern="1200"/>
        </a:p>
      </dsp:txBody>
      <dsp:txXfrm>
        <a:off x="31613" y="795452"/>
        <a:ext cx="10452374" cy="584369"/>
      </dsp:txXfrm>
    </dsp:sp>
    <dsp:sp modelId="{C5B13D72-0AB2-42D0-BE42-B80775946E02}">
      <dsp:nvSpPr>
        <dsp:cNvPr id="0" name=""/>
        <dsp:cNvSpPr/>
      </dsp:nvSpPr>
      <dsp:spPr>
        <a:xfrm>
          <a:off x="0" y="1489194"/>
          <a:ext cx="10515600"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0" i="0" kern="1200"/>
            <a:t>Locally in compressed mode, such as a tarfile.</a:t>
          </a:r>
          <a:endParaRPr lang="en-US" sz="2700" kern="1200"/>
        </a:p>
      </dsp:txBody>
      <dsp:txXfrm>
        <a:off x="31613" y="1520807"/>
        <a:ext cx="10452374" cy="584369"/>
      </dsp:txXfrm>
    </dsp:sp>
    <dsp:sp modelId="{278BE8D7-8F11-4B9D-9045-1A94230354C8}">
      <dsp:nvSpPr>
        <dsp:cNvPr id="0" name=""/>
        <dsp:cNvSpPr/>
      </dsp:nvSpPr>
      <dsp:spPr>
        <a:xfrm>
          <a:off x="0" y="2214549"/>
          <a:ext cx="10515600"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0" i="0" kern="1200"/>
            <a:t>Online by pushing to Docker Hub.</a:t>
          </a:r>
          <a:endParaRPr lang="en-US" sz="2700" kern="1200"/>
        </a:p>
      </dsp:txBody>
      <dsp:txXfrm>
        <a:off x="31613" y="2246162"/>
        <a:ext cx="10452374" cy="584369"/>
      </dsp:txXfrm>
    </dsp:sp>
    <dsp:sp modelId="{AF834381-978A-47A5-8937-65F500AE7E6A}">
      <dsp:nvSpPr>
        <dsp:cNvPr id="0" name=""/>
        <dsp:cNvSpPr/>
      </dsp:nvSpPr>
      <dsp:spPr>
        <a:xfrm>
          <a:off x="0" y="2939904"/>
          <a:ext cx="10515600"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0" i="0" kern="1200"/>
            <a:t>Local save command: docker save -o (image name.tar).</a:t>
          </a:r>
          <a:endParaRPr lang="en-US" sz="2700" kern="1200"/>
        </a:p>
      </dsp:txBody>
      <dsp:txXfrm>
        <a:off x="31613" y="2971517"/>
        <a:ext cx="10452374" cy="584369"/>
      </dsp:txXfrm>
    </dsp:sp>
    <dsp:sp modelId="{CE6C38CA-BFAE-4155-AB3A-2F6D49C500B2}">
      <dsp:nvSpPr>
        <dsp:cNvPr id="0" name=""/>
        <dsp:cNvSpPr/>
      </dsp:nvSpPr>
      <dsp:spPr>
        <a:xfrm>
          <a:off x="0" y="3665259"/>
          <a:ext cx="10515600"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Online docker login &amp; docker push </a:t>
          </a:r>
        </a:p>
      </dsp:txBody>
      <dsp:txXfrm>
        <a:off x="31613" y="3696872"/>
        <a:ext cx="10452374" cy="58436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E82DBC-3BB9-477E-9D9C-78BD486ECA6A}" type="datetimeFigureOut">
              <a:rPr lang="en-IN" smtClean="0"/>
              <a:t>12-03-2024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8CAB88-26AD-4BBA-B6C5-6C1FE20832D0}" type="slidenum">
              <a:rPr lang="en-IN" smtClean="0"/>
              <a:t>‹#›</a:t>
            </a:fld>
            <a:endParaRPr lang="en-IN"/>
          </a:p>
        </p:txBody>
      </p:sp>
    </p:spTree>
    <p:extLst>
      <p:ext uri="{BB962C8B-B14F-4D97-AF65-F5344CB8AC3E}">
        <p14:creationId xmlns:p14="http://schemas.microsoft.com/office/powerpoint/2010/main" val="3938584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IN" dirty="0"/>
          </a:p>
          <a:p>
            <a:endParaRPr lang="en-IN" dirty="0"/>
          </a:p>
          <a:p>
            <a:endParaRPr lang="en-IN" dirty="0"/>
          </a:p>
        </p:txBody>
      </p:sp>
      <p:sp>
        <p:nvSpPr>
          <p:cNvPr id="4" name="Slide Number Placeholder 3"/>
          <p:cNvSpPr>
            <a:spLocks noGrp="1"/>
          </p:cNvSpPr>
          <p:nvPr>
            <p:ph type="sldNum" sz="quarter" idx="5"/>
          </p:nvPr>
        </p:nvSpPr>
        <p:spPr/>
        <p:txBody>
          <a:bodyPr/>
          <a:lstStyle/>
          <a:p>
            <a:fld id="{6A8CAB88-26AD-4BBA-B6C5-6C1FE20832D0}" type="slidenum">
              <a:rPr lang="en-IN" smtClean="0"/>
              <a:t>16</a:t>
            </a:fld>
            <a:endParaRPr lang="en-IN"/>
          </a:p>
        </p:txBody>
      </p:sp>
    </p:spTree>
    <p:extLst>
      <p:ext uri="{BB962C8B-B14F-4D97-AF65-F5344CB8AC3E}">
        <p14:creationId xmlns:p14="http://schemas.microsoft.com/office/powerpoint/2010/main" val="1960617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3BC8B-A323-2A09-9232-FBD0B72D1A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8578775-B624-4E14-9900-F285F1AD88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5186961-350E-5439-F9A8-D54D5EA03AD5}"/>
              </a:ext>
            </a:extLst>
          </p:cNvPr>
          <p:cNvSpPr>
            <a:spLocks noGrp="1"/>
          </p:cNvSpPr>
          <p:nvPr>
            <p:ph type="dt" sz="half" idx="10"/>
          </p:nvPr>
        </p:nvSpPr>
        <p:spPr/>
        <p:txBody>
          <a:bodyPr/>
          <a:lstStyle/>
          <a:p>
            <a:fld id="{6FD57653-2D0A-41F8-9CA9-9E86A08DD4C6}" type="datetimeFigureOut">
              <a:rPr lang="en-IN" smtClean="0"/>
              <a:t>12-03-2024</a:t>
            </a:fld>
            <a:endParaRPr lang="en-IN"/>
          </a:p>
        </p:txBody>
      </p:sp>
      <p:sp>
        <p:nvSpPr>
          <p:cNvPr id="5" name="Footer Placeholder 4">
            <a:extLst>
              <a:ext uri="{FF2B5EF4-FFF2-40B4-BE49-F238E27FC236}">
                <a16:creationId xmlns:a16="http://schemas.microsoft.com/office/drawing/2014/main" id="{7266BE7A-A968-F6EB-AFF2-5CB7BF66C4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618212-E083-C6DC-DFB1-B88DB2698173}"/>
              </a:ext>
            </a:extLst>
          </p:cNvPr>
          <p:cNvSpPr>
            <a:spLocks noGrp="1"/>
          </p:cNvSpPr>
          <p:nvPr>
            <p:ph type="sldNum" sz="quarter" idx="12"/>
          </p:nvPr>
        </p:nvSpPr>
        <p:spPr/>
        <p:txBody>
          <a:bodyPr/>
          <a:lstStyle/>
          <a:p>
            <a:fld id="{51691A21-63B8-4847-AD28-525FE1D53E58}" type="slidenum">
              <a:rPr lang="en-IN" smtClean="0"/>
              <a:t>‹#›</a:t>
            </a:fld>
            <a:endParaRPr lang="en-IN"/>
          </a:p>
        </p:txBody>
      </p:sp>
    </p:spTree>
    <p:extLst>
      <p:ext uri="{BB962C8B-B14F-4D97-AF65-F5344CB8AC3E}">
        <p14:creationId xmlns:p14="http://schemas.microsoft.com/office/powerpoint/2010/main" val="3766820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6AA23-40DF-AF7E-5B6F-89F9F471F0C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6414A63-9DE4-EBF1-DEA4-8CCA1F8A49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8F972E-EC40-F1EA-6A9C-561E6C2090C4}"/>
              </a:ext>
            </a:extLst>
          </p:cNvPr>
          <p:cNvSpPr>
            <a:spLocks noGrp="1"/>
          </p:cNvSpPr>
          <p:nvPr>
            <p:ph type="dt" sz="half" idx="10"/>
          </p:nvPr>
        </p:nvSpPr>
        <p:spPr/>
        <p:txBody>
          <a:bodyPr/>
          <a:lstStyle/>
          <a:p>
            <a:fld id="{6FD57653-2D0A-41F8-9CA9-9E86A08DD4C6}" type="datetimeFigureOut">
              <a:rPr lang="en-IN" smtClean="0"/>
              <a:t>12-03-2024</a:t>
            </a:fld>
            <a:endParaRPr lang="en-IN"/>
          </a:p>
        </p:txBody>
      </p:sp>
      <p:sp>
        <p:nvSpPr>
          <p:cNvPr id="5" name="Footer Placeholder 4">
            <a:extLst>
              <a:ext uri="{FF2B5EF4-FFF2-40B4-BE49-F238E27FC236}">
                <a16:creationId xmlns:a16="http://schemas.microsoft.com/office/drawing/2014/main" id="{915C9542-B99C-6C9D-22CD-0ABB26CF63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367365-BBA0-0DAE-A9CE-1A594463C196}"/>
              </a:ext>
            </a:extLst>
          </p:cNvPr>
          <p:cNvSpPr>
            <a:spLocks noGrp="1"/>
          </p:cNvSpPr>
          <p:nvPr>
            <p:ph type="sldNum" sz="quarter" idx="12"/>
          </p:nvPr>
        </p:nvSpPr>
        <p:spPr/>
        <p:txBody>
          <a:bodyPr/>
          <a:lstStyle/>
          <a:p>
            <a:fld id="{51691A21-63B8-4847-AD28-525FE1D53E58}" type="slidenum">
              <a:rPr lang="en-IN" smtClean="0"/>
              <a:t>‹#›</a:t>
            </a:fld>
            <a:endParaRPr lang="en-IN"/>
          </a:p>
        </p:txBody>
      </p:sp>
    </p:spTree>
    <p:extLst>
      <p:ext uri="{BB962C8B-B14F-4D97-AF65-F5344CB8AC3E}">
        <p14:creationId xmlns:p14="http://schemas.microsoft.com/office/powerpoint/2010/main" val="2106737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A9E254-7107-6F5D-384E-651AAE3F7D3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DBABB7C-89A2-7D18-F6B7-69602477F3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13BF5C-FFCA-6679-AD63-23380F52E4E4}"/>
              </a:ext>
            </a:extLst>
          </p:cNvPr>
          <p:cNvSpPr>
            <a:spLocks noGrp="1"/>
          </p:cNvSpPr>
          <p:nvPr>
            <p:ph type="dt" sz="half" idx="10"/>
          </p:nvPr>
        </p:nvSpPr>
        <p:spPr/>
        <p:txBody>
          <a:bodyPr/>
          <a:lstStyle/>
          <a:p>
            <a:fld id="{6FD57653-2D0A-41F8-9CA9-9E86A08DD4C6}" type="datetimeFigureOut">
              <a:rPr lang="en-IN" smtClean="0"/>
              <a:t>12-03-2024</a:t>
            </a:fld>
            <a:endParaRPr lang="en-IN"/>
          </a:p>
        </p:txBody>
      </p:sp>
      <p:sp>
        <p:nvSpPr>
          <p:cNvPr id="5" name="Footer Placeholder 4">
            <a:extLst>
              <a:ext uri="{FF2B5EF4-FFF2-40B4-BE49-F238E27FC236}">
                <a16:creationId xmlns:a16="http://schemas.microsoft.com/office/drawing/2014/main" id="{D1079429-C04C-5D68-30B6-B9B61BADD7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C90CF9-32C3-10C4-1E2F-CDB86B09EEB8}"/>
              </a:ext>
            </a:extLst>
          </p:cNvPr>
          <p:cNvSpPr>
            <a:spLocks noGrp="1"/>
          </p:cNvSpPr>
          <p:nvPr>
            <p:ph type="sldNum" sz="quarter" idx="12"/>
          </p:nvPr>
        </p:nvSpPr>
        <p:spPr/>
        <p:txBody>
          <a:bodyPr/>
          <a:lstStyle/>
          <a:p>
            <a:fld id="{51691A21-63B8-4847-AD28-525FE1D53E58}" type="slidenum">
              <a:rPr lang="en-IN" smtClean="0"/>
              <a:t>‹#›</a:t>
            </a:fld>
            <a:endParaRPr lang="en-IN"/>
          </a:p>
        </p:txBody>
      </p:sp>
    </p:spTree>
    <p:extLst>
      <p:ext uri="{BB962C8B-B14F-4D97-AF65-F5344CB8AC3E}">
        <p14:creationId xmlns:p14="http://schemas.microsoft.com/office/powerpoint/2010/main" val="1633513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DAC91-463E-1CE9-17C3-86A3A8F4FDF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BB141E7-0A84-B20B-789B-6E79FC7160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1E1DDE-E38D-E294-6963-CDDF8C9EFE28}"/>
              </a:ext>
            </a:extLst>
          </p:cNvPr>
          <p:cNvSpPr>
            <a:spLocks noGrp="1"/>
          </p:cNvSpPr>
          <p:nvPr>
            <p:ph type="dt" sz="half" idx="10"/>
          </p:nvPr>
        </p:nvSpPr>
        <p:spPr/>
        <p:txBody>
          <a:bodyPr/>
          <a:lstStyle/>
          <a:p>
            <a:fld id="{6FD57653-2D0A-41F8-9CA9-9E86A08DD4C6}" type="datetimeFigureOut">
              <a:rPr lang="en-IN" smtClean="0"/>
              <a:t>12-03-2024</a:t>
            </a:fld>
            <a:endParaRPr lang="en-IN"/>
          </a:p>
        </p:txBody>
      </p:sp>
      <p:sp>
        <p:nvSpPr>
          <p:cNvPr id="5" name="Footer Placeholder 4">
            <a:extLst>
              <a:ext uri="{FF2B5EF4-FFF2-40B4-BE49-F238E27FC236}">
                <a16:creationId xmlns:a16="http://schemas.microsoft.com/office/drawing/2014/main" id="{28BD05C4-50BF-8632-4D86-2D8D9A50D9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07E3EC-8A8E-65B7-330B-B1BEAC7D2DE7}"/>
              </a:ext>
            </a:extLst>
          </p:cNvPr>
          <p:cNvSpPr>
            <a:spLocks noGrp="1"/>
          </p:cNvSpPr>
          <p:nvPr>
            <p:ph type="sldNum" sz="quarter" idx="12"/>
          </p:nvPr>
        </p:nvSpPr>
        <p:spPr/>
        <p:txBody>
          <a:bodyPr/>
          <a:lstStyle/>
          <a:p>
            <a:fld id="{51691A21-63B8-4847-AD28-525FE1D53E58}" type="slidenum">
              <a:rPr lang="en-IN" smtClean="0"/>
              <a:t>‹#›</a:t>
            </a:fld>
            <a:endParaRPr lang="en-IN"/>
          </a:p>
        </p:txBody>
      </p:sp>
    </p:spTree>
    <p:extLst>
      <p:ext uri="{BB962C8B-B14F-4D97-AF65-F5344CB8AC3E}">
        <p14:creationId xmlns:p14="http://schemas.microsoft.com/office/powerpoint/2010/main" val="4080249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0FA73-655C-1F52-DE4C-4C11EEC0A7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76472A9-3429-9DD6-0E6F-A464E735A0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516C59-CDCB-43F4-CB91-90EB5CF43304}"/>
              </a:ext>
            </a:extLst>
          </p:cNvPr>
          <p:cNvSpPr>
            <a:spLocks noGrp="1"/>
          </p:cNvSpPr>
          <p:nvPr>
            <p:ph type="dt" sz="half" idx="10"/>
          </p:nvPr>
        </p:nvSpPr>
        <p:spPr/>
        <p:txBody>
          <a:bodyPr/>
          <a:lstStyle/>
          <a:p>
            <a:fld id="{6FD57653-2D0A-41F8-9CA9-9E86A08DD4C6}" type="datetimeFigureOut">
              <a:rPr lang="en-IN" smtClean="0"/>
              <a:t>12-03-2024</a:t>
            </a:fld>
            <a:endParaRPr lang="en-IN"/>
          </a:p>
        </p:txBody>
      </p:sp>
      <p:sp>
        <p:nvSpPr>
          <p:cNvPr id="5" name="Footer Placeholder 4">
            <a:extLst>
              <a:ext uri="{FF2B5EF4-FFF2-40B4-BE49-F238E27FC236}">
                <a16:creationId xmlns:a16="http://schemas.microsoft.com/office/drawing/2014/main" id="{6C0502F2-EA78-97EB-67DF-C2D1DCB722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245DE1-10DE-125B-1C1B-B3E881BB7D18}"/>
              </a:ext>
            </a:extLst>
          </p:cNvPr>
          <p:cNvSpPr>
            <a:spLocks noGrp="1"/>
          </p:cNvSpPr>
          <p:nvPr>
            <p:ph type="sldNum" sz="quarter" idx="12"/>
          </p:nvPr>
        </p:nvSpPr>
        <p:spPr/>
        <p:txBody>
          <a:bodyPr/>
          <a:lstStyle/>
          <a:p>
            <a:fld id="{51691A21-63B8-4847-AD28-525FE1D53E58}" type="slidenum">
              <a:rPr lang="en-IN" smtClean="0"/>
              <a:t>‹#›</a:t>
            </a:fld>
            <a:endParaRPr lang="en-IN"/>
          </a:p>
        </p:txBody>
      </p:sp>
    </p:spTree>
    <p:extLst>
      <p:ext uri="{BB962C8B-B14F-4D97-AF65-F5344CB8AC3E}">
        <p14:creationId xmlns:p14="http://schemas.microsoft.com/office/powerpoint/2010/main" val="2186103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DDADE-B7EA-11DE-883D-4465FBB2B1D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14973F-2856-516A-4F3B-CC7B63CDA3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18EAC5A-41B0-B0D3-918E-352FE8BB05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F53A053-A930-9384-65CC-16404C0789EC}"/>
              </a:ext>
            </a:extLst>
          </p:cNvPr>
          <p:cNvSpPr>
            <a:spLocks noGrp="1"/>
          </p:cNvSpPr>
          <p:nvPr>
            <p:ph type="dt" sz="half" idx="10"/>
          </p:nvPr>
        </p:nvSpPr>
        <p:spPr/>
        <p:txBody>
          <a:bodyPr/>
          <a:lstStyle/>
          <a:p>
            <a:fld id="{6FD57653-2D0A-41F8-9CA9-9E86A08DD4C6}" type="datetimeFigureOut">
              <a:rPr lang="en-IN" smtClean="0"/>
              <a:t>12-03-2024</a:t>
            </a:fld>
            <a:endParaRPr lang="en-IN"/>
          </a:p>
        </p:txBody>
      </p:sp>
      <p:sp>
        <p:nvSpPr>
          <p:cNvPr id="6" name="Footer Placeholder 5">
            <a:extLst>
              <a:ext uri="{FF2B5EF4-FFF2-40B4-BE49-F238E27FC236}">
                <a16:creationId xmlns:a16="http://schemas.microsoft.com/office/drawing/2014/main" id="{E9937B6E-88D3-01D9-AEE0-146A0A7EBF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6B33E1-F4B3-3490-039F-FB5943AEDB21}"/>
              </a:ext>
            </a:extLst>
          </p:cNvPr>
          <p:cNvSpPr>
            <a:spLocks noGrp="1"/>
          </p:cNvSpPr>
          <p:nvPr>
            <p:ph type="sldNum" sz="quarter" idx="12"/>
          </p:nvPr>
        </p:nvSpPr>
        <p:spPr/>
        <p:txBody>
          <a:bodyPr/>
          <a:lstStyle/>
          <a:p>
            <a:fld id="{51691A21-63B8-4847-AD28-525FE1D53E58}" type="slidenum">
              <a:rPr lang="en-IN" smtClean="0"/>
              <a:t>‹#›</a:t>
            </a:fld>
            <a:endParaRPr lang="en-IN"/>
          </a:p>
        </p:txBody>
      </p:sp>
    </p:spTree>
    <p:extLst>
      <p:ext uri="{BB962C8B-B14F-4D97-AF65-F5344CB8AC3E}">
        <p14:creationId xmlns:p14="http://schemas.microsoft.com/office/powerpoint/2010/main" val="1247023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57F34-8A48-A2DD-6F21-5A5A771F882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F5FF560-1431-8EC7-AA02-019E68A428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097DB6-31B4-E800-89EE-D375E74DBB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0263B25-873C-3EF5-5A01-C0B742F567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4074C5-70E1-20FD-C133-A43A23E079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1306A9-AA46-FF6D-19B1-689E9289F4C5}"/>
              </a:ext>
            </a:extLst>
          </p:cNvPr>
          <p:cNvSpPr>
            <a:spLocks noGrp="1"/>
          </p:cNvSpPr>
          <p:nvPr>
            <p:ph type="dt" sz="half" idx="10"/>
          </p:nvPr>
        </p:nvSpPr>
        <p:spPr/>
        <p:txBody>
          <a:bodyPr/>
          <a:lstStyle/>
          <a:p>
            <a:fld id="{6FD57653-2D0A-41F8-9CA9-9E86A08DD4C6}" type="datetimeFigureOut">
              <a:rPr lang="en-IN" smtClean="0"/>
              <a:t>12-03-2024</a:t>
            </a:fld>
            <a:endParaRPr lang="en-IN"/>
          </a:p>
        </p:txBody>
      </p:sp>
      <p:sp>
        <p:nvSpPr>
          <p:cNvPr id="8" name="Footer Placeholder 7">
            <a:extLst>
              <a:ext uri="{FF2B5EF4-FFF2-40B4-BE49-F238E27FC236}">
                <a16:creationId xmlns:a16="http://schemas.microsoft.com/office/drawing/2014/main" id="{CCCC779B-190A-76E1-74DD-C3757EF42FA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691219F-0A59-FDEB-FEE3-8422ED95449E}"/>
              </a:ext>
            </a:extLst>
          </p:cNvPr>
          <p:cNvSpPr>
            <a:spLocks noGrp="1"/>
          </p:cNvSpPr>
          <p:nvPr>
            <p:ph type="sldNum" sz="quarter" idx="12"/>
          </p:nvPr>
        </p:nvSpPr>
        <p:spPr/>
        <p:txBody>
          <a:bodyPr/>
          <a:lstStyle/>
          <a:p>
            <a:fld id="{51691A21-63B8-4847-AD28-525FE1D53E58}" type="slidenum">
              <a:rPr lang="en-IN" smtClean="0"/>
              <a:t>‹#›</a:t>
            </a:fld>
            <a:endParaRPr lang="en-IN"/>
          </a:p>
        </p:txBody>
      </p:sp>
    </p:spTree>
    <p:extLst>
      <p:ext uri="{BB962C8B-B14F-4D97-AF65-F5344CB8AC3E}">
        <p14:creationId xmlns:p14="http://schemas.microsoft.com/office/powerpoint/2010/main" val="2384905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DD789-96F1-7937-CB2D-45F2B176040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0624AD2-88D2-6DE5-97D7-F31AE61E7560}"/>
              </a:ext>
            </a:extLst>
          </p:cNvPr>
          <p:cNvSpPr>
            <a:spLocks noGrp="1"/>
          </p:cNvSpPr>
          <p:nvPr>
            <p:ph type="dt" sz="half" idx="10"/>
          </p:nvPr>
        </p:nvSpPr>
        <p:spPr/>
        <p:txBody>
          <a:bodyPr/>
          <a:lstStyle/>
          <a:p>
            <a:fld id="{6FD57653-2D0A-41F8-9CA9-9E86A08DD4C6}" type="datetimeFigureOut">
              <a:rPr lang="en-IN" smtClean="0"/>
              <a:t>12-03-2024</a:t>
            </a:fld>
            <a:endParaRPr lang="en-IN"/>
          </a:p>
        </p:txBody>
      </p:sp>
      <p:sp>
        <p:nvSpPr>
          <p:cNvPr id="4" name="Footer Placeholder 3">
            <a:extLst>
              <a:ext uri="{FF2B5EF4-FFF2-40B4-BE49-F238E27FC236}">
                <a16:creationId xmlns:a16="http://schemas.microsoft.com/office/drawing/2014/main" id="{F00E1421-DAB6-93A6-B22C-640ED907998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E857AF9-4FDB-E5D1-218A-95194958A4B2}"/>
              </a:ext>
            </a:extLst>
          </p:cNvPr>
          <p:cNvSpPr>
            <a:spLocks noGrp="1"/>
          </p:cNvSpPr>
          <p:nvPr>
            <p:ph type="sldNum" sz="quarter" idx="12"/>
          </p:nvPr>
        </p:nvSpPr>
        <p:spPr/>
        <p:txBody>
          <a:bodyPr/>
          <a:lstStyle/>
          <a:p>
            <a:fld id="{51691A21-63B8-4847-AD28-525FE1D53E58}" type="slidenum">
              <a:rPr lang="en-IN" smtClean="0"/>
              <a:t>‹#›</a:t>
            </a:fld>
            <a:endParaRPr lang="en-IN"/>
          </a:p>
        </p:txBody>
      </p:sp>
    </p:spTree>
    <p:extLst>
      <p:ext uri="{BB962C8B-B14F-4D97-AF65-F5344CB8AC3E}">
        <p14:creationId xmlns:p14="http://schemas.microsoft.com/office/powerpoint/2010/main" val="4064915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54B947-80AB-6523-C272-56DD0E4D7115}"/>
              </a:ext>
            </a:extLst>
          </p:cNvPr>
          <p:cNvSpPr>
            <a:spLocks noGrp="1"/>
          </p:cNvSpPr>
          <p:nvPr>
            <p:ph type="dt" sz="half" idx="10"/>
          </p:nvPr>
        </p:nvSpPr>
        <p:spPr/>
        <p:txBody>
          <a:bodyPr/>
          <a:lstStyle/>
          <a:p>
            <a:fld id="{6FD57653-2D0A-41F8-9CA9-9E86A08DD4C6}" type="datetimeFigureOut">
              <a:rPr lang="en-IN" smtClean="0"/>
              <a:t>12-03-2024</a:t>
            </a:fld>
            <a:endParaRPr lang="en-IN"/>
          </a:p>
        </p:txBody>
      </p:sp>
      <p:sp>
        <p:nvSpPr>
          <p:cNvPr id="3" name="Footer Placeholder 2">
            <a:extLst>
              <a:ext uri="{FF2B5EF4-FFF2-40B4-BE49-F238E27FC236}">
                <a16:creationId xmlns:a16="http://schemas.microsoft.com/office/drawing/2014/main" id="{C4927120-2E3D-A0B2-C748-F495D353AB8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4F915EB-37E6-9F38-ACF9-6E214BF49789}"/>
              </a:ext>
            </a:extLst>
          </p:cNvPr>
          <p:cNvSpPr>
            <a:spLocks noGrp="1"/>
          </p:cNvSpPr>
          <p:nvPr>
            <p:ph type="sldNum" sz="quarter" idx="12"/>
          </p:nvPr>
        </p:nvSpPr>
        <p:spPr/>
        <p:txBody>
          <a:bodyPr/>
          <a:lstStyle/>
          <a:p>
            <a:fld id="{51691A21-63B8-4847-AD28-525FE1D53E58}" type="slidenum">
              <a:rPr lang="en-IN" smtClean="0"/>
              <a:t>‹#›</a:t>
            </a:fld>
            <a:endParaRPr lang="en-IN"/>
          </a:p>
        </p:txBody>
      </p:sp>
    </p:spTree>
    <p:extLst>
      <p:ext uri="{BB962C8B-B14F-4D97-AF65-F5344CB8AC3E}">
        <p14:creationId xmlns:p14="http://schemas.microsoft.com/office/powerpoint/2010/main" val="3442120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B2CC3-32C9-9461-D0ED-5C717463A0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AF8126E-CD85-1B90-759D-D9CD775DE5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E4F5A02-BEB3-A6C8-B1BF-7D56744897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2A2B7B-5706-AE22-FFEA-8FAA7A685A9C}"/>
              </a:ext>
            </a:extLst>
          </p:cNvPr>
          <p:cNvSpPr>
            <a:spLocks noGrp="1"/>
          </p:cNvSpPr>
          <p:nvPr>
            <p:ph type="dt" sz="half" idx="10"/>
          </p:nvPr>
        </p:nvSpPr>
        <p:spPr/>
        <p:txBody>
          <a:bodyPr/>
          <a:lstStyle/>
          <a:p>
            <a:fld id="{6FD57653-2D0A-41F8-9CA9-9E86A08DD4C6}" type="datetimeFigureOut">
              <a:rPr lang="en-IN" smtClean="0"/>
              <a:t>12-03-2024</a:t>
            </a:fld>
            <a:endParaRPr lang="en-IN"/>
          </a:p>
        </p:txBody>
      </p:sp>
      <p:sp>
        <p:nvSpPr>
          <p:cNvPr id="6" name="Footer Placeholder 5">
            <a:extLst>
              <a:ext uri="{FF2B5EF4-FFF2-40B4-BE49-F238E27FC236}">
                <a16:creationId xmlns:a16="http://schemas.microsoft.com/office/drawing/2014/main" id="{D37A71F7-FE0D-D0FA-0C84-B8730F49D4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19AD64-4862-35ED-F8BC-FD2CF0BC8903}"/>
              </a:ext>
            </a:extLst>
          </p:cNvPr>
          <p:cNvSpPr>
            <a:spLocks noGrp="1"/>
          </p:cNvSpPr>
          <p:nvPr>
            <p:ph type="sldNum" sz="quarter" idx="12"/>
          </p:nvPr>
        </p:nvSpPr>
        <p:spPr/>
        <p:txBody>
          <a:bodyPr/>
          <a:lstStyle/>
          <a:p>
            <a:fld id="{51691A21-63B8-4847-AD28-525FE1D53E58}" type="slidenum">
              <a:rPr lang="en-IN" smtClean="0"/>
              <a:t>‹#›</a:t>
            </a:fld>
            <a:endParaRPr lang="en-IN"/>
          </a:p>
        </p:txBody>
      </p:sp>
    </p:spTree>
    <p:extLst>
      <p:ext uri="{BB962C8B-B14F-4D97-AF65-F5344CB8AC3E}">
        <p14:creationId xmlns:p14="http://schemas.microsoft.com/office/powerpoint/2010/main" val="1953616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20552-8684-09BE-6585-AFFF3DF6B4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FB884F0-39A0-B5C0-B5F0-1AA970018F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664120F-A882-7FE8-892E-37D5022D9A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188E5E-4364-24A0-523E-8B2072AAC861}"/>
              </a:ext>
            </a:extLst>
          </p:cNvPr>
          <p:cNvSpPr>
            <a:spLocks noGrp="1"/>
          </p:cNvSpPr>
          <p:nvPr>
            <p:ph type="dt" sz="half" idx="10"/>
          </p:nvPr>
        </p:nvSpPr>
        <p:spPr/>
        <p:txBody>
          <a:bodyPr/>
          <a:lstStyle/>
          <a:p>
            <a:fld id="{6FD57653-2D0A-41F8-9CA9-9E86A08DD4C6}" type="datetimeFigureOut">
              <a:rPr lang="en-IN" smtClean="0"/>
              <a:t>12-03-2024</a:t>
            </a:fld>
            <a:endParaRPr lang="en-IN"/>
          </a:p>
        </p:txBody>
      </p:sp>
      <p:sp>
        <p:nvSpPr>
          <p:cNvPr id="6" name="Footer Placeholder 5">
            <a:extLst>
              <a:ext uri="{FF2B5EF4-FFF2-40B4-BE49-F238E27FC236}">
                <a16:creationId xmlns:a16="http://schemas.microsoft.com/office/drawing/2014/main" id="{184B27F0-6190-515C-FB2D-699960F74F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C55D1E-6243-098D-0820-8FC26CC29B4B}"/>
              </a:ext>
            </a:extLst>
          </p:cNvPr>
          <p:cNvSpPr>
            <a:spLocks noGrp="1"/>
          </p:cNvSpPr>
          <p:nvPr>
            <p:ph type="sldNum" sz="quarter" idx="12"/>
          </p:nvPr>
        </p:nvSpPr>
        <p:spPr/>
        <p:txBody>
          <a:bodyPr/>
          <a:lstStyle/>
          <a:p>
            <a:fld id="{51691A21-63B8-4847-AD28-525FE1D53E58}" type="slidenum">
              <a:rPr lang="en-IN" smtClean="0"/>
              <a:t>‹#›</a:t>
            </a:fld>
            <a:endParaRPr lang="en-IN"/>
          </a:p>
        </p:txBody>
      </p:sp>
    </p:spTree>
    <p:extLst>
      <p:ext uri="{BB962C8B-B14F-4D97-AF65-F5344CB8AC3E}">
        <p14:creationId xmlns:p14="http://schemas.microsoft.com/office/powerpoint/2010/main" val="4238353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E19A37-9FE3-4BEC-8624-0CF69544B9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105AF8-675A-CE79-72B0-38AC30475B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7827B5-F6F5-B95E-69E7-BD11A74EB6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D57653-2D0A-41F8-9CA9-9E86A08DD4C6}" type="datetimeFigureOut">
              <a:rPr lang="en-IN" smtClean="0"/>
              <a:t>12-03-2024</a:t>
            </a:fld>
            <a:endParaRPr lang="en-IN"/>
          </a:p>
        </p:txBody>
      </p:sp>
      <p:sp>
        <p:nvSpPr>
          <p:cNvPr id="5" name="Footer Placeholder 4">
            <a:extLst>
              <a:ext uri="{FF2B5EF4-FFF2-40B4-BE49-F238E27FC236}">
                <a16:creationId xmlns:a16="http://schemas.microsoft.com/office/drawing/2014/main" id="{50EB249E-B76D-61F8-3F80-C9E83846CA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BA49F5D-B68B-AFD4-7001-636B61594F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691A21-63B8-4847-AD28-525FE1D53E58}" type="slidenum">
              <a:rPr lang="en-IN" smtClean="0"/>
              <a:t>‹#›</a:t>
            </a:fld>
            <a:endParaRPr lang="en-IN"/>
          </a:p>
        </p:txBody>
      </p:sp>
    </p:spTree>
    <p:extLst>
      <p:ext uri="{BB962C8B-B14F-4D97-AF65-F5344CB8AC3E}">
        <p14:creationId xmlns:p14="http://schemas.microsoft.com/office/powerpoint/2010/main" val="6011535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8" Type="http://schemas.openxmlformats.org/officeDocument/2006/relationships/diagramColors" Target="../diagrams/colors6.xml"/><Relationship Id="rId3" Type="http://schemas.openxmlformats.org/officeDocument/2006/relationships/image" Target="../media/image17.png"/><Relationship Id="rId7" Type="http://schemas.openxmlformats.org/officeDocument/2006/relationships/diagramQuickStyle" Target="../diagrams/quickStyle6.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Layout" Target="../diagrams/layout6.xml"/><Relationship Id="rId5" Type="http://schemas.openxmlformats.org/officeDocument/2006/relationships/diagramData" Target="../diagrams/data6.xml"/><Relationship Id="rId4" Type="http://schemas.openxmlformats.org/officeDocument/2006/relationships/image" Target="../media/image18.svg"/><Relationship Id="rId9" Type="http://schemas.microsoft.com/office/2007/relationships/diagramDrawing" Target="../diagrams/drawing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Shape 69">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F4B75EB-DA1E-7A9B-79F3-8065273CC343}"/>
              </a:ext>
            </a:extLst>
          </p:cNvPr>
          <p:cNvSpPr>
            <a:spLocks noGrp="1"/>
          </p:cNvSpPr>
          <p:nvPr>
            <p:ph type="ctrTitle"/>
          </p:nvPr>
        </p:nvSpPr>
        <p:spPr>
          <a:xfrm>
            <a:off x="1314824" y="735106"/>
            <a:ext cx="10053763" cy="2928470"/>
          </a:xfrm>
        </p:spPr>
        <p:txBody>
          <a:bodyPr anchor="b">
            <a:normAutofit/>
          </a:bodyPr>
          <a:lstStyle/>
          <a:p>
            <a:pPr algn="l"/>
            <a:r>
              <a:rPr lang="en-US" sz="4800">
                <a:solidFill>
                  <a:srgbClr val="FFFFFF"/>
                </a:solidFill>
              </a:rPr>
              <a:t>Devops</a:t>
            </a:r>
            <a:endParaRPr lang="en-IN" sz="4800">
              <a:solidFill>
                <a:srgbClr val="FFFFFF"/>
              </a:solidFill>
            </a:endParaRPr>
          </a:p>
        </p:txBody>
      </p:sp>
      <p:sp>
        <p:nvSpPr>
          <p:cNvPr id="3" name="Subtitle 2">
            <a:extLst>
              <a:ext uri="{FF2B5EF4-FFF2-40B4-BE49-F238E27FC236}">
                <a16:creationId xmlns:a16="http://schemas.microsoft.com/office/drawing/2014/main" id="{448837F3-2644-9D6F-465A-7BB1E68017DC}"/>
              </a:ext>
            </a:extLst>
          </p:cNvPr>
          <p:cNvSpPr>
            <a:spLocks noGrp="1"/>
          </p:cNvSpPr>
          <p:nvPr>
            <p:ph type="subTitle" idx="1"/>
          </p:nvPr>
        </p:nvSpPr>
        <p:spPr>
          <a:xfrm>
            <a:off x="1350682" y="4870824"/>
            <a:ext cx="10005951" cy="1458258"/>
          </a:xfrm>
        </p:spPr>
        <p:txBody>
          <a:bodyPr anchor="ctr">
            <a:normAutofit/>
          </a:bodyPr>
          <a:lstStyle/>
          <a:p>
            <a:pPr algn="l"/>
            <a:endParaRPr lang="en-US"/>
          </a:p>
          <a:p>
            <a:pPr algn="l"/>
            <a:r>
              <a:rPr lang="en-US"/>
              <a:t>Docker-container</a:t>
            </a:r>
          </a:p>
          <a:p>
            <a:pPr algn="l"/>
            <a:endParaRPr lang="en-IN"/>
          </a:p>
        </p:txBody>
      </p:sp>
    </p:spTree>
    <p:extLst>
      <p:ext uri="{BB962C8B-B14F-4D97-AF65-F5344CB8AC3E}">
        <p14:creationId xmlns:p14="http://schemas.microsoft.com/office/powerpoint/2010/main" val="1224883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5EA761-C3F7-3BA0-328E-AE4FD3E41294}"/>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Docker commands</a:t>
            </a:r>
            <a:endParaRPr lang="en-IN" sz="4000" dirty="0">
              <a:solidFill>
                <a:srgbClr val="FFFFFF"/>
              </a:solidFill>
            </a:endParaRPr>
          </a:p>
        </p:txBody>
      </p:sp>
      <p:sp>
        <p:nvSpPr>
          <p:cNvPr id="3" name="Content Placeholder 2">
            <a:extLst>
              <a:ext uri="{FF2B5EF4-FFF2-40B4-BE49-F238E27FC236}">
                <a16:creationId xmlns:a16="http://schemas.microsoft.com/office/drawing/2014/main" id="{E678D5E9-8D5A-59B8-8A92-AA043C0EE22C}"/>
              </a:ext>
            </a:extLst>
          </p:cNvPr>
          <p:cNvSpPr>
            <a:spLocks noGrp="1"/>
          </p:cNvSpPr>
          <p:nvPr>
            <p:ph idx="1"/>
          </p:nvPr>
        </p:nvSpPr>
        <p:spPr>
          <a:xfrm>
            <a:off x="4810259" y="649480"/>
            <a:ext cx="6555347" cy="5546047"/>
          </a:xfrm>
        </p:spPr>
        <p:txBody>
          <a:bodyPr anchor="ctr">
            <a:normAutofit/>
          </a:bodyPr>
          <a:lstStyle/>
          <a:p>
            <a:r>
              <a:rPr lang="en-US" sz="2000" dirty="0"/>
              <a:t>Now</a:t>
            </a:r>
            <a:r>
              <a:rPr lang="en-IN" sz="2000" dirty="0"/>
              <a:t> ,in order to know the running containers use command    (</a:t>
            </a:r>
            <a:r>
              <a:rPr lang="en-IN" sz="2000" b="1" dirty="0"/>
              <a:t>docker </a:t>
            </a:r>
            <a:r>
              <a:rPr lang="en-IN" sz="2000" b="1" dirty="0" err="1"/>
              <a:t>ps</a:t>
            </a:r>
            <a:r>
              <a:rPr lang="en-IN" sz="2000" dirty="0"/>
              <a:t>)</a:t>
            </a:r>
          </a:p>
          <a:p>
            <a:endParaRPr lang="en-IN" sz="2000" dirty="0"/>
          </a:p>
          <a:p>
            <a:r>
              <a:rPr lang="en-IN" sz="2000" dirty="0"/>
              <a:t>In order to confirm this via browser, copy paste the public IP with the port number (example: 16.18.123.0:8090)</a:t>
            </a:r>
          </a:p>
          <a:p>
            <a:endParaRPr lang="en-IN" sz="2000" dirty="0"/>
          </a:p>
          <a:p>
            <a:r>
              <a:rPr lang="en-IN" sz="2000" dirty="0"/>
              <a:t>To know the version of the docker, use command (</a:t>
            </a:r>
            <a:r>
              <a:rPr lang="en-IN" sz="2000" b="1" dirty="0"/>
              <a:t>docker version</a:t>
            </a:r>
            <a:r>
              <a:rPr lang="en-IN" sz="2000" dirty="0"/>
              <a:t>)</a:t>
            </a:r>
            <a:endParaRPr lang="en-US" sz="2000" dirty="0"/>
          </a:p>
        </p:txBody>
      </p:sp>
    </p:spTree>
    <p:extLst>
      <p:ext uri="{BB962C8B-B14F-4D97-AF65-F5344CB8AC3E}">
        <p14:creationId xmlns:p14="http://schemas.microsoft.com/office/powerpoint/2010/main" val="2370501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Color Cover">
            <a:extLst>
              <a:ext uri="{FF2B5EF4-FFF2-40B4-BE49-F238E27FC236}">
                <a16:creationId xmlns:a16="http://schemas.microsoft.com/office/drawing/2014/main" id="{815925C2-A704-4D47-B1C1-3FCA52512E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Color Cover">
            <a:extLst>
              <a:ext uri="{FF2B5EF4-FFF2-40B4-BE49-F238E27FC236}">
                <a16:creationId xmlns:a16="http://schemas.microsoft.com/office/drawing/2014/main" id="{01D4315C-C23C-4FD3-98DF-08C29E229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3" name="Group 42">
            <a:extLst>
              <a:ext uri="{FF2B5EF4-FFF2-40B4-BE49-F238E27FC236}">
                <a16:creationId xmlns:a16="http://schemas.microsoft.com/office/drawing/2014/main" id="{5E6B47BC-43FD-4C91-8BFF-B41B99A8A3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064235" cy="6858000"/>
            <a:chOff x="651279" y="598259"/>
            <a:chExt cx="10889442" cy="5680742"/>
          </a:xfrm>
        </p:grpSpPr>
        <p:sp>
          <p:nvSpPr>
            <p:cNvPr id="30" name="Color">
              <a:extLst>
                <a:ext uri="{FF2B5EF4-FFF2-40B4-BE49-F238E27FC236}">
                  <a16:creationId xmlns:a16="http://schemas.microsoft.com/office/drawing/2014/main" id="{13038185-AC3C-4595-945F-25311424C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Color">
              <a:extLst>
                <a:ext uri="{FF2B5EF4-FFF2-40B4-BE49-F238E27FC236}">
                  <a16:creationId xmlns:a16="http://schemas.microsoft.com/office/drawing/2014/main" id="{75D51AA0-C095-4650-A361-B294320BF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5" name="Group 44">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46" name="Freeform: Shape 45">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7" name="Freeform: Shape 46">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6" name="Freeform: Shape 35">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7" name="Freeform: Shape 36">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8" name="Freeform: Shape 37">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9" name="Freeform: Shape 38">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0" name="Freeform: Shape 39">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69318E03-D27C-5767-B696-541BFB2E4807}"/>
              </a:ext>
            </a:extLst>
          </p:cNvPr>
          <p:cNvSpPr>
            <a:spLocks noGrp="1"/>
          </p:cNvSpPr>
          <p:nvPr>
            <p:ph type="title"/>
          </p:nvPr>
        </p:nvSpPr>
        <p:spPr>
          <a:xfrm>
            <a:off x="786385" y="841248"/>
            <a:ext cx="5129600" cy="5340097"/>
          </a:xfrm>
        </p:spPr>
        <p:txBody>
          <a:bodyPr anchor="ctr">
            <a:normAutofit/>
          </a:bodyPr>
          <a:lstStyle/>
          <a:p>
            <a:r>
              <a:rPr lang="en-US" sz="4800">
                <a:solidFill>
                  <a:schemeClr val="bg1"/>
                </a:solidFill>
              </a:rPr>
              <a:t>What is docker Architecture?</a:t>
            </a:r>
            <a:endParaRPr lang="en-IN" sz="4800">
              <a:solidFill>
                <a:schemeClr val="bg1"/>
              </a:solidFill>
            </a:endParaRPr>
          </a:p>
        </p:txBody>
      </p:sp>
      <p:sp>
        <p:nvSpPr>
          <p:cNvPr id="3" name="Content Placeholder 2">
            <a:extLst>
              <a:ext uri="{FF2B5EF4-FFF2-40B4-BE49-F238E27FC236}">
                <a16:creationId xmlns:a16="http://schemas.microsoft.com/office/drawing/2014/main" id="{5F7AE107-5582-FDB2-EFB6-E3C5167E988D}"/>
              </a:ext>
            </a:extLst>
          </p:cNvPr>
          <p:cNvSpPr>
            <a:spLocks noGrp="1"/>
          </p:cNvSpPr>
          <p:nvPr>
            <p:ph idx="1"/>
          </p:nvPr>
        </p:nvSpPr>
        <p:spPr>
          <a:xfrm>
            <a:off x="6464410" y="841247"/>
            <a:ext cx="4484536" cy="5340097"/>
          </a:xfrm>
        </p:spPr>
        <p:txBody>
          <a:bodyPr anchor="ctr">
            <a:normAutofit/>
          </a:bodyPr>
          <a:lstStyle/>
          <a:p>
            <a:endParaRPr lang="en-US" sz="1800">
              <a:solidFill>
                <a:schemeClr val="tx2"/>
              </a:solidFill>
            </a:endParaRPr>
          </a:p>
          <a:p>
            <a:endParaRPr lang="en-IN" sz="1800">
              <a:solidFill>
                <a:schemeClr val="tx2"/>
              </a:solidFill>
            </a:endParaRPr>
          </a:p>
          <a:p>
            <a:r>
              <a:rPr lang="en-IN" sz="1800">
                <a:solidFill>
                  <a:schemeClr val="tx2"/>
                </a:solidFill>
              </a:rPr>
              <a:t>Docker uses a client-server architecture. The Docker client talks to the Docker daemon/engine/server ,which does the heavy lifting of building, running, and distributing your Docker containers .In other words, we are executing commands from client this gets redirected to server and it will launch the container.</a:t>
            </a:r>
          </a:p>
        </p:txBody>
      </p:sp>
    </p:spTree>
    <p:extLst>
      <p:ext uri="{BB962C8B-B14F-4D97-AF65-F5344CB8AC3E}">
        <p14:creationId xmlns:p14="http://schemas.microsoft.com/office/powerpoint/2010/main" val="643059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A4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363B97-43A0-17DF-F4DA-9DE475297F4D}"/>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Client server architecture</a:t>
            </a:r>
          </a:p>
        </p:txBody>
      </p:sp>
      <p:pic>
        <p:nvPicPr>
          <p:cNvPr id="5" name="Content Placeholder 4" descr="A diagram of a container&#10;&#10;Description automatically generated">
            <a:extLst>
              <a:ext uri="{FF2B5EF4-FFF2-40B4-BE49-F238E27FC236}">
                <a16:creationId xmlns:a16="http://schemas.microsoft.com/office/drawing/2014/main" id="{5AFCA448-C92D-095C-0DA9-D6E1BF0248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87097" y="1002890"/>
            <a:ext cx="8357419" cy="4886633"/>
          </a:xfrm>
          <a:prstGeom prst="rect">
            <a:avLst/>
          </a:prstGeom>
        </p:spPr>
      </p:pic>
    </p:spTree>
    <p:extLst>
      <p:ext uri="{BB962C8B-B14F-4D97-AF65-F5344CB8AC3E}">
        <p14:creationId xmlns:p14="http://schemas.microsoft.com/office/powerpoint/2010/main" val="803177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 name="Rectangle 94">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97" name="Group 96">
            <a:extLst>
              <a:ext uri="{FF2B5EF4-FFF2-40B4-BE49-F238E27FC236}">
                <a16:creationId xmlns:a16="http://schemas.microsoft.com/office/drawing/2014/main" id="{05314994-6337-4875-8CF5-652CAFE834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1999" cy="4267200"/>
            <a:chOff x="7467600" y="0"/>
            <a:chExt cx="4724400" cy="6858000"/>
          </a:xfrm>
        </p:grpSpPr>
        <p:sp>
          <p:nvSpPr>
            <p:cNvPr id="98" name="Rectangle 97">
              <a:extLst>
                <a:ext uri="{FF2B5EF4-FFF2-40B4-BE49-F238E27FC236}">
                  <a16:creationId xmlns:a16="http://schemas.microsoft.com/office/drawing/2014/main" id="{B3A2D4D6-D501-439A-9FC6-397879C46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9" name="Rectangle 98">
              <a:extLst>
                <a:ext uri="{FF2B5EF4-FFF2-40B4-BE49-F238E27FC236}">
                  <a16:creationId xmlns:a16="http://schemas.microsoft.com/office/drawing/2014/main" id="{5CD20BAA-1998-4EBB-AD61-13A92072E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01" name="Freeform: Shape 100">
            <a:extLst>
              <a:ext uri="{FF2B5EF4-FFF2-40B4-BE49-F238E27FC236}">
                <a16:creationId xmlns:a16="http://schemas.microsoft.com/office/drawing/2014/main" id="{7449A6C7-D15F-4AA5-BFA5-71A404B47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03" name="Rectangle 102">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7201"/>
            <a:ext cx="112776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Title 5">
            <a:extLst>
              <a:ext uri="{FF2B5EF4-FFF2-40B4-BE49-F238E27FC236}">
                <a16:creationId xmlns:a16="http://schemas.microsoft.com/office/drawing/2014/main" id="{3D296BFE-A81F-1EE4-3D83-CCFBE907D982}"/>
              </a:ext>
            </a:extLst>
          </p:cNvPr>
          <p:cNvSpPr>
            <a:spLocks noGrp="1"/>
          </p:cNvSpPr>
          <p:nvPr>
            <p:ph type="title"/>
          </p:nvPr>
        </p:nvSpPr>
        <p:spPr>
          <a:xfrm>
            <a:off x="1143000" y="990599"/>
            <a:ext cx="9906000" cy="685800"/>
          </a:xfrm>
        </p:spPr>
        <p:txBody>
          <a:bodyPr anchor="t">
            <a:normAutofit/>
          </a:bodyPr>
          <a:lstStyle/>
          <a:p>
            <a:r>
              <a:rPr lang="en-US" sz="4000" b="0" i="0" dirty="0">
                <a:effectLst/>
                <a:latin typeface="Söhne"/>
              </a:rPr>
              <a:t>Creating a container using </a:t>
            </a:r>
            <a:r>
              <a:rPr lang="en-US" sz="4000" b="0" i="0" dirty="0" err="1">
                <a:effectLst/>
                <a:latin typeface="Söhne"/>
              </a:rPr>
              <a:t>DockerHub</a:t>
            </a:r>
            <a:endParaRPr lang="en-IN" sz="4000" dirty="0"/>
          </a:p>
        </p:txBody>
      </p:sp>
      <p:graphicFrame>
        <p:nvGraphicFramePr>
          <p:cNvPr id="15" name="Content Placeholder 6">
            <a:extLst>
              <a:ext uri="{FF2B5EF4-FFF2-40B4-BE49-F238E27FC236}">
                <a16:creationId xmlns:a16="http://schemas.microsoft.com/office/drawing/2014/main" id="{46BD4702-DF28-634B-8CFC-6210E48A4052}"/>
              </a:ext>
            </a:extLst>
          </p:cNvPr>
          <p:cNvGraphicFramePr>
            <a:graphicFrameLocks noGrp="1"/>
          </p:cNvGraphicFramePr>
          <p:nvPr>
            <p:ph idx="1"/>
            <p:extLst>
              <p:ext uri="{D42A27DB-BD31-4B8C-83A1-F6EECF244321}">
                <p14:modId xmlns:p14="http://schemas.microsoft.com/office/powerpoint/2010/main" val="1992828309"/>
              </p:ext>
            </p:extLst>
          </p:nvPr>
        </p:nvGraphicFramePr>
        <p:xfrm>
          <a:off x="685800" y="2137228"/>
          <a:ext cx="10820400" cy="3733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39410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8704D-EFD4-AD08-9D35-363F86C9FB55}"/>
              </a:ext>
            </a:extLst>
          </p:cNvPr>
          <p:cNvSpPr>
            <a:spLocks noGrp="1"/>
          </p:cNvSpPr>
          <p:nvPr>
            <p:ph type="title"/>
          </p:nvPr>
        </p:nvSpPr>
        <p:spPr>
          <a:xfrm flipV="1">
            <a:off x="838200" y="-762000"/>
            <a:ext cx="10515600" cy="1318995"/>
          </a:xfrm>
        </p:spPr>
        <p:txBody>
          <a:bodyPr>
            <a:normAutofit/>
          </a:bodyPr>
          <a:lstStyle/>
          <a:p>
            <a:endParaRPr lang="en-IN" sz="5200" dirty="0"/>
          </a:p>
        </p:txBody>
      </p:sp>
      <p:graphicFrame>
        <p:nvGraphicFramePr>
          <p:cNvPr id="18" name="Content Placeholder 2">
            <a:extLst>
              <a:ext uri="{FF2B5EF4-FFF2-40B4-BE49-F238E27FC236}">
                <a16:creationId xmlns:a16="http://schemas.microsoft.com/office/drawing/2014/main" id="{680E3EA3-83DA-F028-CDBF-5F32DB571A1E}"/>
              </a:ext>
            </a:extLst>
          </p:cNvPr>
          <p:cNvGraphicFramePr>
            <a:graphicFrameLocks noGrp="1"/>
          </p:cNvGraphicFramePr>
          <p:nvPr>
            <p:ph idx="1"/>
            <p:extLst>
              <p:ext uri="{D42A27DB-BD31-4B8C-83A1-F6EECF244321}">
                <p14:modId xmlns:p14="http://schemas.microsoft.com/office/powerpoint/2010/main" val="169286283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2424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62B7AE-6F1A-70DB-69D3-F3BC784E427A}"/>
              </a:ext>
            </a:extLst>
          </p:cNvPr>
          <p:cNvSpPr>
            <a:spLocks noGrp="1"/>
          </p:cNvSpPr>
          <p:nvPr>
            <p:ph type="title"/>
          </p:nvPr>
        </p:nvSpPr>
        <p:spPr>
          <a:xfrm>
            <a:off x="838200" y="-1280161"/>
            <a:ext cx="10462260" cy="1013459"/>
          </a:xfrm>
        </p:spPr>
        <p:txBody>
          <a:bodyPr>
            <a:normAutofit/>
          </a:bodyPr>
          <a:lstStyle/>
          <a:p>
            <a:endParaRPr lang="en-IN" dirty="0"/>
          </a:p>
        </p:txBody>
      </p:sp>
      <p:graphicFrame>
        <p:nvGraphicFramePr>
          <p:cNvPr id="5" name="Content Placeholder 2">
            <a:extLst>
              <a:ext uri="{FF2B5EF4-FFF2-40B4-BE49-F238E27FC236}">
                <a16:creationId xmlns:a16="http://schemas.microsoft.com/office/drawing/2014/main" id="{7C4E1C79-3115-AA62-933A-FE23A3C784D3}"/>
              </a:ext>
            </a:extLst>
          </p:cNvPr>
          <p:cNvGraphicFramePr>
            <a:graphicFrameLocks noGrp="1"/>
          </p:cNvGraphicFramePr>
          <p:nvPr>
            <p:ph idx="1"/>
            <p:extLst>
              <p:ext uri="{D42A27DB-BD31-4B8C-83A1-F6EECF244321}">
                <p14:modId xmlns:p14="http://schemas.microsoft.com/office/powerpoint/2010/main" val="346054863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2103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4F2E2428-58BA-458D-AA54-05502E63F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748215" cy="6857999"/>
          </a:xfrm>
          <a:custGeom>
            <a:avLst/>
            <a:gdLst>
              <a:gd name="connsiteX0" fmla="*/ 0 w 9024730"/>
              <a:gd name="connsiteY0" fmla="*/ 0 h 6857999"/>
              <a:gd name="connsiteX1" fmla="*/ 9024730 w 9024730"/>
              <a:gd name="connsiteY1" fmla="*/ 0 h 6857999"/>
              <a:gd name="connsiteX2" fmla="*/ 9024730 w 9024730"/>
              <a:gd name="connsiteY2" fmla="*/ 2 h 6857999"/>
              <a:gd name="connsiteX3" fmla="*/ 8447016 w 9024730"/>
              <a:gd name="connsiteY3" fmla="*/ 2 h 6857999"/>
              <a:gd name="connsiteX4" fmla="*/ 8441214 w 9024730"/>
              <a:gd name="connsiteY4" fmla="*/ 14562 h 6857999"/>
              <a:gd name="connsiteX5" fmla="*/ 8445389 w 9024730"/>
              <a:gd name="connsiteY5" fmla="*/ 59077 h 6857999"/>
              <a:gd name="connsiteX6" fmla="*/ 8437086 w 9024730"/>
              <a:gd name="connsiteY6" fmla="*/ 107668 h 6857999"/>
              <a:gd name="connsiteX7" fmla="*/ 8458599 w 9024730"/>
              <a:gd name="connsiteY7" fmla="*/ 246136 h 6857999"/>
              <a:gd name="connsiteX8" fmla="*/ 8433237 w 9024730"/>
              <a:gd name="connsiteY8" fmla="*/ 372908 h 6857999"/>
              <a:gd name="connsiteX9" fmla="*/ 8430194 w 9024730"/>
              <a:gd name="connsiteY9" fmla="*/ 450607 h 6857999"/>
              <a:gd name="connsiteX10" fmla="*/ 8443315 w 9024730"/>
              <a:gd name="connsiteY10" fmla="*/ 812800 h 6857999"/>
              <a:gd name="connsiteX11" fmla="*/ 8453042 w 9024730"/>
              <a:gd name="connsiteY11" fmla="*/ 912727 h 6857999"/>
              <a:gd name="connsiteX12" fmla="*/ 8451649 w 9024730"/>
              <a:gd name="connsiteY12" fmla="*/ 989950 h 6857999"/>
              <a:gd name="connsiteX13" fmla="*/ 8455592 w 9024730"/>
              <a:gd name="connsiteY13" fmla="*/ 1141745 h 6857999"/>
              <a:gd name="connsiteX14" fmla="*/ 8470203 w 9024730"/>
              <a:gd name="connsiteY14" fmla="*/ 1265454 h 6857999"/>
              <a:gd name="connsiteX15" fmla="*/ 8499638 w 9024730"/>
              <a:gd name="connsiteY15" fmla="*/ 1385480 h 6857999"/>
              <a:gd name="connsiteX16" fmla="*/ 8518660 w 9024730"/>
              <a:gd name="connsiteY16" fmla="*/ 1458060 h 6857999"/>
              <a:gd name="connsiteX17" fmla="*/ 8539125 w 9024730"/>
              <a:gd name="connsiteY17" fmla="*/ 1513175 h 6857999"/>
              <a:gd name="connsiteX18" fmla="*/ 8570281 w 9024730"/>
              <a:gd name="connsiteY18" fmla="*/ 1570809 h 6857999"/>
              <a:gd name="connsiteX19" fmla="*/ 8605212 w 9024730"/>
              <a:gd name="connsiteY19" fmla="*/ 1638391 h 6857999"/>
              <a:gd name="connsiteX20" fmla="*/ 8626457 w 9024730"/>
              <a:gd name="connsiteY20" fmla="*/ 1742490 h 6857999"/>
              <a:gd name="connsiteX21" fmla="*/ 8654861 w 9024730"/>
              <a:gd name="connsiteY21" fmla="*/ 1818229 h 6857999"/>
              <a:gd name="connsiteX22" fmla="*/ 8648005 w 9024730"/>
              <a:gd name="connsiteY22" fmla="*/ 1862723 h 6857999"/>
              <a:gd name="connsiteX23" fmla="*/ 8654469 w 9024730"/>
              <a:gd name="connsiteY23" fmla="*/ 1917476 h 6857999"/>
              <a:gd name="connsiteX24" fmla="*/ 8649702 w 9024730"/>
              <a:gd name="connsiteY24" fmla="*/ 1972204 h 6857999"/>
              <a:gd name="connsiteX25" fmla="*/ 8656357 w 9024730"/>
              <a:gd name="connsiteY25" fmla="*/ 2054291 h 6857999"/>
              <a:gd name="connsiteX26" fmla="*/ 8648660 w 9024730"/>
              <a:gd name="connsiteY26" fmla="*/ 2227417 h 6857999"/>
              <a:gd name="connsiteX27" fmla="*/ 8607609 w 9024730"/>
              <a:gd name="connsiteY27" fmla="*/ 2510933 h 6857999"/>
              <a:gd name="connsiteX28" fmla="*/ 8608432 w 9024730"/>
              <a:gd name="connsiteY28" fmla="*/ 2741866 h 6857999"/>
              <a:gd name="connsiteX29" fmla="*/ 8619112 w 9024730"/>
              <a:gd name="connsiteY29" fmla="*/ 2864935 h 6857999"/>
              <a:gd name="connsiteX30" fmla="*/ 8627742 w 9024730"/>
              <a:gd name="connsiteY30" fmla="*/ 2950807 h 6857999"/>
              <a:gd name="connsiteX31" fmla="*/ 8611822 w 9024730"/>
              <a:gd name="connsiteY31" fmla="*/ 2978246 h 6857999"/>
              <a:gd name="connsiteX32" fmla="*/ 8608239 w 9024730"/>
              <a:gd name="connsiteY32" fmla="*/ 2995916 h 6857999"/>
              <a:gd name="connsiteX33" fmla="*/ 8598647 w 9024730"/>
              <a:gd name="connsiteY33" fmla="*/ 2998648 h 6857999"/>
              <a:gd name="connsiteX34" fmla="*/ 8587108 w 9024730"/>
              <a:gd name="connsiteY34" fmla="*/ 3023630 h 6857999"/>
              <a:gd name="connsiteX35" fmla="*/ 8577885 w 9024730"/>
              <a:gd name="connsiteY35" fmla="*/ 3096975 h 6857999"/>
              <a:gd name="connsiteX36" fmla="*/ 8557492 w 9024730"/>
              <a:gd name="connsiteY36" fmla="*/ 3216657 h 6857999"/>
              <a:gd name="connsiteX37" fmla="*/ 8560894 w 9024730"/>
              <a:gd name="connsiteY37" fmla="*/ 3310980 h 6857999"/>
              <a:gd name="connsiteX38" fmla="*/ 8547852 w 9024730"/>
              <a:gd name="connsiteY38" fmla="*/ 3344725 h 6857999"/>
              <a:gd name="connsiteX39" fmla="*/ 8535427 w 9024730"/>
              <a:gd name="connsiteY39" fmla="*/ 3393250 h 6857999"/>
              <a:gd name="connsiteX40" fmla="*/ 8520092 w 9024730"/>
              <a:gd name="connsiteY40" fmla="*/ 3514536 h 6857999"/>
              <a:gd name="connsiteX41" fmla="*/ 8497231 w 9024730"/>
              <a:gd name="connsiteY41" fmla="*/ 3686149 h 6857999"/>
              <a:gd name="connsiteX42" fmla="*/ 8489799 w 9024730"/>
              <a:gd name="connsiteY42" fmla="*/ 3692208 h 6857999"/>
              <a:gd name="connsiteX43" fmla="*/ 8475804 w 9024730"/>
              <a:gd name="connsiteY43" fmla="*/ 3776022 h 6857999"/>
              <a:gd name="connsiteX44" fmla="*/ 8471279 w 9024730"/>
              <a:gd name="connsiteY44" fmla="*/ 3977138 h 6857999"/>
              <a:gd name="connsiteX45" fmla="*/ 8408913 w 9024730"/>
              <a:gd name="connsiteY45" fmla="*/ 4222149 h 6857999"/>
              <a:gd name="connsiteX46" fmla="*/ 8402112 w 9024730"/>
              <a:gd name="connsiteY46" fmla="*/ 4364683 h 6857999"/>
              <a:gd name="connsiteX47" fmla="*/ 8393355 w 9024730"/>
              <a:gd name="connsiteY47" fmla="*/ 4462471 h 6857999"/>
              <a:gd name="connsiteX48" fmla="*/ 8376166 w 9024730"/>
              <a:gd name="connsiteY48" fmla="*/ 4574052 h 6857999"/>
              <a:gd name="connsiteX49" fmla="*/ 8341678 w 9024730"/>
              <a:gd name="connsiteY49" fmla="*/ 4667756 h 6857999"/>
              <a:gd name="connsiteX50" fmla="*/ 8273661 w 9024730"/>
              <a:gd name="connsiteY50" fmla="*/ 4799019 h 6857999"/>
              <a:gd name="connsiteX51" fmla="*/ 8256132 w 9024730"/>
              <a:gd name="connsiteY51" fmla="*/ 4849614 h 6857999"/>
              <a:gd name="connsiteX52" fmla="*/ 8226804 w 9024730"/>
              <a:gd name="connsiteY52" fmla="*/ 4919971 h 6857999"/>
              <a:gd name="connsiteX53" fmla="*/ 8171825 w 9024730"/>
              <a:gd name="connsiteY53" fmla="*/ 5010766 h 6857999"/>
              <a:gd name="connsiteX54" fmla="*/ 8143172 w 9024730"/>
              <a:gd name="connsiteY54" fmla="*/ 5088190 h 6857999"/>
              <a:gd name="connsiteX55" fmla="*/ 8126363 w 9024730"/>
              <a:gd name="connsiteY55" fmla="*/ 5143922 h 6857999"/>
              <a:gd name="connsiteX56" fmla="*/ 8103782 w 9024730"/>
              <a:gd name="connsiteY56" fmla="*/ 5284346 h 6857999"/>
              <a:gd name="connsiteX57" fmla="*/ 8084361 w 9024730"/>
              <a:gd name="connsiteY57" fmla="*/ 5390948 h 6857999"/>
              <a:gd name="connsiteX58" fmla="*/ 8062552 w 9024730"/>
              <a:gd name="connsiteY58" fmla="*/ 5470854 h 6857999"/>
              <a:gd name="connsiteX59" fmla="*/ 8057342 w 9024730"/>
              <a:gd name="connsiteY59" fmla="*/ 5529643 h 6857999"/>
              <a:gd name="connsiteX60" fmla="*/ 8044923 w 9024730"/>
              <a:gd name="connsiteY60" fmla="*/ 5597292 h 6857999"/>
              <a:gd name="connsiteX61" fmla="*/ 8035233 w 9024730"/>
              <a:gd name="connsiteY61" fmla="*/ 5608899 h 6857999"/>
              <a:gd name="connsiteX62" fmla="*/ 8018178 w 9024730"/>
              <a:gd name="connsiteY62" fmla="*/ 5684911 h 6857999"/>
              <a:gd name="connsiteX63" fmla="*/ 8018018 w 9024730"/>
              <a:gd name="connsiteY63" fmla="*/ 5755776 h 6857999"/>
              <a:gd name="connsiteX64" fmla="*/ 8008640 w 9024730"/>
              <a:gd name="connsiteY64" fmla="*/ 5889599 h 6857999"/>
              <a:gd name="connsiteX65" fmla="*/ 8013542 w 9024730"/>
              <a:gd name="connsiteY65" fmla="*/ 5989744 h 6857999"/>
              <a:gd name="connsiteX66" fmla="*/ 7980757 w 9024730"/>
              <a:gd name="connsiteY66" fmla="*/ 6084926 h 6857999"/>
              <a:gd name="connsiteX67" fmla="*/ 7975907 w 9024730"/>
              <a:gd name="connsiteY67" fmla="*/ 6346549 h 6857999"/>
              <a:gd name="connsiteX68" fmla="*/ 7974221 w 9024730"/>
              <a:gd name="connsiteY68" fmla="*/ 6527527 h 6857999"/>
              <a:gd name="connsiteX69" fmla="*/ 7979135 w 9024730"/>
              <a:gd name="connsiteY69" fmla="*/ 6627129 h 6857999"/>
              <a:gd name="connsiteX70" fmla="*/ 7979404 w 9024730"/>
              <a:gd name="connsiteY70" fmla="*/ 6694819 h 6857999"/>
              <a:gd name="connsiteX71" fmla="*/ 8009526 w 9024730"/>
              <a:gd name="connsiteY71" fmla="*/ 6765445 h 6857999"/>
              <a:gd name="connsiteX72" fmla="*/ 8018211 w 9024730"/>
              <a:gd name="connsiteY72" fmla="*/ 6844697 h 6857999"/>
              <a:gd name="connsiteX73" fmla="*/ 8019608 w 9024730"/>
              <a:gd name="connsiteY73" fmla="*/ 6857999 h 6857999"/>
              <a:gd name="connsiteX74" fmla="*/ 0 w 9024730"/>
              <a:gd name="connsiteY74"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9024730" h="6857999">
                <a:moveTo>
                  <a:pt x="0" y="0"/>
                </a:moveTo>
                <a:lnTo>
                  <a:pt x="9024730" y="0"/>
                </a:lnTo>
                <a:lnTo>
                  <a:pt x="9024730" y="2"/>
                </a:lnTo>
                <a:lnTo>
                  <a:pt x="8447016" y="2"/>
                </a:lnTo>
                <a:lnTo>
                  <a:pt x="8441214" y="14562"/>
                </a:lnTo>
                <a:lnTo>
                  <a:pt x="8445389" y="59077"/>
                </a:lnTo>
                <a:cubicBezTo>
                  <a:pt x="8445971" y="76949"/>
                  <a:pt x="8436504" y="89796"/>
                  <a:pt x="8437086" y="107668"/>
                </a:cubicBezTo>
                <a:cubicBezTo>
                  <a:pt x="8417947" y="138162"/>
                  <a:pt x="8459241" y="201929"/>
                  <a:pt x="8458599" y="246136"/>
                </a:cubicBezTo>
                <a:cubicBezTo>
                  <a:pt x="8457958" y="290343"/>
                  <a:pt x="8471649" y="364179"/>
                  <a:pt x="8433237" y="372908"/>
                </a:cubicBezTo>
                <a:cubicBezTo>
                  <a:pt x="8426916" y="431308"/>
                  <a:pt x="8438389" y="357606"/>
                  <a:pt x="8430194" y="450607"/>
                </a:cubicBezTo>
                <a:cubicBezTo>
                  <a:pt x="8466727" y="551950"/>
                  <a:pt x="8430182" y="787036"/>
                  <a:pt x="8443315" y="812800"/>
                </a:cubicBezTo>
                <a:cubicBezTo>
                  <a:pt x="8478999" y="860799"/>
                  <a:pt x="8435788" y="854953"/>
                  <a:pt x="8453042" y="912727"/>
                </a:cubicBezTo>
                <a:cubicBezTo>
                  <a:pt x="8462900" y="945986"/>
                  <a:pt x="8451223" y="951781"/>
                  <a:pt x="8451649" y="989950"/>
                </a:cubicBezTo>
                <a:cubicBezTo>
                  <a:pt x="8452074" y="1028120"/>
                  <a:pt x="8452500" y="1095828"/>
                  <a:pt x="8455592" y="1141745"/>
                </a:cubicBezTo>
                <a:cubicBezTo>
                  <a:pt x="8458684" y="1187662"/>
                  <a:pt x="8470047" y="1234783"/>
                  <a:pt x="8470203" y="1265454"/>
                </a:cubicBezTo>
                <a:cubicBezTo>
                  <a:pt x="8458947" y="1304052"/>
                  <a:pt x="8496012" y="1370755"/>
                  <a:pt x="8499638" y="1385480"/>
                </a:cubicBezTo>
                <a:cubicBezTo>
                  <a:pt x="8514485" y="1422714"/>
                  <a:pt x="8525070" y="1428103"/>
                  <a:pt x="8518660" y="1458060"/>
                </a:cubicBezTo>
                <a:cubicBezTo>
                  <a:pt x="8518783" y="1468057"/>
                  <a:pt x="8539003" y="1503177"/>
                  <a:pt x="8539125" y="1513175"/>
                </a:cubicBezTo>
                <a:lnTo>
                  <a:pt x="8570281" y="1570809"/>
                </a:lnTo>
                <a:cubicBezTo>
                  <a:pt x="8597636" y="1617136"/>
                  <a:pt x="8594573" y="1601443"/>
                  <a:pt x="8605212" y="1638391"/>
                </a:cubicBezTo>
                <a:cubicBezTo>
                  <a:pt x="8629645" y="1719640"/>
                  <a:pt x="8613884" y="1715203"/>
                  <a:pt x="8626457" y="1742490"/>
                </a:cubicBezTo>
                <a:lnTo>
                  <a:pt x="8654861" y="1818229"/>
                </a:lnTo>
                <a:cubicBezTo>
                  <a:pt x="8657202" y="1824059"/>
                  <a:pt x="8651899" y="1851211"/>
                  <a:pt x="8648005" y="1862723"/>
                </a:cubicBezTo>
                <a:lnTo>
                  <a:pt x="8654469" y="1917476"/>
                </a:lnTo>
                <a:lnTo>
                  <a:pt x="8649702" y="1972204"/>
                </a:lnTo>
                <a:cubicBezTo>
                  <a:pt x="8652251" y="1979569"/>
                  <a:pt x="8651461" y="2048203"/>
                  <a:pt x="8656357" y="2054291"/>
                </a:cubicBezTo>
                <a:cubicBezTo>
                  <a:pt x="8672645" y="2141657"/>
                  <a:pt x="8632397" y="2189849"/>
                  <a:pt x="8648660" y="2227417"/>
                </a:cubicBezTo>
                <a:cubicBezTo>
                  <a:pt x="8639941" y="2317591"/>
                  <a:pt x="8613796" y="2407644"/>
                  <a:pt x="8607609" y="2510933"/>
                </a:cubicBezTo>
                <a:cubicBezTo>
                  <a:pt x="8633490" y="2597916"/>
                  <a:pt x="8602674" y="2649734"/>
                  <a:pt x="8608432" y="2741866"/>
                </a:cubicBezTo>
                <a:cubicBezTo>
                  <a:pt x="8630300" y="2779815"/>
                  <a:pt x="8631929" y="2817058"/>
                  <a:pt x="8619112" y="2864935"/>
                </a:cubicBezTo>
                <a:cubicBezTo>
                  <a:pt x="8655820" y="2860552"/>
                  <a:pt x="8588374" y="2937673"/>
                  <a:pt x="8627742" y="2950807"/>
                </a:cubicBezTo>
                <a:lnTo>
                  <a:pt x="8611822" y="2978246"/>
                </a:lnTo>
                <a:lnTo>
                  <a:pt x="8608239" y="2995916"/>
                </a:lnTo>
                <a:lnTo>
                  <a:pt x="8598647" y="2998648"/>
                </a:lnTo>
                <a:lnTo>
                  <a:pt x="8587108" y="3023630"/>
                </a:lnTo>
                <a:cubicBezTo>
                  <a:pt x="8584111" y="3033333"/>
                  <a:pt x="8577413" y="3084375"/>
                  <a:pt x="8577885" y="3096975"/>
                </a:cubicBezTo>
                <a:cubicBezTo>
                  <a:pt x="8594321" y="3142205"/>
                  <a:pt x="8535131" y="3160433"/>
                  <a:pt x="8557492" y="3216657"/>
                </a:cubicBezTo>
                <a:cubicBezTo>
                  <a:pt x="8562518" y="3237178"/>
                  <a:pt x="8573573" y="3299737"/>
                  <a:pt x="8560894" y="3310980"/>
                </a:cubicBezTo>
                <a:cubicBezTo>
                  <a:pt x="8557601" y="3323902"/>
                  <a:pt x="8561083" y="3339340"/>
                  <a:pt x="8547852" y="3344725"/>
                </a:cubicBezTo>
                <a:cubicBezTo>
                  <a:pt x="8531788" y="3353908"/>
                  <a:pt x="8553430" y="3400659"/>
                  <a:pt x="8535427" y="3393250"/>
                </a:cubicBezTo>
                <a:cubicBezTo>
                  <a:pt x="8550195" y="3426421"/>
                  <a:pt x="8529553" y="3487753"/>
                  <a:pt x="8520092" y="3514536"/>
                </a:cubicBezTo>
                <a:cubicBezTo>
                  <a:pt x="8513726" y="3563353"/>
                  <a:pt x="8500070" y="3650327"/>
                  <a:pt x="8497231" y="3686149"/>
                </a:cubicBezTo>
                <a:cubicBezTo>
                  <a:pt x="8494574" y="3687657"/>
                  <a:pt x="8493370" y="3677229"/>
                  <a:pt x="8489799" y="3692208"/>
                </a:cubicBezTo>
                <a:cubicBezTo>
                  <a:pt x="8486228" y="3707187"/>
                  <a:pt x="8465938" y="3757479"/>
                  <a:pt x="8475804" y="3776022"/>
                </a:cubicBezTo>
                <a:cubicBezTo>
                  <a:pt x="8441061" y="3875691"/>
                  <a:pt x="8487451" y="3939839"/>
                  <a:pt x="8471279" y="3977138"/>
                </a:cubicBezTo>
                <a:cubicBezTo>
                  <a:pt x="8465599" y="4067300"/>
                  <a:pt x="8419685" y="4164564"/>
                  <a:pt x="8408913" y="4222149"/>
                </a:cubicBezTo>
                <a:cubicBezTo>
                  <a:pt x="8403583" y="4287917"/>
                  <a:pt x="8398240" y="4339232"/>
                  <a:pt x="8402112" y="4364683"/>
                </a:cubicBezTo>
                <a:lnTo>
                  <a:pt x="8393355" y="4462471"/>
                </a:lnTo>
                <a:cubicBezTo>
                  <a:pt x="8396004" y="4503329"/>
                  <a:pt x="8376320" y="4548111"/>
                  <a:pt x="8376166" y="4574052"/>
                </a:cubicBezTo>
                <a:cubicBezTo>
                  <a:pt x="8369380" y="4670665"/>
                  <a:pt x="8352302" y="4649921"/>
                  <a:pt x="8341678" y="4667756"/>
                </a:cubicBezTo>
                <a:cubicBezTo>
                  <a:pt x="8320864" y="4705850"/>
                  <a:pt x="8290794" y="4758928"/>
                  <a:pt x="8273661" y="4799019"/>
                </a:cubicBezTo>
                <a:cubicBezTo>
                  <a:pt x="8254323" y="4834076"/>
                  <a:pt x="8262378" y="4811645"/>
                  <a:pt x="8256132" y="4849614"/>
                </a:cubicBezTo>
                <a:cubicBezTo>
                  <a:pt x="8239320" y="4853334"/>
                  <a:pt x="8207060" y="4883089"/>
                  <a:pt x="8226804" y="4919971"/>
                </a:cubicBezTo>
                <a:lnTo>
                  <a:pt x="8171825" y="5010766"/>
                </a:lnTo>
                <a:cubicBezTo>
                  <a:pt x="8150097" y="4983259"/>
                  <a:pt x="8165842" y="5107656"/>
                  <a:pt x="8143172" y="5088190"/>
                </a:cubicBezTo>
                <a:cubicBezTo>
                  <a:pt x="8128060" y="5102008"/>
                  <a:pt x="8138350" y="5118851"/>
                  <a:pt x="8126363" y="5143922"/>
                </a:cubicBezTo>
                <a:cubicBezTo>
                  <a:pt x="8116335" y="5192745"/>
                  <a:pt x="8111851" y="5226225"/>
                  <a:pt x="8103782" y="5284346"/>
                </a:cubicBezTo>
                <a:cubicBezTo>
                  <a:pt x="8101016" y="5338386"/>
                  <a:pt x="8095811" y="5337325"/>
                  <a:pt x="8084361" y="5390948"/>
                </a:cubicBezTo>
                <a:cubicBezTo>
                  <a:pt x="8082912" y="5429655"/>
                  <a:pt x="8063705" y="5449508"/>
                  <a:pt x="8062552" y="5470854"/>
                </a:cubicBezTo>
                <a:cubicBezTo>
                  <a:pt x="8086776" y="5526328"/>
                  <a:pt x="8037513" y="5496377"/>
                  <a:pt x="8057342" y="5529643"/>
                </a:cubicBezTo>
                <a:cubicBezTo>
                  <a:pt x="8050653" y="5550879"/>
                  <a:pt x="8055939" y="5587444"/>
                  <a:pt x="8044923" y="5597292"/>
                </a:cubicBezTo>
                <a:lnTo>
                  <a:pt x="8035233" y="5608899"/>
                </a:lnTo>
                <a:cubicBezTo>
                  <a:pt x="8030775" y="5623501"/>
                  <a:pt x="8021047" y="5660431"/>
                  <a:pt x="8018178" y="5684911"/>
                </a:cubicBezTo>
                <a:cubicBezTo>
                  <a:pt x="8005590" y="5692608"/>
                  <a:pt x="8011744" y="5734344"/>
                  <a:pt x="8018018" y="5755776"/>
                </a:cubicBezTo>
                <a:cubicBezTo>
                  <a:pt x="8019409" y="5792777"/>
                  <a:pt x="7989082" y="5848613"/>
                  <a:pt x="8008640" y="5889599"/>
                </a:cubicBezTo>
                <a:cubicBezTo>
                  <a:pt x="8011480" y="5932097"/>
                  <a:pt x="8009486" y="5940901"/>
                  <a:pt x="8013542" y="5989744"/>
                </a:cubicBezTo>
                <a:cubicBezTo>
                  <a:pt x="8022089" y="6020787"/>
                  <a:pt x="7982918" y="6024963"/>
                  <a:pt x="7980757" y="6084926"/>
                </a:cubicBezTo>
                <a:cubicBezTo>
                  <a:pt x="7974117" y="6134231"/>
                  <a:pt x="7999371" y="6240432"/>
                  <a:pt x="7975907" y="6346549"/>
                </a:cubicBezTo>
                <a:cubicBezTo>
                  <a:pt x="7987225" y="6409741"/>
                  <a:pt x="7980509" y="6468689"/>
                  <a:pt x="7974221" y="6527527"/>
                </a:cubicBezTo>
                <a:cubicBezTo>
                  <a:pt x="7955361" y="6585667"/>
                  <a:pt x="7987786" y="6579284"/>
                  <a:pt x="7979135" y="6627129"/>
                </a:cubicBezTo>
                <a:cubicBezTo>
                  <a:pt x="7983057" y="6635153"/>
                  <a:pt x="7984986" y="6697665"/>
                  <a:pt x="7979404" y="6694819"/>
                </a:cubicBezTo>
                <a:cubicBezTo>
                  <a:pt x="7981755" y="6716947"/>
                  <a:pt x="8003903" y="6732844"/>
                  <a:pt x="8009526" y="6765445"/>
                </a:cubicBezTo>
                <a:cubicBezTo>
                  <a:pt x="8011113" y="6776325"/>
                  <a:pt x="8014662" y="6810511"/>
                  <a:pt x="8018211" y="6844697"/>
                </a:cubicBezTo>
                <a:lnTo>
                  <a:pt x="8019608" y="6857999"/>
                </a:lnTo>
                <a:lnTo>
                  <a:pt x="0" y="685799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0CBCF9A-D561-C849-D983-6C1F7B8F5989}"/>
              </a:ext>
            </a:extLst>
          </p:cNvPr>
          <p:cNvSpPr>
            <a:spLocks noGrp="1"/>
          </p:cNvSpPr>
          <p:nvPr>
            <p:ph type="title"/>
          </p:nvPr>
        </p:nvSpPr>
        <p:spPr>
          <a:xfrm>
            <a:off x="1137034" y="609600"/>
            <a:ext cx="6881026" cy="1322887"/>
          </a:xfrm>
        </p:spPr>
        <p:txBody>
          <a:bodyPr>
            <a:normAutofit/>
          </a:bodyPr>
          <a:lstStyle/>
          <a:p>
            <a:endParaRPr lang="en-IN" dirty="0"/>
          </a:p>
        </p:txBody>
      </p:sp>
      <p:pic>
        <p:nvPicPr>
          <p:cNvPr id="9" name="Graphic 8" descr="Speed Bump">
            <a:extLst>
              <a:ext uri="{FF2B5EF4-FFF2-40B4-BE49-F238E27FC236}">
                <a16:creationId xmlns:a16="http://schemas.microsoft.com/office/drawing/2014/main" id="{8D080367-C5F0-0691-A44B-C1C31B4309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95981" y="1990229"/>
            <a:ext cx="2906973" cy="2906973"/>
          </a:xfrm>
          <a:prstGeom prst="rect">
            <a:avLst/>
          </a:prstGeom>
        </p:spPr>
      </p:pic>
      <p:graphicFrame>
        <p:nvGraphicFramePr>
          <p:cNvPr id="13" name="Content Placeholder 2">
            <a:extLst>
              <a:ext uri="{FF2B5EF4-FFF2-40B4-BE49-F238E27FC236}">
                <a16:creationId xmlns:a16="http://schemas.microsoft.com/office/drawing/2014/main" id="{7578E250-FC31-0C82-808D-0273567A00DD}"/>
              </a:ext>
            </a:extLst>
          </p:cNvPr>
          <p:cNvGraphicFramePr>
            <a:graphicFrameLocks noGrp="1"/>
          </p:cNvGraphicFramePr>
          <p:nvPr>
            <p:ph idx="1"/>
            <p:extLst>
              <p:ext uri="{D42A27DB-BD31-4B8C-83A1-F6EECF244321}">
                <p14:modId xmlns:p14="http://schemas.microsoft.com/office/powerpoint/2010/main" val="1412345052"/>
              </p:ext>
            </p:extLst>
          </p:nvPr>
        </p:nvGraphicFramePr>
        <p:xfrm>
          <a:off x="1137034" y="2194102"/>
          <a:ext cx="6573951" cy="390858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235778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Arrow: Right 7">
            <a:extLst>
              <a:ext uri="{FF2B5EF4-FFF2-40B4-BE49-F238E27FC236}">
                <a16:creationId xmlns:a16="http://schemas.microsoft.com/office/drawing/2014/main" id="{96EF9D9B-4E49-EAAD-5EB2-B0260493988A}"/>
              </a:ext>
            </a:extLst>
          </p:cNvPr>
          <p:cNvSpPr/>
          <p:nvPr/>
        </p:nvSpPr>
        <p:spPr>
          <a:xfrm>
            <a:off x="1303208" y="1423631"/>
            <a:ext cx="1089672" cy="53974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014984">
              <a:spcAft>
                <a:spcPts val="600"/>
              </a:spcAft>
            </a:pPr>
            <a:r>
              <a:rPr lang="en-US" sz="1998" kern="1200">
                <a:solidFill>
                  <a:srgbClr val="555555"/>
                </a:solidFill>
                <a:latin typeface="+mn-lt"/>
                <a:ea typeface="+mn-ea"/>
                <a:cs typeface="+mn-cs"/>
              </a:rPr>
              <a:t>Pull</a:t>
            </a:r>
            <a:endParaRPr lang="en-IN"/>
          </a:p>
        </p:txBody>
      </p:sp>
      <p:sp>
        <p:nvSpPr>
          <p:cNvPr id="9" name="Rectangle: Rounded Corners 8">
            <a:extLst>
              <a:ext uri="{FF2B5EF4-FFF2-40B4-BE49-F238E27FC236}">
                <a16:creationId xmlns:a16="http://schemas.microsoft.com/office/drawing/2014/main" id="{3E09F9FF-BC9B-AEE1-6874-7B887400F428}"/>
              </a:ext>
            </a:extLst>
          </p:cNvPr>
          <p:cNvSpPr/>
          <p:nvPr/>
        </p:nvSpPr>
        <p:spPr>
          <a:xfrm>
            <a:off x="2449103" y="1015429"/>
            <a:ext cx="1366333" cy="137651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014984">
              <a:spcAft>
                <a:spcPts val="600"/>
              </a:spcAft>
            </a:pPr>
            <a:r>
              <a:rPr lang="en-US" sz="1998" kern="1200">
                <a:solidFill>
                  <a:srgbClr val="555555"/>
                </a:solidFill>
                <a:latin typeface="+mn-lt"/>
                <a:ea typeface="+mn-ea"/>
                <a:cs typeface="+mn-cs"/>
              </a:rPr>
              <a:t>Docker image</a:t>
            </a:r>
            <a:endParaRPr lang="en-IN"/>
          </a:p>
        </p:txBody>
      </p:sp>
      <p:sp>
        <p:nvSpPr>
          <p:cNvPr id="10" name="Arrow: Right 9">
            <a:extLst>
              <a:ext uri="{FF2B5EF4-FFF2-40B4-BE49-F238E27FC236}">
                <a16:creationId xmlns:a16="http://schemas.microsoft.com/office/drawing/2014/main" id="{EC4E18C3-6FDC-0488-3D16-18AFDE67E914}"/>
              </a:ext>
            </a:extLst>
          </p:cNvPr>
          <p:cNvSpPr/>
          <p:nvPr/>
        </p:nvSpPr>
        <p:spPr>
          <a:xfrm>
            <a:off x="3871659" y="1423631"/>
            <a:ext cx="1089672" cy="53974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014984">
              <a:spcAft>
                <a:spcPts val="600"/>
              </a:spcAft>
            </a:pPr>
            <a:r>
              <a:rPr lang="en-US" sz="1998" kern="1200">
                <a:solidFill>
                  <a:srgbClr val="555555"/>
                </a:solidFill>
                <a:latin typeface="+mn-lt"/>
                <a:ea typeface="+mn-ea"/>
                <a:cs typeface="+mn-cs"/>
              </a:rPr>
              <a:t>run</a:t>
            </a:r>
            <a:endParaRPr lang="en-IN"/>
          </a:p>
        </p:txBody>
      </p:sp>
      <p:sp>
        <p:nvSpPr>
          <p:cNvPr id="11" name="Rectangle 10">
            <a:extLst>
              <a:ext uri="{FF2B5EF4-FFF2-40B4-BE49-F238E27FC236}">
                <a16:creationId xmlns:a16="http://schemas.microsoft.com/office/drawing/2014/main" id="{7E3754F6-449F-65AF-EBA4-CAD1DE4DEBC2}"/>
              </a:ext>
            </a:extLst>
          </p:cNvPr>
          <p:cNvSpPr/>
          <p:nvPr/>
        </p:nvSpPr>
        <p:spPr>
          <a:xfrm>
            <a:off x="4961331" y="726886"/>
            <a:ext cx="1366333" cy="20537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014984">
              <a:spcAft>
                <a:spcPts val="600"/>
              </a:spcAft>
            </a:pPr>
            <a:r>
              <a:rPr lang="en-US" sz="1998" kern="1200">
                <a:solidFill>
                  <a:srgbClr val="555555"/>
                </a:solidFill>
                <a:latin typeface="+mn-lt"/>
                <a:ea typeface="+mn-ea"/>
                <a:cs typeface="+mn-cs"/>
              </a:rPr>
              <a:t>container</a:t>
            </a:r>
          </a:p>
          <a:p>
            <a:pPr algn="ctr" defTabSz="1014984">
              <a:spcAft>
                <a:spcPts val="600"/>
              </a:spcAft>
            </a:pPr>
            <a:r>
              <a:rPr lang="en-US" sz="1998" kern="1200">
                <a:solidFill>
                  <a:srgbClr val="555555"/>
                </a:solidFill>
                <a:latin typeface="+mn-lt"/>
                <a:ea typeface="+mn-ea"/>
                <a:cs typeface="+mn-cs"/>
              </a:rPr>
              <a:t>Git</a:t>
            </a:r>
          </a:p>
          <a:p>
            <a:pPr algn="ctr" defTabSz="1014984">
              <a:spcAft>
                <a:spcPts val="600"/>
              </a:spcAft>
            </a:pPr>
            <a:r>
              <a:rPr lang="en-US" sz="1998" kern="1200">
                <a:solidFill>
                  <a:srgbClr val="555555"/>
                </a:solidFill>
                <a:latin typeface="+mn-lt"/>
                <a:ea typeface="+mn-ea"/>
                <a:cs typeface="+mn-cs"/>
              </a:rPr>
              <a:t>Nano</a:t>
            </a:r>
          </a:p>
          <a:p>
            <a:pPr algn="ctr" defTabSz="1014984">
              <a:spcAft>
                <a:spcPts val="600"/>
              </a:spcAft>
            </a:pPr>
            <a:r>
              <a:rPr lang="en-US" sz="1998" kern="1200">
                <a:solidFill>
                  <a:srgbClr val="555555"/>
                </a:solidFill>
                <a:latin typeface="+mn-lt"/>
                <a:ea typeface="+mn-ea"/>
                <a:cs typeface="+mn-cs"/>
              </a:rPr>
              <a:t>java</a:t>
            </a:r>
            <a:endParaRPr lang="en-US"/>
          </a:p>
        </p:txBody>
      </p:sp>
      <p:sp>
        <p:nvSpPr>
          <p:cNvPr id="12" name="Arrow: Right 11">
            <a:extLst>
              <a:ext uri="{FF2B5EF4-FFF2-40B4-BE49-F238E27FC236}">
                <a16:creationId xmlns:a16="http://schemas.microsoft.com/office/drawing/2014/main" id="{68E2BCE6-2B2A-3F09-B335-941B8A174A13}"/>
              </a:ext>
            </a:extLst>
          </p:cNvPr>
          <p:cNvSpPr/>
          <p:nvPr/>
        </p:nvSpPr>
        <p:spPr>
          <a:xfrm>
            <a:off x="6323848" y="1015429"/>
            <a:ext cx="1450773" cy="100820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014984">
              <a:spcAft>
                <a:spcPts val="600"/>
              </a:spcAft>
            </a:pPr>
            <a:r>
              <a:rPr lang="en-US" sz="1998" kern="1200">
                <a:solidFill>
                  <a:srgbClr val="555555"/>
                </a:solidFill>
                <a:latin typeface="+mn-lt"/>
                <a:ea typeface="+mn-ea"/>
                <a:cs typeface="+mn-cs"/>
              </a:rPr>
              <a:t>commit</a:t>
            </a:r>
            <a:endParaRPr lang="en-IN"/>
          </a:p>
        </p:txBody>
      </p:sp>
      <p:sp>
        <p:nvSpPr>
          <p:cNvPr id="13" name="Rectangle 12">
            <a:extLst>
              <a:ext uri="{FF2B5EF4-FFF2-40B4-BE49-F238E27FC236}">
                <a16:creationId xmlns:a16="http://schemas.microsoft.com/office/drawing/2014/main" id="{6AAD52EC-B8C2-6F8A-F03E-D0603C23052A}"/>
              </a:ext>
            </a:extLst>
          </p:cNvPr>
          <p:cNvSpPr/>
          <p:nvPr/>
        </p:nvSpPr>
        <p:spPr>
          <a:xfrm>
            <a:off x="7690181" y="872855"/>
            <a:ext cx="1018385" cy="13765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014984">
              <a:spcAft>
                <a:spcPts val="600"/>
              </a:spcAft>
            </a:pPr>
            <a:r>
              <a:rPr lang="en-US" sz="1998" kern="1200">
                <a:solidFill>
                  <a:srgbClr val="555555"/>
                </a:solidFill>
                <a:latin typeface="+mn-lt"/>
                <a:ea typeface="+mn-ea"/>
                <a:cs typeface="+mn-cs"/>
              </a:rPr>
              <a:t>Image</a:t>
            </a:r>
          </a:p>
          <a:p>
            <a:pPr algn="ctr" defTabSz="1014984">
              <a:spcAft>
                <a:spcPts val="600"/>
              </a:spcAft>
            </a:pPr>
            <a:r>
              <a:rPr lang="en-US" sz="1998" kern="1200">
                <a:solidFill>
                  <a:srgbClr val="555555"/>
                </a:solidFill>
                <a:latin typeface="+mn-lt"/>
                <a:ea typeface="+mn-ea"/>
                <a:cs typeface="+mn-cs"/>
              </a:rPr>
              <a:t>Git</a:t>
            </a:r>
          </a:p>
          <a:p>
            <a:pPr algn="ctr" defTabSz="1014984">
              <a:spcAft>
                <a:spcPts val="600"/>
              </a:spcAft>
            </a:pPr>
            <a:r>
              <a:rPr lang="en-US" sz="1998" kern="1200">
                <a:solidFill>
                  <a:srgbClr val="555555"/>
                </a:solidFill>
                <a:latin typeface="+mn-lt"/>
                <a:ea typeface="+mn-ea"/>
                <a:cs typeface="+mn-cs"/>
              </a:rPr>
              <a:t>Nano</a:t>
            </a:r>
          </a:p>
          <a:p>
            <a:pPr algn="ctr" defTabSz="1014984">
              <a:spcAft>
                <a:spcPts val="600"/>
              </a:spcAft>
            </a:pPr>
            <a:r>
              <a:rPr lang="en-US" sz="1998" kern="1200">
                <a:solidFill>
                  <a:srgbClr val="555555"/>
                </a:solidFill>
                <a:latin typeface="+mn-lt"/>
                <a:ea typeface="+mn-ea"/>
                <a:cs typeface="+mn-cs"/>
              </a:rPr>
              <a:t>Java</a:t>
            </a:r>
            <a:endParaRPr lang="en-US"/>
          </a:p>
        </p:txBody>
      </p:sp>
      <p:sp>
        <p:nvSpPr>
          <p:cNvPr id="14" name="Rectangle 13">
            <a:extLst>
              <a:ext uri="{FF2B5EF4-FFF2-40B4-BE49-F238E27FC236}">
                <a16:creationId xmlns:a16="http://schemas.microsoft.com/office/drawing/2014/main" id="{4B6F703D-E30F-C631-FF70-775F48CCD73A}"/>
              </a:ext>
            </a:extLst>
          </p:cNvPr>
          <p:cNvSpPr/>
          <p:nvPr/>
        </p:nvSpPr>
        <p:spPr>
          <a:xfrm>
            <a:off x="228600" y="739616"/>
            <a:ext cx="1018385" cy="17431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014984">
              <a:spcAft>
                <a:spcPts val="600"/>
              </a:spcAft>
            </a:pPr>
            <a:r>
              <a:rPr lang="en-US" sz="1998" kern="1200">
                <a:solidFill>
                  <a:srgbClr val="555555"/>
                </a:solidFill>
                <a:latin typeface="+mn-lt"/>
                <a:ea typeface="+mn-ea"/>
                <a:cs typeface="+mn-cs"/>
              </a:rPr>
              <a:t>docker hup</a:t>
            </a:r>
            <a:endParaRPr lang="en-IN"/>
          </a:p>
        </p:txBody>
      </p:sp>
      <p:sp>
        <p:nvSpPr>
          <p:cNvPr id="15" name="Arrow: Right 14">
            <a:extLst>
              <a:ext uri="{FF2B5EF4-FFF2-40B4-BE49-F238E27FC236}">
                <a16:creationId xmlns:a16="http://schemas.microsoft.com/office/drawing/2014/main" id="{A07FE5BA-CF5F-C544-55B2-CFCD440F3D81}"/>
              </a:ext>
            </a:extLst>
          </p:cNvPr>
          <p:cNvSpPr/>
          <p:nvPr/>
        </p:nvSpPr>
        <p:spPr>
          <a:xfrm>
            <a:off x="8535016" y="233818"/>
            <a:ext cx="1263223" cy="101753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014984">
              <a:spcAft>
                <a:spcPts val="600"/>
              </a:spcAft>
            </a:pPr>
            <a:r>
              <a:rPr lang="en-US" sz="1998" kern="1200">
                <a:solidFill>
                  <a:srgbClr val="555555"/>
                </a:solidFill>
                <a:latin typeface="+mn-lt"/>
                <a:ea typeface="+mn-ea"/>
                <a:cs typeface="+mn-cs"/>
              </a:rPr>
              <a:t>Docker login</a:t>
            </a:r>
            <a:endParaRPr lang="en-IN"/>
          </a:p>
        </p:txBody>
      </p:sp>
      <p:sp>
        <p:nvSpPr>
          <p:cNvPr id="16" name="Arrow: Right 15">
            <a:extLst>
              <a:ext uri="{FF2B5EF4-FFF2-40B4-BE49-F238E27FC236}">
                <a16:creationId xmlns:a16="http://schemas.microsoft.com/office/drawing/2014/main" id="{66E1C7C4-33B9-4F75-0C35-5A7660DCE98C}"/>
              </a:ext>
            </a:extLst>
          </p:cNvPr>
          <p:cNvSpPr/>
          <p:nvPr/>
        </p:nvSpPr>
        <p:spPr>
          <a:xfrm>
            <a:off x="8708566" y="1943008"/>
            <a:ext cx="1089672" cy="53974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014984">
              <a:spcAft>
                <a:spcPts val="600"/>
              </a:spcAft>
            </a:pPr>
            <a:r>
              <a:rPr lang="en-US" sz="1998" kern="1200">
                <a:solidFill>
                  <a:srgbClr val="555555"/>
                </a:solidFill>
                <a:latin typeface="+mn-lt"/>
                <a:ea typeface="+mn-ea"/>
                <a:cs typeface="+mn-cs"/>
              </a:rPr>
              <a:t>save</a:t>
            </a:r>
            <a:endParaRPr lang="en-IN"/>
          </a:p>
        </p:txBody>
      </p:sp>
      <p:sp>
        <p:nvSpPr>
          <p:cNvPr id="17" name="Rectangle: Rounded Corners 16">
            <a:extLst>
              <a:ext uri="{FF2B5EF4-FFF2-40B4-BE49-F238E27FC236}">
                <a16:creationId xmlns:a16="http://schemas.microsoft.com/office/drawing/2014/main" id="{0E753F51-0282-36EC-4F45-EEAE62693173}"/>
              </a:ext>
            </a:extLst>
          </p:cNvPr>
          <p:cNvSpPr/>
          <p:nvPr/>
        </p:nvSpPr>
        <p:spPr>
          <a:xfrm>
            <a:off x="9798239" y="1762245"/>
            <a:ext cx="2088961" cy="18848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014984">
              <a:spcAft>
                <a:spcPts val="600"/>
              </a:spcAft>
            </a:pPr>
            <a:r>
              <a:rPr lang="en-US" sz="1998" kern="1200">
                <a:solidFill>
                  <a:srgbClr val="555555"/>
                </a:solidFill>
                <a:latin typeface="+mn-lt"/>
                <a:ea typeface="+mn-ea"/>
                <a:cs typeface="+mn-cs"/>
              </a:rPr>
              <a:t>Committed image</a:t>
            </a:r>
          </a:p>
          <a:p>
            <a:pPr algn="ctr" defTabSz="1014984">
              <a:spcAft>
                <a:spcPts val="600"/>
              </a:spcAft>
            </a:pPr>
            <a:endParaRPr lang="en-US" sz="1998" kern="1200">
              <a:solidFill>
                <a:srgbClr val="555555"/>
              </a:solidFill>
              <a:latin typeface="+mn-lt"/>
              <a:ea typeface="+mn-ea"/>
              <a:cs typeface="+mn-cs"/>
            </a:endParaRPr>
          </a:p>
          <a:p>
            <a:pPr algn="ctr" defTabSz="1014984">
              <a:spcAft>
                <a:spcPts val="600"/>
              </a:spcAft>
            </a:pPr>
            <a:r>
              <a:rPr lang="en-US" sz="1998" kern="1200">
                <a:solidFill>
                  <a:srgbClr val="555555"/>
                </a:solidFill>
                <a:latin typeface="+mn-lt"/>
                <a:ea typeface="+mn-ea"/>
                <a:cs typeface="+mn-cs"/>
              </a:rPr>
              <a:t>.tar(save in compressed mode)</a:t>
            </a:r>
            <a:endParaRPr lang="en-IN"/>
          </a:p>
        </p:txBody>
      </p:sp>
      <p:sp>
        <p:nvSpPr>
          <p:cNvPr id="18" name="Rectangle 17">
            <a:extLst>
              <a:ext uri="{FF2B5EF4-FFF2-40B4-BE49-F238E27FC236}">
                <a16:creationId xmlns:a16="http://schemas.microsoft.com/office/drawing/2014/main" id="{2601A4F2-6A5C-9503-36DA-04972AF086AD}"/>
              </a:ext>
            </a:extLst>
          </p:cNvPr>
          <p:cNvSpPr/>
          <p:nvPr/>
        </p:nvSpPr>
        <p:spPr>
          <a:xfrm>
            <a:off x="9798239" y="467198"/>
            <a:ext cx="1491722" cy="8741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014984">
              <a:spcAft>
                <a:spcPts val="600"/>
              </a:spcAft>
            </a:pPr>
            <a:r>
              <a:rPr lang="en-US" sz="1998" kern="1200">
                <a:solidFill>
                  <a:srgbClr val="555555"/>
                </a:solidFill>
                <a:latin typeface="+mn-lt"/>
                <a:ea typeface="+mn-ea"/>
                <a:cs typeface="+mn-cs"/>
              </a:rPr>
              <a:t>Docker push</a:t>
            </a:r>
            <a:endParaRPr lang="en-IN"/>
          </a:p>
        </p:txBody>
      </p:sp>
      <p:sp>
        <p:nvSpPr>
          <p:cNvPr id="19" name="Arrow: Down 18">
            <a:extLst>
              <a:ext uri="{FF2B5EF4-FFF2-40B4-BE49-F238E27FC236}">
                <a16:creationId xmlns:a16="http://schemas.microsoft.com/office/drawing/2014/main" id="{D1FEB2D5-05E7-2BCA-4142-CCE98C9F4B32}"/>
              </a:ext>
            </a:extLst>
          </p:cNvPr>
          <p:cNvSpPr/>
          <p:nvPr/>
        </p:nvSpPr>
        <p:spPr>
          <a:xfrm>
            <a:off x="9652270" y="2857857"/>
            <a:ext cx="539744" cy="127383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014984">
              <a:spcAft>
                <a:spcPts val="600"/>
              </a:spcAft>
            </a:pPr>
            <a:r>
              <a:rPr lang="en-US" sz="1998" kern="1200">
                <a:solidFill>
                  <a:srgbClr val="555555"/>
                </a:solidFill>
                <a:latin typeface="+mn-lt"/>
                <a:ea typeface="+mn-ea"/>
                <a:cs typeface="+mn-cs"/>
              </a:rPr>
              <a:t>load</a:t>
            </a:r>
            <a:endParaRPr lang="en-IN"/>
          </a:p>
        </p:txBody>
      </p:sp>
      <p:sp>
        <p:nvSpPr>
          <p:cNvPr id="20" name="Rectangle 19">
            <a:extLst>
              <a:ext uri="{FF2B5EF4-FFF2-40B4-BE49-F238E27FC236}">
                <a16:creationId xmlns:a16="http://schemas.microsoft.com/office/drawing/2014/main" id="{D923F8A4-AE9E-44A9-1B0B-784E62202C88}"/>
              </a:ext>
            </a:extLst>
          </p:cNvPr>
          <p:cNvSpPr/>
          <p:nvPr/>
        </p:nvSpPr>
        <p:spPr>
          <a:xfrm>
            <a:off x="9289046" y="4157996"/>
            <a:ext cx="1018385" cy="10183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014984">
              <a:spcAft>
                <a:spcPts val="600"/>
              </a:spcAft>
            </a:pPr>
            <a:r>
              <a:rPr lang="en-US" sz="1998" kern="1200">
                <a:solidFill>
                  <a:srgbClr val="555555"/>
                </a:solidFill>
                <a:latin typeface="+mn-lt"/>
                <a:ea typeface="+mn-ea"/>
                <a:cs typeface="+mn-cs"/>
              </a:rPr>
              <a:t>Nginx image</a:t>
            </a:r>
            <a:endParaRPr lang="en-IN"/>
          </a:p>
        </p:txBody>
      </p:sp>
    </p:spTree>
    <p:extLst>
      <p:ext uri="{BB962C8B-B14F-4D97-AF65-F5344CB8AC3E}">
        <p14:creationId xmlns:p14="http://schemas.microsoft.com/office/powerpoint/2010/main" val="2470574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9B0C8-A59E-3A98-D303-A37C60D34FE5}"/>
              </a:ext>
            </a:extLst>
          </p:cNvPr>
          <p:cNvSpPr>
            <a:spLocks noGrp="1"/>
          </p:cNvSpPr>
          <p:nvPr>
            <p:ph type="title"/>
          </p:nvPr>
        </p:nvSpPr>
        <p:spPr/>
        <p:txBody>
          <a:bodyPr/>
          <a:lstStyle/>
          <a:p>
            <a:endParaRPr lang="en-IN" dirty="0"/>
          </a:p>
        </p:txBody>
      </p:sp>
      <p:graphicFrame>
        <p:nvGraphicFramePr>
          <p:cNvPr id="5" name="Content Placeholder 2">
            <a:extLst>
              <a:ext uri="{FF2B5EF4-FFF2-40B4-BE49-F238E27FC236}">
                <a16:creationId xmlns:a16="http://schemas.microsoft.com/office/drawing/2014/main" id="{21FE5D42-0EDC-5453-EC7A-7B39040B1D6E}"/>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166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E470A3-FE45-079C-91D7-30D982C471A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Difference between virtual machine &amp; docker container</a:t>
            </a:r>
          </a:p>
        </p:txBody>
      </p:sp>
      <p:pic>
        <p:nvPicPr>
          <p:cNvPr id="13" name="Content Placeholder 12" descr="A screenshot of a computer">
            <a:extLst>
              <a:ext uri="{FF2B5EF4-FFF2-40B4-BE49-F238E27FC236}">
                <a16:creationId xmlns:a16="http://schemas.microsoft.com/office/drawing/2014/main" id="{23548A15-AC8A-4B47-FC1A-A294FF4429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6740" y="1675227"/>
            <a:ext cx="8658520" cy="4394199"/>
          </a:xfrm>
          <a:prstGeom prst="rect">
            <a:avLst/>
          </a:prstGeom>
        </p:spPr>
      </p:pic>
    </p:spTree>
    <p:extLst>
      <p:ext uri="{BB962C8B-B14F-4D97-AF65-F5344CB8AC3E}">
        <p14:creationId xmlns:p14="http://schemas.microsoft.com/office/powerpoint/2010/main" val="1666379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3D132-AE9E-0A67-C985-FCF65DFB9080}"/>
              </a:ext>
            </a:extLst>
          </p:cNvPr>
          <p:cNvSpPr>
            <a:spLocks noGrp="1"/>
          </p:cNvSpPr>
          <p:nvPr>
            <p:ph type="title"/>
          </p:nvPr>
        </p:nvSpPr>
        <p:spPr/>
        <p:txBody>
          <a:bodyPr/>
          <a:lstStyle/>
          <a:p>
            <a:r>
              <a:rPr lang="en-US"/>
              <a:t>Advantages and Disadvantage</a:t>
            </a:r>
            <a:endParaRPr lang="en-IN" dirty="0"/>
          </a:p>
        </p:txBody>
      </p:sp>
      <p:sp>
        <p:nvSpPr>
          <p:cNvPr id="4" name="Text Placeholder 3">
            <a:extLst>
              <a:ext uri="{FF2B5EF4-FFF2-40B4-BE49-F238E27FC236}">
                <a16:creationId xmlns:a16="http://schemas.microsoft.com/office/drawing/2014/main" id="{4B019E57-2FEC-A895-F281-5A92C1624782}"/>
              </a:ext>
            </a:extLst>
          </p:cNvPr>
          <p:cNvSpPr>
            <a:spLocks noGrp="1"/>
          </p:cNvSpPr>
          <p:nvPr>
            <p:ph type="body" idx="1"/>
          </p:nvPr>
        </p:nvSpPr>
        <p:spPr/>
        <p:txBody>
          <a:bodyPr/>
          <a:lstStyle/>
          <a:p>
            <a:r>
              <a:rPr lang="en-US"/>
              <a:t>Virtual machine</a:t>
            </a:r>
            <a:endParaRPr lang="en-IN" dirty="0"/>
          </a:p>
        </p:txBody>
      </p:sp>
      <p:graphicFrame>
        <p:nvGraphicFramePr>
          <p:cNvPr id="33" name="Content Placeholder 4">
            <a:extLst>
              <a:ext uri="{FF2B5EF4-FFF2-40B4-BE49-F238E27FC236}">
                <a16:creationId xmlns:a16="http://schemas.microsoft.com/office/drawing/2014/main" id="{C71AF3B5-192D-A161-6CED-6B6406E838DE}"/>
              </a:ext>
            </a:extLst>
          </p:cNvPr>
          <p:cNvGraphicFramePr>
            <a:graphicFrameLocks noGrp="1"/>
          </p:cNvGraphicFramePr>
          <p:nvPr>
            <p:ph sz="half" idx="2"/>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 Placeholder 5">
            <a:extLst>
              <a:ext uri="{FF2B5EF4-FFF2-40B4-BE49-F238E27FC236}">
                <a16:creationId xmlns:a16="http://schemas.microsoft.com/office/drawing/2014/main" id="{E98AAF4A-44B1-C6C4-0FE0-FF3507B0D303}"/>
              </a:ext>
            </a:extLst>
          </p:cNvPr>
          <p:cNvSpPr>
            <a:spLocks noGrp="1"/>
          </p:cNvSpPr>
          <p:nvPr>
            <p:ph type="body" sz="quarter" idx="3"/>
          </p:nvPr>
        </p:nvSpPr>
        <p:spPr/>
        <p:txBody>
          <a:bodyPr/>
          <a:lstStyle/>
          <a:p>
            <a:r>
              <a:rPr lang="en-US" dirty="0"/>
              <a:t>Docker container</a:t>
            </a:r>
            <a:endParaRPr lang="en-IN" dirty="0"/>
          </a:p>
        </p:txBody>
      </p:sp>
      <p:sp>
        <p:nvSpPr>
          <p:cNvPr id="7" name="Content Placeholder 6">
            <a:extLst>
              <a:ext uri="{FF2B5EF4-FFF2-40B4-BE49-F238E27FC236}">
                <a16:creationId xmlns:a16="http://schemas.microsoft.com/office/drawing/2014/main" id="{02785CD7-CE9F-8340-2F37-C2407DEF834F}"/>
              </a:ext>
            </a:extLst>
          </p:cNvPr>
          <p:cNvSpPr>
            <a:spLocks noGrp="1"/>
          </p:cNvSpPr>
          <p:nvPr>
            <p:ph sz="quarter" idx="4"/>
          </p:nvPr>
        </p:nvSpPr>
        <p:spPr/>
        <p:txBody>
          <a:bodyPr/>
          <a:lstStyle/>
          <a:p>
            <a:endParaRPr lang="en-US" dirty="0"/>
          </a:p>
          <a:p>
            <a:r>
              <a:rPr lang="en-IN" dirty="0"/>
              <a:t>Starts in Milliseconds</a:t>
            </a:r>
          </a:p>
          <a:p>
            <a:endParaRPr lang="en-IN" dirty="0"/>
          </a:p>
          <a:p>
            <a:r>
              <a:rPr lang="en-IN" dirty="0"/>
              <a:t>Saves resources</a:t>
            </a:r>
          </a:p>
          <a:p>
            <a:endParaRPr lang="en-IN" dirty="0"/>
          </a:p>
          <a:p>
            <a:r>
              <a:rPr lang="en-IN" dirty="0"/>
              <a:t>Isolate Applications </a:t>
            </a:r>
          </a:p>
        </p:txBody>
      </p:sp>
    </p:spTree>
    <p:extLst>
      <p:ext uri="{BB962C8B-B14F-4D97-AF65-F5344CB8AC3E}">
        <p14:creationId xmlns:p14="http://schemas.microsoft.com/office/powerpoint/2010/main" val="1366870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 name="Rectangle 4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Shape 4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6" name="Rectangle 45">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4C9FCD04-EAEA-789E-9560-E0C4554D12CA}"/>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Docker</a:t>
            </a:r>
            <a:br>
              <a:rPr lang="en-US" sz="4000" dirty="0">
                <a:solidFill>
                  <a:srgbClr val="FFFFFF"/>
                </a:solidFill>
              </a:rPr>
            </a:br>
            <a:br>
              <a:rPr lang="en-US" sz="4000" dirty="0">
                <a:solidFill>
                  <a:srgbClr val="FFFFFF"/>
                </a:solidFill>
              </a:rPr>
            </a:br>
            <a:br>
              <a:rPr lang="en-US" sz="4000" dirty="0">
                <a:solidFill>
                  <a:srgbClr val="FFFFFF"/>
                </a:solidFill>
              </a:rPr>
            </a:br>
            <a:endParaRPr lang="en-IN" sz="4000" dirty="0">
              <a:solidFill>
                <a:srgbClr val="FFFFFF"/>
              </a:solidFill>
            </a:endParaRPr>
          </a:p>
        </p:txBody>
      </p:sp>
      <p:sp>
        <p:nvSpPr>
          <p:cNvPr id="8" name="Content Placeholder 7">
            <a:extLst>
              <a:ext uri="{FF2B5EF4-FFF2-40B4-BE49-F238E27FC236}">
                <a16:creationId xmlns:a16="http://schemas.microsoft.com/office/drawing/2014/main" id="{EE45994C-ADB7-DD26-9CAE-14B290767CCD}"/>
              </a:ext>
            </a:extLst>
          </p:cNvPr>
          <p:cNvSpPr>
            <a:spLocks noGrp="1"/>
          </p:cNvSpPr>
          <p:nvPr>
            <p:ph idx="1"/>
          </p:nvPr>
        </p:nvSpPr>
        <p:spPr>
          <a:xfrm>
            <a:off x="4810259" y="649480"/>
            <a:ext cx="6555347" cy="5546047"/>
          </a:xfrm>
        </p:spPr>
        <p:txBody>
          <a:bodyPr anchor="ctr">
            <a:normAutofit/>
          </a:bodyPr>
          <a:lstStyle/>
          <a:p>
            <a:r>
              <a:rPr lang="en-US" sz="2400" dirty="0"/>
              <a:t>Docker also provides images for multiple operating systems on Docker Hub.</a:t>
            </a:r>
          </a:p>
          <a:p>
            <a:endParaRPr lang="en-US" sz="2400" dirty="0"/>
          </a:p>
          <a:p>
            <a:r>
              <a:rPr lang="en-US" sz="2400" dirty="0"/>
              <a:t>We can also create an image tailored to our requirements.</a:t>
            </a:r>
          </a:p>
          <a:p>
            <a:endParaRPr lang="en-US" sz="2400" dirty="0"/>
          </a:p>
          <a:p>
            <a:r>
              <a:rPr lang="en-US" sz="2400" dirty="0"/>
              <a:t>Docker – containerization tool.</a:t>
            </a:r>
          </a:p>
        </p:txBody>
      </p:sp>
    </p:spTree>
    <p:extLst>
      <p:ext uri="{BB962C8B-B14F-4D97-AF65-F5344CB8AC3E}">
        <p14:creationId xmlns:p14="http://schemas.microsoft.com/office/powerpoint/2010/main" val="3975909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89F8ED6B-BDCC-BD29-66CB-30CB0C143974}"/>
              </a:ext>
            </a:extLst>
          </p:cNvPr>
          <p:cNvSpPr/>
          <p:nvPr/>
        </p:nvSpPr>
        <p:spPr>
          <a:xfrm>
            <a:off x="2696807" y="4794693"/>
            <a:ext cx="6798385" cy="14198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078992">
              <a:spcAft>
                <a:spcPts val="600"/>
              </a:spcAft>
            </a:pPr>
            <a:r>
              <a:rPr lang="en-US" sz="3776" kern="1200">
                <a:solidFill>
                  <a:srgbClr val="555555"/>
                </a:solidFill>
                <a:latin typeface="+mn-lt"/>
                <a:ea typeface="+mn-ea"/>
                <a:cs typeface="+mn-cs"/>
              </a:rPr>
              <a:t>Aws-ubuntu server</a:t>
            </a:r>
            <a:endParaRPr lang="en-IN" sz="3200"/>
          </a:p>
        </p:txBody>
      </p:sp>
      <p:sp>
        <p:nvSpPr>
          <p:cNvPr id="5" name="Rectangle 4">
            <a:extLst>
              <a:ext uri="{FF2B5EF4-FFF2-40B4-BE49-F238E27FC236}">
                <a16:creationId xmlns:a16="http://schemas.microsoft.com/office/drawing/2014/main" id="{F764BC89-5B9F-2DBC-46DE-5F7C2842F284}"/>
              </a:ext>
            </a:extLst>
          </p:cNvPr>
          <p:cNvSpPr/>
          <p:nvPr/>
        </p:nvSpPr>
        <p:spPr>
          <a:xfrm>
            <a:off x="3286401" y="3711765"/>
            <a:ext cx="5571066" cy="10829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078992">
              <a:spcAft>
                <a:spcPts val="600"/>
              </a:spcAft>
            </a:pPr>
            <a:r>
              <a:rPr lang="en-US" sz="3776" kern="1200">
                <a:solidFill>
                  <a:srgbClr val="555555"/>
                </a:solidFill>
                <a:latin typeface="+mn-lt"/>
                <a:ea typeface="+mn-ea"/>
                <a:cs typeface="+mn-cs"/>
              </a:rPr>
              <a:t>Docker-container</a:t>
            </a:r>
            <a:endParaRPr lang="en-IN" sz="3200"/>
          </a:p>
        </p:txBody>
      </p:sp>
      <p:sp>
        <p:nvSpPr>
          <p:cNvPr id="6" name="Rectangle 5">
            <a:extLst>
              <a:ext uri="{FF2B5EF4-FFF2-40B4-BE49-F238E27FC236}">
                <a16:creationId xmlns:a16="http://schemas.microsoft.com/office/drawing/2014/main" id="{488161B9-A409-2428-1BA9-85600AA0C61D}"/>
              </a:ext>
            </a:extLst>
          </p:cNvPr>
          <p:cNvSpPr/>
          <p:nvPr/>
        </p:nvSpPr>
        <p:spPr>
          <a:xfrm>
            <a:off x="3695508" y="643467"/>
            <a:ext cx="4608463" cy="3068298"/>
          </a:xfrm>
          <a:prstGeom prst="rect">
            <a:avLst/>
          </a:prstGeom>
          <a:solidFill>
            <a:schemeClr val="bg1"/>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7" name="Oval 6">
            <a:extLst>
              <a:ext uri="{FF2B5EF4-FFF2-40B4-BE49-F238E27FC236}">
                <a16:creationId xmlns:a16="http://schemas.microsoft.com/office/drawing/2014/main" id="{95C99CEC-876F-E260-27CC-A1738733C82F}"/>
              </a:ext>
            </a:extLst>
          </p:cNvPr>
          <p:cNvSpPr/>
          <p:nvPr/>
        </p:nvSpPr>
        <p:spPr>
          <a:xfrm>
            <a:off x="3695508" y="1269159"/>
            <a:ext cx="1504065" cy="216585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078992">
              <a:spcAft>
                <a:spcPts val="600"/>
              </a:spcAft>
            </a:pPr>
            <a:r>
              <a:rPr lang="en-US" sz="2124" kern="1200">
                <a:solidFill>
                  <a:srgbClr val="555555"/>
                </a:solidFill>
                <a:latin typeface="+mn-lt"/>
                <a:ea typeface="+mn-ea"/>
                <a:cs typeface="+mn-cs"/>
              </a:rPr>
              <a:t>Ubuntu</a:t>
            </a:r>
            <a:endParaRPr lang="en-IN"/>
          </a:p>
        </p:txBody>
      </p:sp>
      <p:sp>
        <p:nvSpPr>
          <p:cNvPr id="8" name="Oval 7">
            <a:extLst>
              <a:ext uri="{FF2B5EF4-FFF2-40B4-BE49-F238E27FC236}">
                <a16:creationId xmlns:a16="http://schemas.microsoft.com/office/drawing/2014/main" id="{7A3EA4C8-23B3-2E8E-CC75-BFEDE1DF3A01}"/>
              </a:ext>
            </a:extLst>
          </p:cNvPr>
          <p:cNvSpPr/>
          <p:nvPr/>
        </p:nvSpPr>
        <p:spPr>
          <a:xfrm>
            <a:off x="5259738" y="1208996"/>
            <a:ext cx="1480001" cy="216585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078992">
              <a:spcAft>
                <a:spcPts val="600"/>
              </a:spcAft>
            </a:pPr>
            <a:r>
              <a:rPr lang="en-US" sz="2124" kern="1200" err="1">
                <a:solidFill>
                  <a:srgbClr val="555555"/>
                </a:solidFill>
                <a:latin typeface="+mn-lt"/>
                <a:ea typeface="+mn-ea"/>
                <a:cs typeface="+mn-cs"/>
              </a:rPr>
              <a:t>Redhat</a:t>
            </a:r>
            <a:endParaRPr lang="en-IN"/>
          </a:p>
        </p:txBody>
      </p:sp>
      <p:sp>
        <p:nvSpPr>
          <p:cNvPr id="9" name="Oval 8">
            <a:extLst>
              <a:ext uri="{FF2B5EF4-FFF2-40B4-BE49-F238E27FC236}">
                <a16:creationId xmlns:a16="http://schemas.microsoft.com/office/drawing/2014/main" id="{15FB8D0B-5163-635F-2271-07B6F21F667C}"/>
              </a:ext>
            </a:extLst>
          </p:cNvPr>
          <p:cNvSpPr/>
          <p:nvPr/>
        </p:nvSpPr>
        <p:spPr>
          <a:xfrm>
            <a:off x="6799904" y="1269159"/>
            <a:ext cx="1404046" cy="216585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078992">
              <a:spcAft>
                <a:spcPts val="600"/>
              </a:spcAft>
            </a:pPr>
            <a:r>
              <a:rPr lang="en-US" sz="2124" kern="1200">
                <a:solidFill>
                  <a:srgbClr val="555555"/>
                </a:solidFill>
                <a:latin typeface="+mn-lt"/>
                <a:ea typeface="+mn-ea"/>
                <a:cs typeface="+mn-cs"/>
              </a:rPr>
              <a:t>Centos</a:t>
            </a:r>
            <a:endParaRPr lang="en-IN"/>
          </a:p>
        </p:txBody>
      </p:sp>
    </p:spTree>
    <p:extLst>
      <p:ext uri="{BB962C8B-B14F-4D97-AF65-F5344CB8AC3E}">
        <p14:creationId xmlns:p14="http://schemas.microsoft.com/office/powerpoint/2010/main" val="454409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BCE378F2-3139-10CF-8804-1692B085C480}"/>
              </a:ext>
            </a:extLst>
          </p:cNvPr>
          <p:cNvSpPr>
            <a:spLocks noGrp="1"/>
          </p:cNvSpPr>
          <p:nvPr>
            <p:ph type="title"/>
          </p:nvPr>
        </p:nvSpPr>
        <p:spPr>
          <a:xfrm>
            <a:off x="1179226" y="1280679"/>
            <a:ext cx="9833548" cy="1325563"/>
          </a:xfrm>
        </p:spPr>
        <p:txBody>
          <a:bodyPr anchor="b">
            <a:normAutofit/>
          </a:bodyPr>
          <a:lstStyle/>
          <a:p>
            <a:pPr algn="ctr"/>
            <a:r>
              <a:rPr lang="en-US" sz="2000" dirty="0">
                <a:solidFill>
                  <a:schemeClr val="tx2"/>
                </a:solidFill>
              </a:rPr>
              <a:t>Docker</a:t>
            </a:r>
            <a:br>
              <a:rPr lang="en-US" sz="2000" dirty="0">
                <a:solidFill>
                  <a:schemeClr val="tx2"/>
                </a:solidFill>
              </a:rPr>
            </a:br>
            <a:br>
              <a:rPr lang="en-US" sz="2000" dirty="0">
                <a:solidFill>
                  <a:schemeClr val="tx2"/>
                </a:solidFill>
              </a:rPr>
            </a:br>
            <a:br>
              <a:rPr lang="en-US" sz="2000" dirty="0">
                <a:solidFill>
                  <a:schemeClr val="tx2"/>
                </a:solidFill>
              </a:rPr>
            </a:br>
            <a:r>
              <a:rPr lang="en-US" sz="2000" dirty="0">
                <a:solidFill>
                  <a:schemeClr val="tx2"/>
                </a:solidFill>
              </a:rPr>
              <a:t>4 Important terms:</a:t>
            </a:r>
            <a:endParaRPr lang="en-IN" sz="2000" dirty="0">
              <a:solidFill>
                <a:schemeClr val="tx2"/>
              </a:solidFill>
            </a:endParaRPr>
          </a:p>
        </p:txBody>
      </p:sp>
      <p:grpSp>
        <p:nvGrpSpPr>
          <p:cNvPr id="80" name="Group 79">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81" name="Freeform: Shape 80">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reeform: Shape 81">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Shape 82">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Shape 83">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5" name="Content Placeholder 2">
            <a:extLst>
              <a:ext uri="{FF2B5EF4-FFF2-40B4-BE49-F238E27FC236}">
                <a16:creationId xmlns:a16="http://schemas.microsoft.com/office/drawing/2014/main" id="{2D3EFE41-C516-4025-7E55-284CAB289A87}"/>
              </a:ext>
            </a:extLst>
          </p:cNvPr>
          <p:cNvSpPr>
            <a:spLocks noGrp="1"/>
          </p:cNvSpPr>
          <p:nvPr>
            <p:ph idx="1"/>
          </p:nvPr>
        </p:nvSpPr>
        <p:spPr>
          <a:xfrm>
            <a:off x="1179226" y="2890979"/>
            <a:ext cx="9833548" cy="2693976"/>
          </a:xfrm>
        </p:spPr>
        <p:txBody>
          <a:bodyPr>
            <a:normAutofit/>
          </a:bodyPr>
          <a:lstStyle/>
          <a:p>
            <a:r>
              <a:rPr lang="en-US" sz="1800" dirty="0">
                <a:solidFill>
                  <a:schemeClr val="tx2"/>
                </a:solidFill>
              </a:rPr>
              <a:t>Docker file – This contains all the information in order to host the applications like “</a:t>
            </a:r>
            <a:r>
              <a:rPr lang="en-US" sz="1800" dirty="0" err="1">
                <a:solidFill>
                  <a:schemeClr val="tx2"/>
                </a:solidFill>
              </a:rPr>
              <a:t>src</a:t>
            </a:r>
            <a:r>
              <a:rPr lang="en-US" sz="1800" dirty="0">
                <a:solidFill>
                  <a:schemeClr val="tx2"/>
                </a:solidFill>
              </a:rPr>
              <a:t> </a:t>
            </a:r>
            <a:r>
              <a:rPr lang="en-US" sz="1800" dirty="0" err="1">
                <a:solidFill>
                  <a:schemeClr val="tx2"/>
                </a:solidFill>
              </a:rPr>
              <a:t>images,dependencies</a:t>
            </a:r>
            <a:r>
              <a:rPr lang="en-US" sz="1800" dirty="0">
                <a:solidFill>
                  <a:schemeClr val="tx2"/>
                </a:solidFill>
              </a:rPr>
              <a:t>, </a:t>
            </a:r>
            <a:r>
              <a:rPr lang="en-US" sz="1800" dirty="0" err="1">
                <a:solidFill>
                  <a:schemeClr val="tx2"/>
                </a:solidFill>
              </a:rPr>
              <a:t>commands,ports</a:t>
            </a:r>
            <a:r>
              <a:rPr lang="en-US" sz="1800" dirty="0">
                <a:solidFill>
                  <a:schemeClr val="tx2"/>
                </a:solidFill>
              </a:rPr>
              <a:t>.</a:t>
            </a:r>
          </a:p>
          <a:p>
            <a:r>
              <a:rPr lang="en-US" sz="1800" dirty="0">
                <a:solidFill>
                  <a:schemeClr val="tx2"/>
                </a:solidFill>
              </a:rPr>
              <a:t>Docker Image – Once we build the Docker file, the output will be considered as Docker images. (BUILD DOCKER FILE) [consider this as AMI].</a:t>
            </a:r>
          </a:p>
          <a:p>
            <a:r>
              <a:rPr lang="en-US" sz="1800" dirty="0">
                <a:solidFill>
                  <a:schemeClr val="tx2"/>
                </a:solidFill>
              </a:rPr>
              <a:t>Docker container – When we are running the Docker image we will get the output and this is called Docker container (RUN DOCKER IMAGE) [consider this as EC2 server]</a:t>
            </a:r>
          </a:p>
          <a:p>
            <a:r>
              <a:rPr lang="en-US" sz="1800" dirty="0">
                <a:solidFill>
                  <a:schemeClr val="tx2"/>
                </a:solidFill>
              </a:rPr>
              <a:t>Docker hup – It is considered to be centralized repository in order to store the docker images, this contains all the default docker images + our docker image which we created.</a:t>
            </a:r>
          </a:p>
        </p:txBody>
      </p:sp>
      <p:grpSp>
        <p:nvGrpSpPr>
          <p:cNvPr id="86" name="Group 85">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87" name="Freeform: Shape 86">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Shape 87">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Shape 88">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10665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BD5821A-52C7-7B6F-90A7-978FFB948068}"/>
              </a:ext>
            </a:extLst>
          </p:cNvPr>
          <p:cNvSpPr/>
          <p:nvPr/>
        </p:nvSpPr>
        <p:spPr>
          <a:xfrm>
            <a:off x="643467" y="1796377"/>
            <a:ext cx="1851494" cy="32652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124712">
              <a:spcAft>
                <a:spcPts val="600"/>
              </a:spcAft>
            </a:pPr>
            <a:r>
              <a:rPr lang="en-US" sz="2214" kern="1200">
                <a:solidFill>
                  <a:srgbClr val="555555"/>
                </a:solidFill>
                <a:latin typeface="+mn-lt"/>
                <a:ea typeface="+mn-ea"/>
                <a:cs typeface="+mn-cs"/>
              </a:rPr>
              <a:t>Docker file</a:t>
            </a:r>
            <a:endParaRPr lang="en-IN"/>
          </a:p>
        </p:txBody>
      </p:sp>
      <p:sp>
        <p:nvSpPr>
          <p:cNvPr id="5" name="Arrow: Right 4">
            <a:extLst>
              <a:ext uri="{FF2B5EF4-FFF2-40B4-BE49-F238E27FC236}">
                <a16:creationId xmlns:a16="http://schemas.microsoft.com/office/drawing/2014/main" id="{1EC3F574-904D-288A-24BF-BE1D16591CA4}"/>
              </a:ext>
            </a:extLst>
          </p:cNvPr>
          <p:cNvSpPr/>
          <p:nvPr/>
        </p:nvSpPr>
        <p:spPr>
          <a:xfrm>
            <a:off x="2955571" y="2912100"/>
            <a:ext cx="1851494" cy="120940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124712">
              <a:spcAft>
                <a:spcPts val="600"/>
              </a:spcAft>
            </a:pPr>
            <a:r>
              <a:rPr lang="en-US" sz="2214" kern="1200">
                <a:solidFill>
                  <a:srgbClr val="555555"/>
                </a:solidFill>
                <a:latin typeface="+mn-lt"/>
                <a:ea typeface="+mn-ea"/>
                <a:cs typeface="+mn-cs"/>
              </a:rPr>
              <a:t>Build</a:t>
            </a:r>
            <a:endParaRPr lang="en-IN"/>
          </a:p>
        </p:txBody>
      </p:sp>
      <p:sp>
        <p:nvSpPr>
          <p:cNvPr id="6" name="Rectangle: Rounded Corners 5">
            <a:extLst>
              <a:ext uri="{FF2B5EF4-FFF2-40B4-BE49-F238E27FC236}">
                <a16:creationId xmlns:a16="http://schemas.microsoft.com/office/drawing/2014/main" id="{A680D50A-2CBA-83C0-1F43-3E576034A0DF}"/>
              </a:ext>
            </a:extLst>
          </p:cNvPr>
          <p:cNvSpPr/>
          <p:nvPr/>
        </p:nvSpPr>
        <p:spPr>
          <a:xfrm>
            <a:off x="5093685" y="2694785"/>
            <a:ext cx="1757411" cy="172906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124712">
              <a:spcAft>
                <a:spcPts val="600"/>
              </a:spcAft>
            </a:pPr>
            <a:r>
              <a:rPr lang="en-US" sz="2214" kern="1200">
                <a:solidFill>
                  <a:srgbClr val="555555"/>
                </a:solidFill>
                <a:latin typeface="+mn-lt"/>
                <a:ea typeface="+mn-ea"/>
                <a:cs typeface="+mn-cs"/>
              </a:rPr>
              <a:t>Docker Image</a:t>
            </a:r>
            <a:endParaRPr lang="en-US"/>
          </a:p>
        </p:txBody>
      </p:sp>
      <p:sp>
        <p:nvSpPr>
          <p:cNvPr id="7" name="Arrow: Right 6">
            <a:extLst>
              <a:ext uri="{FF2B5EF4-FFF2-40B4-BE49-F238E27FC236}">
                <a16:creationId xmlns:a16="http://schemas.microsoft.com/office/drawing/2014/main" id="{D540E066-12EA-7361-DF97-A9E9B15186F1}"/>
              </a:ext>
            </a:extLst>
          </p:cNvPr>
          <p:cNvSpPr/>
          <p:nvPr/>
        </p:nvSpPr>
        <p:spPr>
          <a:xfrm>
            <a:off x="7323116" y="3016032"/>
            <a:ext cx="1757411" cy="110546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124712">
              <a:spcAft>
                <a:spcPts val="600"/>
              </a:spcAft>
            </a:pPr>
            <a:r>
              <a:rPr lang="en-US" sz="2214" kern="1200">
                <a:solidFill>
                  <a:srgbClr val="555555"/>
                </a:solidFill>
                <a:latin typeface="+mn-lt"/>
                <a:ea typeface="+mn-ea"/>
                <a:cs typeface="+mn-cs"/>
              </a:rPr>
              <a:t>Run</a:t>
            </a:r>
            <a:endParaRPr lang="en-US"/>
          </a:p>
        </p:txBody>
      </p:sp>
      <p:sp>
        <p:nvSpPr>
          <p:cNvPr id="8" name="Oval 7">
            <a:extLst>
              <a:ext uri="{FF2B5EF4-FFF2-40B4-BE49-F238E27FC236}">
                <a16:creationId xmlns:a16="http://schemas.microsoft.com/office/drawing/2014/main" id="{5AF6749B-81D4-0BE1-79CF-DC63687A5495}"/>
              </a:ext>
            </a:extLst>
          </p:cNvPr>
          <p:cNvSpPr/>
          <p:nvPr/>
        </p:nvSpPr>
        <p:spPr>
          <a:xfrm>
            <a:off x="9552548" y="2534162"/>
            <a:ext cx="1995985" cy="205031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124712">
              <a:spcAft>
                <a:spcPts val="600"/>
              </a:spcAft>
            </a:pPr>
            <a:r>
              <a:rPr lang="en-US" sz="2214" kern="1200">
                <a:solidFill>
                  <a:srgbClr val="555555"/>
                </a:solidFill>
                <a:latin typeface="+mn-lt"/>
                <a:ea typeface="+mn-ea"/>
                <a:cs typeface="+mn-cs"/>
              </a:rPr>
              <a:t>Container</a:t>
            </a:r>
            <a:endParaRPr lang="en-IN"/>
          </a:p>
        </p:txBody>
      </p:sp>
    </p:spTree>
    <p:extLst>
      <p:ext uri="{BB962C8B-B14F-4D97-AF65-F5344CB8AC3E}">
        <p14:creationId xmlns:p14="http://schemas.microsoft.com/office/powerpoint/2010/main" val="1185152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E557AD-117E-EAD3-9094-38A949134115}"/>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Steps: Sample Docker commands</a:t>
            </a:r>
            <a:endParaRPr lang="en-IN" sz="4000">
              <a:solidFill>
                <a:srgbClr val="FFFFFF"/>
              </a:solidFill>
            </a:endParaRPr>
          </a:p>
        </p:txBody>
      </p:sp>
      <p:graphicFrame>
        <p:nvGraphicFramePr>
          <p:cNvPr id="18" name="Content Placeholder 2">
            <a:extLst>
              <a:ext uri="{FF2B5EF4-FFF2-40B4-BE49-F238E27FC236}">
                <a16:creationId xmlns:a16="http://schemas.microsoft.com/office/drawing/2014/main" id="{25016B8D-9996-18E7-B04A-D5A82C9F2B82}"/>
              </a:ext>
            </a:extLst>
          </p:cNvPr>
          <p:cNvGraphicFramePr>
            <a:graphicFrameLocks noGrp="1"/>
          </p:cNvGraphicFramePr>
          <p:nvPr>
            <p:ph idx="1"/>
            <p:extLst>
              <p:ext uri="{D42A27DB-BD31-4B8C-83A1-F6EECF244321}">
                <p14:modId xmlns:p14="http://schemas.microsoft.com/office/powerpoint/2010/main" val="171285679"/>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71565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84" name="Group 83">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85" name="Freeform: Shape 84">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Freeform: Shape 85">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Shape 81">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3" name="Freeform: Shape 82">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839550F8-93B1-2E92-4FBC-FB3E6546E96D}"/>
              </a:ext>
            </a:extLst>
          </p:cNvPr>
          <p:cNvSpPr>
            <a:spLocks noGrp="1"/>
          </p:cNvSpPr>
          <p:nvPr>
            <p:ph type="title"/>
          </p:nvPr>
        </p:nvSpPr>
        <p:spPr>
          <a:xfrm>
            <a:off x="640080" y="1243013"/>
            <a:ext cx="3855720" cy="4371974"/>
          </a:xfrm>
        </p:spPr>
        <p:txBody>
          <a:bodyPr>
            <a:normAutofit/>
          </a:bodyPr>
          <a:lstStyle/>
          <a:p>
            <a:r>
              <a:rPr lang="en-US" sz="3600">
                <a:solidFill>
                  <a:schemeClr val="tx2"/>
                </a:solidFill>
              </a:rPr>
              <a:t>Docker commands</a:t>
            </a:r>
            <a:endParaRPr lang="en-IN" sz="3600">
              <a:solidFill>
                <a:schemeClr val="tx2"/>
              </a:solidFill>
            </a:endParaRPr>
          </a:p>
        </p:txBody>
      </p:sp>
      <p:sp>
        <p:nvSpPr>
          <p:cNvPr id="70" name="Content Placeholder 2">
            <a:extLst>
              <a:ext uri="{FF2B5EF4-FFF2-40B4-BE49-F238E27FC236}">
                <a16:creationId xmlns:a16="http://schemas.microsoft.com/office/drawing/2014/main" id="{48BA19AD-7D71-CA2F-13FB-15C91662D354}"/>
              </a:ext>
            </a:extLst>
          </p:cNvPr>
          <p:cNvSpPr>
            <a:spLocks noGrp="1"/>
          </p:cNvSpPr>
          <p:nvPr>
            <p:ph idx="1"/>
          </p:nvPr>
        </p:nvSpPr>
        <p:spPr>
          <a:xfrm>
            <a:off x="6172200" y="804672"/>
            <a:ext cx="5221224" cy="5230368"/>
          </a:xfrm>
        </p:spPr>
        <p:txBody>
          <a:bodyPr anchor="ctr">
            <a:normAutofit/>
          </a:bodyPr>
          <a:lstStyle/>
          <a:p>
            <a:r>
              <a:rPr lang="en-US" sz="1800">
                <a:solidFill>
                  <a:schemeClr val="tx2"/>
                </a:solidFill>
              </a:rPr>
              <a:t>In order to confirm whether the images has downloaded, put command (</a:t>
            </a:r>
            <a:r>
              <a:rPr lang="en-US" sz="1800" b="1">
                <a:solidFill>
                  <a:schemeClr val="tx2"/>
                </a:solidFill>
              </a:rPr>
              <a:t>docker images</a:t>
            </a:r>
            <a:r>
              <a:rPr lang="en-US" sz="1800">
                <a:solidFill>
                  <a:schemeClr val="tx2"/>
                </a:solidFill>
              </a:rPr>
              <a:t>)</a:t>
            </a:r>
          </a:p>
          <a:p>
            <a:r>
              <a:rPr lang="en-US" sz="1800">
                <a:solidFill>
                  <a:schemeClr val="tx2"/>
                </a:solidFill>
              </a:rPr>
              <a:t>Next we need to run the image in the container use command              (docker run –itd --name (name) –p “8090:80” nginx</a:t>
            </a:r>
          </a:p>
          <a:p>
            <a:pPr marL="0" indent="0">
              <a:buNone/>
            </a:pPr>
            <a:r>
              <a:rPr lang="en-IN" sz="1800">
                <a:solidFill>
                  <a:schemeClr val="tx2"/>
                </a:solidFill>
              </a:rPr>
              <a:t>   </a:t>
            </a:r>
          </a:p>
          <a:p>
            <a:pPr marL="0" indent="0">
              <a:buNone/>
            </a:pPr>
            <a:r>
              <a:rPr lang="en-IN" sz="1800">
                <a:solidFill>
                  <a:schemeClr val="tx2"/>
                </a:solidFill>
              </a:rPr>
              <a:t>    * docker run (run the image)</a:t>
            </a:r>
          </a:p>
          <a:p>
            <a:pPr marL="0" indent="0">
              <a:buNone/>
            </a:pPr>
            <a:r>
              <a:rPr lang="en-IN" sz="1800">
                <a:solidFill>
                  <a:schemeClr val="tx2"/>
                </a:solidFill>
              </a:rPr>
              <a:t>     * -itd (i-input, t- terminal, d- detach)</a:t>
            </a:r>
          </a:p>
          <a:p>
            <a:pPr marL="0" indent="0">
              <a:buNone/>
            </a:pPr>
            <a:r>
              <a:rPr lang="en-IN" sz="1800">
                <a:solidFill>
                  <a:schemeClr val="tx2"/>
                </a:solidFill>
              </a:rPr>
              <a:t>     * name (Any name is fine)</a:t>
            </a:r>
          </a:p>
          <a:p>
            <a:pPr marL="0" indent="0">
              <a:buNone/>
            </a:pPr>
            <a:r>
              <a:rPr lang="en-IN" sz="1800">
                <a:solidFill>
                  <a:schemeClr val="tx2"/>
                </a:solidFill>
              </a:rPr>
              <a:t>     * -p (port forwarding)</a:t>
            </a:r>
          </a:p>
        </p:txBody>
      </p:sp>
    </p:spTree>
    <p:extLst>
      <p:ext uri="{BB962C8B-B14F-4D97-AF65-F5344CB8AC3E}">
        <p14:creationId xmlns:p14="http://schemas.microsoft.com/office/powerpoint/2010/main" val="21021853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8CFF5316-774A-46EF-B67E-AB67A21E1213}">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845</TotalTime>
  <Words>1031</Words>
  <Application>Microsoft Office PowerPoint</Application>
  <PresentationFormat>Widescreen</PresentationFormat>
  <Paragraphs>113</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Aptos</vt:lpstr>
      <vt:lpstr>Arial</vt:lpstr>
      <vt:lpstr>Calibri</vt:lpstr>
      <vt:lpstr>Calibri Light</vt:lpstr>
      <vt:lpstr>Söhne</vt:lpstr>
      <vt:lpstr>Office Theme</vt:lpstr>
      <vt:lpstr>Devops</vt:lpstr>
      <vt:lpstr>Difference between virtual machine &amp; docker container</vt:lpstr>
      <vt:lpstr>Advantages and Disadvantage</vt:lpstr>
      <vt:lpstr>Docker   </vt:lpstr>
      <vt:lpstr>PowerPoint Presentation</vt:lpstr>
      <vt:lpstr>Docker   4 Important terms:</vt:lpstr>
      <vt:lpstr>PowerPoint Presentation</vt:lpstr>
      <vt:lpstr>Steps: Sample Docker commands</vt:lpstr>
      <vt:lpstr>Docker commands</vt:lpstr>
      <vt:lpstr>Docker commands</vt:lpstr>
      <vt:lpstr>What is docker Architecture?</vt:lpstr>
      <vt:lpstr>Client server architecture</vt:lpstr>
      <vt:lpstr>Creating a container using DockerHub</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dc:title>
  <dc:creator>KIRUBAKAR N</dc:creator>
  <cp:lastModifiedBy>KIRUBAKAR N</cp:lastModifiedBy>
  <cp:revision>2</cp:revision>
  <dcterms:created xsi:type="dcterms:W3CDTF">2024-02-28T05:38:36Z</dcterms:created>
  <dcterms:modified xsi:type="dcterms:W3CDTF">2024-03-12T11:59:14Z</dcterms:modified>
</cp:coreProperties>
</file>