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4" r:id="rId3"/>
    <p:sldId id="259" r:id="rId4"/>
    <p:sldId id="260" r:id="rId5"/>
    <p:sldId id="272" r:id="rId6"/>
    <p:sldId id="261" r:id="rId7"/>
    <p:sldId id="262" r:id="rId8"/>
    <p:sldId id="273" r:id="rId9"/>
    <p:sldId id="265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DBA8-E5ED-421D-A550-1A8667233917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104873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3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60F8-40E5-49A9-A904-54BE77FC469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660F8-40E5-49A9-A904-54BE77FC4697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682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3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4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5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6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7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8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9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0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1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2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3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4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5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6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7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  <p:sp>
        <p:nvSpPr>
          <p:cNvPr id="1048703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4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7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  <p:sp>
        <p:nvSpPr>
          <p:cNvPr id="1048709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0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1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12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7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19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20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2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2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2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725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6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727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  <p:sp>
        <p:nvSpPr>
          <p:cNvPr id="1048728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1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5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6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7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8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69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70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671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  <p:sp>
        <p:nvSpPr>
          <p:cNvPr id="1048672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9DC26A-AF70-42F4-A5A1-39CEA7E406F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B1A178-000D-4D6A-AE9B-3DC19384A7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22rJ1m7JBs?si=6zrqugxYNnXzoPRG" TargetMode="External"/><Relationship Id="rId7" Type="http://schemas.openxmlformats.org/officeDocument/2006/relationships/hyperlink" Target="https://chat.openai.com/auth/login" TargetMode="External"/><Relationship Id="rId2" Type="http://schemas.openxmlformats.org/officeDocument/2006/relationships/hyperlink" Target="https://youtu.be/mzPoUjQC4W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atshayan/Final-Year-Blockchain-Voting-System" TargetMode="External"/><Relationship Id="rId5" Type="http://schemas.openxmlformats.org/officeDocument/2006/relationships/hyperlink" Target="https://youtu.be/_8COCdzJot8?si=WeH7Vt5SnFfsdQpX" TargetMode="External"/><Relationship Id="rId4" Type="http://schemas.openxmlformats.org/officeDocument/2006/relationships/hyperlink" Target="https://youtu.be/GuVbR4qtQlE?si=aCUIq_S1R5mOyaX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5257800" cy="16764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Adarsh Institute of Technology &amp;                                                                                                                                                                                              Research Centre, Vita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&amp; Engg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Class-TY(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2057400"/>
            <a:ext cx="6172200" cy="4317522"/>
          </a:xfrm>
        </p:spPr>
        <p:txBody>
          <a:bodyPr>
            <a:normAutofit fontScale="66250" lnSpcReduction="20000"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Mini- Project Presentation on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/>
              <a:t>Voting System Using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  <a:p>
            <a:pPr lvl="1"/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Premkumar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Arjun 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Pawar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CS3067</a:t>
            </a:r>
            <a:endParaRPr lang="zh-CN" altLang="en-US" dirty="0"/>
          </a:p>
          <a:p>
            <a:pPr lvl="1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Pranav Gurling Ligade.              CS3073</a:t>
            </a:r>
            <a:endParaRPr lang="zh-CN" altLang="en-US" dirty="0"/>
          </a:p>
          <a:p>
            <a:pPr lvl="1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Pratik samadhan masake.           Cs3074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Gaurav Suresh mali.                    Cs3075</a:t>
            </a:r>
            <a:endParaRPr lang="zh-CN" altLang="en-US" dirty="0"/>
          </a:p>
          <a:p>
            <a:pPr lvl="1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Umesh  mohan jadhav.                Cs2068</a:t>
            </a:r>
          </a:p>
          <a:p>
            <a:pPr lvl="1"/>
            <a:endParaRPr lang="zh-CN" alt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  <a:endParaRPr lang="en-US" dirty="0">
              <a:latin typeface="Cambria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Academic Year</a:t>
            </a:r>
            <a:endParaRPr lang="en-US" dirty="0">
              <a:latin typeface="Cambria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2023-2024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>
                <a:solidFill>
                  <a:schemeClr val="accent3"/>
                </a:solidFill>
              </a:rPr>
              <a:t>Under Guidance of</a:t>
            </a:r>
            <a:endParaRPr lang="zh-CN" altLang="en-US" dirty="0"/>
          </a:p>
          <a:p>
            <a:pPr lvl="1"/>
            <a:r>
              <a:rPr lang="en-IN" dirty="0">
                <a:solidFill>
                  <a:schemeClr val="accent3"/>
                </a:solidFill>
              </a:rPr>
              <a:t>	   </a:t>
            </a:r>
            <a:r>
              <a:rPr lang="en-IN" dirty="0">
                <a:solidFill>
                  <a:srgbClr val="0070C0"/>
                </a:solidFill>
              </a:rPr>
              <a:t>Mr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S.S.Lad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endParaRPr lang="en-US" dirty="0"/>
          </a:p>
        </p:txBody>
      </p:sp>
      <p:pic>
        <p:nvPicPr>
          <p:cNvPr id="2097152" name="Content Placeholder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1663892" cy="1473276"/>
          </a:xfrm>
          <a:prstGeom prst="rect">
            <a:avLst/>
          </a:prstGeom>
        </p:spPr>
      </p:pic>
      <p:pic>
        <p:nvPicPr>
          <p:cNvPr id="2097153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4037" y="228600"/>
            <a:ext cx="1449963" cy="1473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future system is designed to provide a secure data and dependable voting amongst the people of equality. This Project aims to voting effect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from every place of election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74676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B2-E043-75CB-F410-D3F4681DA2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886700" cy="5638800"/>
          </a:xfrm>
        </p:spPr>
        <p:txBody>
          <a:bodyPr>
            <a:normAutofit/>
          </a:bodyPr>
          <a:lstStyle/>
          <a:p>
            <a:pPr algn="just">
              <a:spcBef>
                <a:spcPts val="1215"/>
              </a:spcBef>
              <a:buSzPts val="1400"/>
            </a:pPr>
            <a:r>
              <a:rPr lang="en-US" sz="2200" b="0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Blockchain in e-voting. [Online].</a:t>
            </a:r>
            <a:endParaRPr lang="en-IN" sz="22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 algn="just">
              <a:spcBef>
                <a:spcPts val="1215"/>
              </a:spcBef>
              <a:spcAft>
                <a:spcPts val="0"/>
              </a:spcAft>
              <a:buNone/>
            </a:pPr>
            <a:r>
              <a:rPr lang="en-US" sz="2200" b="0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0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  <a:r>
              <a:rPr lang="en-US" sz="2100" b="0" u="none" strike="noStrike" kern="0" dirty="0">
                <a:solidFill>
                  <a:srgbClr val="1F4E7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https://youtu.be/mzPoUjQC4WU</a:t>
            </a:r>
            <a:endParaRPr lang="en-IN" sz="21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15"/>
              </a:spcBef>
              <a:buSzPts val="1400"/>
            </a:pPr>
            <a:r>
              <a:rPr lang="en-US" sz="2200" b="0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Mega_Project_Report-5[1].pdf                </a:t>
            </a:r>
            <a:r>
              <a:rPr lang="en-US" sz="2100" b="0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100" b="0" u="none" strike="noStrike" kern="0" dirty="0">
                <a:solidFill>
                  <a:srgbClr val="1F4E7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https://www.irjmets.com/uploadedfiles/paper/issue_7_july_2022/28260/final/fin_irjmets1657916481.pdf</a:t>
            </a:r>
            <a:r>
              <a:rPr lang="en-US" sz="2100" b="0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Wingdings"/>
              <a:buChar char=""/>
              <a:tabLst>
                <a:tab pos="5093335" algn="l"/>
              </a:tabLst>
              <a:defRPr/>
            </a:pPr>
            <a:r>
              <a:rPr kumimoji="0" lang="en-US" sz="22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kumimoji="0" lang="en-US" sz="2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:-   </a:t>
            </a: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900" b="0" i="0" u="sng" strike="noStrike" kern="1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https://youtu.be/f22rJ1m7JBs?si=6zrqugxYNnXzoPRG</a:t>
            </a: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just" defTabSz="914400" rtl="0" eaLnBrk="1" fontAlgn="auto" latinLnBrk="0" hangingPunct="1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>
                <a:tab pos="5093335" algn="l"/>
              </a:tabLst>
              <a:defRPr/>
            </a:pP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: </a:t>
            </a:r>
            <a:r>
              <a:rPr kumimoji="0" lang="en-US" sz="1900" b="0" i="0" u="sng" strike="noStrike" kern="1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https://youtu.be/GuVbR4qtQlE?si=aCUIq_S1R5mOyaXq</a:t>
            </a: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" marR="0" lvl="0" indent="0" algn="just" defTabSz="914400" rtl="0" eaLnBrk="1" fontAlgn="auto" latinLnBrk="0" hangingPunct="1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>
                <a:tab pos="5093335" algn="l"/>
              </a:tabLst>
              <a:defRPr/>
            </a:pP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:</a:t>
            </a: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kumimoji="0" lang="en-US" sz="1900" b="0" i="0" u="sng" strike="noStrike" kern="1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5"/>
              </a:rPr>
              <a:t>https://youtu.be/_8COCdzJot8?si=WeH7Vt5SnFfsdQpX</a:t>
            </a:r>
            <a:endParaRPr lang="en-IN" sz="21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1035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Wingdings"/>
              <a:buChar char=""/>
              <a:tabLst>
                <a:tab pos="5093335" algn="l"/>
              </a:tabLst>
              <a:defRPr/>
            </a:pPr>
            <a:r>
              <a:rPr kumimoji="0" lang="en-US" sz="2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voting system using blockchain project with code</a:t>
            </a: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just" defTabSz="914400" rtl="0" eaLnBrk="1" fontAlgn="auto" latinLnBrk="0" hangingPunct="1">
              <a:lnSpc>
                <a:spcPct val="110000"/>
              </a:lnSpc>
              <a:spcBef>
                <a:spcPts val="1035"/>
              </a:spcBef>
              <a:spcAft>
                <a:spcPts val="1000"/>
              </a:spcAft>
              <a:buClr>
                <a:srgbClr val="FE8637"/>
              </a:buClr>
              <a:buSzPct val="70000"/>
              <a:buFont typeface="Wingdings"/>
              <a:buNone/>
              <a:tabLst>
                <a:tab pos="5093335" algn="l"/>
              </a:tabLst>
              <a:defRPr/>
            </a:pPr>
            <a:r>
              <a:rPr kumimoji="0" lang="en-US" sz="19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:</a:t>
            </a:r>
            <a:r>
              <a:rPr kumimoji="0" lang="en-US" sz="1900" b="0" i="0" u="sng" strike="noStrike" kern="1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https://github.com/Vatshayan/Final-Year-Blockchain-Voting-System</a:t>
            </a:r>
            <a:endParaRPr kumimoji="0" lang="en-US" sz="1900" b="0" i="0" u="sng" strike="noStrike" kern="1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35"/>
              </a:spcBef>
              <a:spcAft>
                <a:spcPts val="1000"/>
              </a:spcAft>
              <a:buSzPts val="1400"/>
              <a:tabLst>
                <a:tab pos="5093335" algn="l"/>
              </a:tabLst>
            </a:pPr>
            <a:r>
              <a:rPr lang="en-US" sz="2400" u="sng" kern="10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7"/>
              </a:rPr>
              <a:t>https://chat.openai.com/auth/login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82880" indent="0" algn="just">
              <a:lnSpc>
                <a:spcPct val="110000"/>
              </a:lnSpc>
              <a:spcBef>
                <a:spcPts val="1035"/>
              </a:spcBef>
              <a:spcAft>
                <a:spcPts val="1000"/>
              </a:spcAft>
              <a:buNone/>
              <a:tabLst>
                <a:tab pos="5093335" algn="l"/>
              </a:tabLst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6000" dirty="0">
              <a:latin typeface="Algerian" pitchFamily="82" charset="0"/>
              <a:cs typeface="Times New Roman" pitchFamily="18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dirty="0">
                <a:latin typeface="Algerian" pitchFamily="82" charset="0"/>
                <a:cs typeface="Times New Roman" pitchFamily="18" charset="0"/>
              </a:rPr>
              <a:t>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F4C3B-41EF-73FD-A926-CDD4EEC2A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0975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72C38-774F-1C75-6F46-4CFA67F163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319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the Work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HW/SW Requirement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algn="just"/>
            <a:r>
              <a:rPr lang="en-US" sz="2800" spc="-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7724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Blockchain?</a:t>
            </a:r>
          </a:p>
          <a:p>
            <a:pPr marL="107442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Blockchain is a system of recording information in a way that it makes difficult or impossible to change ,hack or cheat the system.</a:t>
            </a:r>
          </a:p>
          <a:p>
            <a:pPr marL="107442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consist of several blocks associated with each other and in sequence.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Current voting systems like ballot box voting or electronic voting suffer from various security threats.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Also require huge amount of paperwork.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the Work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05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Overview :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Insights : 
Up-to-Date Information : 
Relevance :
Starting Point for Research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0845-3CBD-D65E-9F69-4769FFEB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66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Proposed Work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807F-97BE-E98A-4A75-FABD90A68F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an "Online Voting System Using Blockchain" over 2 to 3 months.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starts with defining objectives and assembling a dedicated team.</a:t>
            </a:r>
          </a:p>
          <a:p>
            <a:pPr lvl="1" algn="just"/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Phases: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analysis, blockchain technology selection, and system design.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backend and frontend development.</a:t>
            </a:r>
          </a:p>
          <a:p>
            <a:pPr lvl="1" algn="just"/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reliable, secure, and transparent online voting system.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knowledge dissemination and long-term sustainability.</a:t>
            </a:r>
          </a:p>
          <a:p>
            <a:pPr lvl="1" algn="just"/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initiation, requirements analysis, and design.</a:t>
            </a:r>
          </a:p>
          <a:p>
            <a:pPr lvl="1" algn="just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testing, including usability and security assessments.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148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fill-up details.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update information.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Secures the data of each user.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Blockchain you can just insert data but cannot update or delete. hence when you insert something , it stays there forever and no one can manipulate it.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74676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3A49D-89C9-5FD2-A890-80245CA0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42716"/>
            <a:ext cx="8153400" cy="5886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3596D-8507-50FB-2A85-687408C3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494036" cy="34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5486389" cy="868362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A906F-716F-F945-D00C-81F03639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3632106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4CE4D8-1BFE-B5E8-4CE7-4AEFA356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272" y="662781"/>
            <a:ext cx="6438128" cy="608591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519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Calibri</vt:lpstr>
      <vt:lpstr>Cambria</vt:lpstr>
      <vt:lpstr>Century Schoolbook</vt:lpstr>
      <vt:lpstr>Times New Roman</vt:lpstr>
      <vt:lpstr>Wingdings</vt:lpstr>
      <vt:lpstr>Wingdings 2</vt:lpstr>
      <vt:lpstr>Oriel</vt:lpstr>
      <vt:lpstr>Adarsh Institute of Technology &amp;                                                                                                                                                                                              Research Centre, Vita Department of Computer Science &amp; Engg            Class-TY(B.Tech)</vt:lpstr>
      <vt:lpstr>INDEX :</vt:lpstr>
      <vt:lpstr>INTRODUCTION:</vt:lpstr>
      <vt:lpstr>Relevance of the Work : </vt:lpstr>
      <vt:lpstr>Proposed Work :</vt:lpstr>
      <vt:lpstr>PROPOSED METHODOLOGY:</vt:lpstr>
      <vt:lpstr>literature Review : </vt:lpstr>
      <vt:lpstr>PowerPoint Presentation</vt:lpstr>
      <vt:lpstr>BLOCK DIAGRAM: </vt:lpstr>
      <vt:lpstr>CONCLUSION:</vt:lpstr>
      <vt:lpstr>REFERENCE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Adarsh Institute of Technology &amp;                                                                                                                                                                                              Research Centre, Vita Department of Computer Science &amp; Engg            Class-SY(B.Tech)</dc:title>
  <dc:creator>Shri</dc:creator>
  <cp:lastModifiedBy>Premkumar Pawar</cp:lastModifiedBy>
  <cp:revision>9</cp:revision>
  <dcterms:created xsi:type="dcterms:W3CDTF">2022-01-14T16:00:53Z</dcterms:created>
  <dcterms:modified xsi:type="dcterms:W3CDTF">2023-10-01T14:03:48Z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7937b78ed25a4576be6e01efc90026a9</vt:lpwstr>
  </property>
</Properties>
</file>