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lvl1pPr defTabSz="457200">
              <a:lnSpc>
                <a:spcPct val="100000"/>
              </a:lnSpc>
              <a:defRPr b="1" sz="8200">
                <a:solidFill>
                  <a:srgbClr val="333333"/>
                </a:solidFill>
                <a:latin typeface="Verdana"/>
                <a:ea typeface="Verdana"/>
                <a:cs typeface="Verdana"/>
                <a:sym typeface="Verdana"/>
              </a:defRPr>
            </a:lvl1pPr>
          </a:lstStyle>
          <a:p>
            <a:pPr/>
            <a:r>
              <a:t>પ્રશ્નપત્રિકા</a:t>
            </a:r>
          </a:p>
        </p:txBody>
      </p:sp>
      <p:sp>
        <p:nvSpPr>
          <p:cNvPr id="95" name="Subtitle 2"/>
          <p:cNvSpPr txBox="1"/>
          <p:nvPr>
            <p:ph type="subTitle" sz="quarter" idx="1"/>
          </p:nvPr>
        </p:nvSpPr>
        <p:spPr>
          <a:xfrm>
            <a:off x="1524000" y="3602037"/>
            <a:ext cx="9144000" cy="1655762"/>
          </a:xfrm>
          <a:prstGeom prst="rect">
            <a:avLst/>
          </a:prstGeom>
        </p:spPr>
        <p:txBody>
          <a:bodyPr/>
          <a:lstStyle/>
          <a:p>
            <a:pPr/>
            <a:r>
              <a:t>Prem Nileshbhai Anadakat(180004003)</a:t>
            </a:r>
          </a:p>
          <a:p>
            <a:pPr/>
            <a:r>
              <a:t>Rajdipsinh Haritsinh Chudasama(180004010)</a:t>
            </a:r>
          </a:p>
          <a:p>
            <a:pPr/>
            <a:r>
              <a:t>Dixit Sureshbhai Lathigara(180004023)</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xfrm>
            <a:off x="838200" y="33454"/>
            <a:ext cx="10515600" cy="1325563"/>
          </a:xfrm>
          <a:prstGeom prst="rect">
            <a:avLst/>
          </a:prstGeom>
        </p:spPr>
        <p:txBody>
          <a:bodyPr/>
          <a:lstStyle>
            <a:lvl1pPr>
              <a:defRPr b="1"/>
            </a:lvl1pPr>
          </a:lstStyle>
          <a:p>
            <a:pPr/>
            <a:r>
              <a:t>પ્રશ્નપત્રિકા</a:t>
            </a:r>
          </a:p>
        </p:txBody>
      </p:sp>
      <p:sp>
        <p:nvSpPr>
          <p:cNvPr id="98" name="Content Placeholder 2"/>
          <p:cNvSpPr txBox="1"/>
          <p:nvPr>
            <p:ph type="body" idx="1"/>
          </p:nvPr>
        </p:nvSpPr>
        <p:spPr>
          <a:xfrm>
            <a:off x="699968" y="1114309"/>
            <a:ext cx="10515601" cy="5578680"/>
          </a:xfrm>
          <a:prstGeom prst="rect">
            <a:avLst/>
          </a:prstGeom>
        </p:spPr>
        <p:txBody>
          <a:bodyPr/>
          <a:lstStyle/>
          <a:p>
            <a:pPr marL="180473" indent="-180473" defTabSz="457200">
              <a:lnSpc>
                <a:spcPct val="120000"/>
              </a:lnSpc>
              <a:spcBef>
                <a:spcPts val="0"/>
              </a:spcBef>
              <a:buFontTx/>
              <a:defRPr b="1" sz="2500">
                <a:solidFill>
                  <a:srgbClr val="333333"/>
                </a:solidFill>
                <a:latin typeface="Verdana"/>
                <a:ea typeface="Verdana"/>
                <a:cs typeface="Verdana"/>
                <a:sym typeface="Verdana"/>
              </a:defRPr>
            </a:pPr>
            <a:r>
              <a:t> </a:t>
            </a:r>
            <a:r>
              <a:rPr>
                <a:solidFill>
                  <a:srgbClr val="000000"/>
                </a:solidFill>
              </a:rPr>
              <a:t>પ્રશ્નપત્રિકા</a:t>
            </a:r>
            <a:r>
              <a:t> </a:t>
            </a:r>
            <a:r>
              <a:rPr b="0">
                <a:latin typeface="+mj-lt"/>
                <a:ea typeface="+mj-ea"/>
                <a:cs typeface="+mj-cs"/>
                <a:sym typeface="Calibri"/>
              </a:rPr>
              <a:t>is an app which is specifically designed for students , where they can find the all kind of study materials regarding to their course. </a:t>
            </a:r>
            <a:endParaRPr b="0">
              <a:latin typeface="+mj-lt"/>
              <a:ea typeface="+mj-ea"/>
              <a:cs typeface="+mj-cs"/>
              <a:sym typeface="Calibri"/>
            </a:endParaRPr>
          </a:p>
          <a:p>
            <a:pPr marL="180473" indent="-180473" defTabSz="457200">
              <a:lnSpc>
                <a:spcPct val="120000"/>
              </a:lnSpc>
              <a:spcBef>
                <a:spcPts val="0"/>
              </a:spcBef>
              <a:buFontTx/>
              <a:defRPr b="1" sz="2500">
                <a:solidFill>
                  <a:srgbClr val="333333"/>
                </a:solidFill>
              </a:defRPr>
            </a:pPr>
            <a:r>
              <a:rPr b="0"/>
              <a:t>Sometime it becomes hard to find all the material at a same place , but here you have to just sign up and use all the resources available here.</a:t>
            </a:r>
            <a:endParaRPr b="0"/>
          </a:p>
          <a:p>
            <a:pPr marL="180473" indent="-180473" defTabSz="457200">
              <a:lnSpc>
                <a:spcPct val="120000"/>
              </a:lnSpc>
              <a:spcBef>
                <a:spcPts val="0"/>
              </a:spcBef>
              <a:buFontTx/>
              <a:defRPr b="1" sz="2500">
                <a:solidFill>
                  <a:srgbClr val="333333"/>
                </a:solidFill>
              </a:defRPr>
            </a:pPr>
            <a:r>
              <a:rPr b="0"/>
              <a:t>There are many services like this but sometimes they just make look the interface little messy, where a student has to find a specific material which looks like finding needle into a haystack. </a:t>
            </a:r>
            <a:endParaRPr b="0"/>
          </a:p>
          <a:p>
            <a:pPr marL="180473" indent="-180473" defTabSz="457200">
              <a:lnSpc>
                <a:spcPct val="120000"/>
              </a:lnSpc>
              <a:spcBef>
                <a:spcPts val="0"/>
              </a:spcBef>
              <a:buFontTx/>
              <a:defRPr b="1" sz="2500">
                <a:solidFill>
                  <a:srgbClr val="333333"/>
                </a:solidFill>
              </a:defRPr>
            </a:pPr>
            <a:r>
              <a:rPr b="0"/>
              <a:t>Here things are more organised , more reliable , more user friendly.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xfrm>
            <a:off x="838200" y="365125"/>
            <a:ext cx="10515600" cy="1325563"/>
          </a:xfrm>
          <a:prstGeom prst="rect">
            <a:avLst/>
          </a:prstGeom>
        </p:spPr>
        <p:txBody>
          <a:bodyPr/>
          <a:lstStyle/>
          <a:p>
            <a:pPr/>
            <a:r>
              <a:t>Why did we select this project?</a:t>
            </a:r>
          </a:p>
        </p:txBody>
      </p:sp>
      <p:sp>
        <p:nvSpPr>
          <p:cNvPr id="101" name="Content Placeholder 2"/>
          <p:cNvSpPr txBox="1"/>
          <p:nvPr>
            <p:ph type="body" idx="1"/>
          </p:nvPr>
        </p:nvSpPr>
        <p:spPr>
          <a:xfrm>
            <a:off x="838200" y="1825625"/>
            <a:ext cx="10515600" cy="4351338"/>
          </a:xfrm>
          <a:prstGeom prst="rect">
            <a:avLst/>
          </a:prstGeom>
        </p:spPr>
        <p:txBody>
          <a:bodyPr/>
          <a:lstStyle/>
          <a:p>
            <a:pPr>
              <a:defRPr sz="2500"/>
            </a:pPr>
            <a:r>
              <a:t>We selected this project to learn concepts of HTML , CSS , JavaScript , Bootstrap ,PHP and Laravel .</a:t>
            </a:r>
          </a:p>
          <a:p>
            <a:pPr>
              <a:defRPr sz="2500"/>
            </a:pPr>
            <a:r>
              <a:t>By doing this project we also learn to built a creative and innovative website.</a:t>
            </a:r>
          </a:p>
          <a:p>
            <a:pPr>
              <a:defRPr sz="2500">
                <a:solidFill>
                  <a:srgbClr val="202124"/>
                </a:solidFill>
              </a:defRPr>
            </a:pPr>
            <a:r>
              <a:t>Front end of this website uses many languages including framework like bootstrap, Laravel so in that way we became familiar with what is framework? How to use it? and gradually we start applying in our project.</a:t>
            </a:r>
          </a:p>
          <a:p>
            <a:pPr>
              <a:defRPr sz="2500">
                <a:solidFill>
                  <a:srgbClr val="202124"/>
                </a:solidFill>
              </a:defRPr>
            </a:pPr>
            <a:r>
              <a:t>This project has given us a whole new perspective towards website and app development as it has features like less memory consumption, more user friendly, more robust.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838200" y="365125"/>
            <a:ext cx="10515600" cy="1325563"/>
          </a:xfrm>
          <a:prstGeom prst="rect">
            <a:avLst/>
          </a:prstGeom>
        </p:spPr>
        <p:txBody>
          <a:bodyPr/>
          <a:lstStyle/>
          <a:p>
            <a:pPr/>
            <a:r>
              <a:t>How this project will work?</a:t>
            </a:r>
          </a:p>
        </p:txBody>
      </p:sp>
      <p:sp>
        <p:nvSpPr>
          <p:cNvPr id="104" name="Content Placeholder 2"/>
          <p:cNvSpPr txBox="1"/>
          <p:nvPr>
            <p:ph type="body" idx="1"/>
          </p:nvPr>
        </p:nvSpPr>
        <p:spPr>
          <a:xfrm>
            <a:off x="838200" y="1825625"/>
            <a:ext cx="10515600" cy="4351338"/>
          </a:xfrm>
          <a:prstGeom prst="rect">
            <a:avLst/>
          </a:prstGeom>
        </p:spPr>
        <p:txBody>
          <a:bodyPr/>
          <a:lstStyle/>
          <a:p>
            <a:pPr>
              <a:defRPr sz="2500">
                <a:solidFill>
                  <a:srgbClr val="202124"/>
                </a:solidFill>
              </a:defRPr>
            </a:pPr>
            <a:r>
              <a:t>This project will help students to find their desired study material in a one-third of the minute. </a:t>
            </a:r>
          </a:p>
          <a:p>
            <a:pPr>
              <a:defRPr sz="2500">
                <a:solidFill>
                  <a:srgbClr val="202124"/>
                </a:solidFill>
              </a:defRPr>
            </a:pPr>
            <a:r>
              <a:t>First user have to join our community by creating account in our website and then they have to provide necessary details like name , email, and password .</a:t>
            </a:r>
          </a:p>
          <a:p>
            <a:pPr>
              <a:defRPr sz="2500">
                <a:solidFill>
                  <a:srgbClr val="202124"/>
                </a:solidFill>
              </a:defRPr>
            </a:pPr>
            <a:r>
              <a:t>These details will be stored in database and the user will be logged in here they have to just enter their course and semester they’ll be guided to the page where all the materials are posted in a organised manner.</a:t>
            </a:r>
          </a:p>
          <a:p>
            <a:pPr>
              <a:defRPr sz="2500">
                <a:solidFill>
                  <a:srgbClr val="202124"/>
                </a:solidFill>
              </a:defRPr>
            </a:pPr>
            <a:r>
              <a:t>We made this website user-friendly so that every user can be a part of easy and quality learning by finding every material and by saving time.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