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4" r:id="rId2"/>
    <p:sldId id="292" r:id="rId3"/>
    <p:sldId id="317" r:id="rId4"/>
    <p:sldId id="299" r:id="rId5"/>
    <p:sldId id="296" r:id="rId6"/>
    <p:sldId id="301" r:id="rId7"/>
    <p:sldId id="302" r:id="rId8"/>
    <p:sldId id="303" r:id="rId9"/>
    <p:sldId id="304" r:id="rId10"/>
    <p:sldId id="305" r:id="rId11"/>
    <p:sldId id="306" r:id="rId12"/>
    <p:sldId id="300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9" r:id="rId23"/>
    <p:sldId id="316" r:id="rId24"/>
    <p:sldId id="31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F2257-0383-4428-BFF5-A907565C8DF0}" v="90" dt="2022-08-25T09:55:2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19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 Veeramani" userId="6799049e-6c7e-4c84-bab0-97f60d51e4f8" providerId="ADAL" clId="{D45977E8-2C82-4DB7-884C-91E3DDE2702A}"/>
    <pc:docChg chg="undo custSel addSld delSld modSld sldOrd modSection">
      <pc:chgData name="Gopi Veeramani" userId="6799049e-6c7e-4c84-bab0-97f60d51e4f8" providerId="ADAL" clId="{D45977E8-2C82-4DB7-884C-91E3DDE2702A}" dt="2022-05-16T08:20:16.263" v="435" actId="6549"/>
      <pc:docMkLst>
        <pc:docMk/>
      </pc:docMkLst>
      <pc:sldChg chg="modSp mod">
        <pc:chgData name="Gopi Veeramani" userId="6799049e-6c7e-4c84-bab0-97f60d51e4f8" providerId="ADAL" clId="{D45977E8-2C82-4DB7-884C-91E3DDE2702A}" dt="2022-05-16T08:20:16.263" v="435" actId="6549"/>
        <pc:sldMkLst>
          <pc:docMk/>
          <pc:sldMk cId="2597083400" sldId="264"/>
        </pc:sldMkLst>
        <pc:spChg chg="mod">
          <ac:chgData name="Gopi Veeramani" userId="6799049e-6c7e-4c84-bab0-97f60d51e4f8" providerId="ADAL" clId="{D45977E8-2C82-4DB7-884C-91E3DDE2702A}" dt="2022-05-16T08:20:16.263" v="435" actId="6549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D45977E8-2C82-4DB7-884C-91E3DDE2702A}" dt="2022-05-16T07:45:50.618" v="57" actId="21"/>
          <ac:spMkLst>
            <pc:docMk/>
            <pc:sldMk cId="2597083400" sldId="264"/>
            <ac:spMk id="4" creationId="{13F7B3E0-21A1-4AB7-BBA9-1CBC5FBEFB3D}"/>
          </ac:spMkLst>
        </pc:spChg>
      </pc:sldChg>
      <pc:sldChg chg="modSp mod">
        <pc:chgData name="Gopi Veeramani" userId="6799049e-6c7e-4c84-bab0-97f60d51e4f8" providerId="ADAL" clId="{D45977E8-2C82-4DB7-884C-91E3DDE2702A}" dt="2022-05-16T08:18:38.202" v="398" actId="20577"/>
        <pc:sldMkLst>
          <pc:docMk/>
          <pc:sldMk cId="391585460" sldId="276"/>
        </pc:sldMkLst>
        <pc:spChg chg="mod">
          <ac:chgData name="Gopi Veeramani" userId="6799049e-6c7e-4c84-bab0-97f60d51e4f8" providerId="ADAL" clId="{D45977E8-2C82-4DB7-884C-91E3DDE2702A}" dt="2022-05-16T08:18:38.202" v="398" actId="20577"/>
          <ac:spMkLst>
            <pc:docMk/>
            <pc:sldMk cId="391585460" sldId="276"/>
            <ac:spMk id="3" creationId="{00000000-0000-0000-0000-000000000000}"/>
          </ac:spMkLst>
        </pc:spChg>
      </pc:sldChg>
      <pc:sldChg chg="addSp delSp modSp add del mod">
        <pc:chgData name="Gopi Veeramani" userId="6799049e-6c7e-4c84-bab0-97f60d51e4f8" providerId="ADAL" clId="{D45977E8-2C82-4DB7-884C-91E3DDE2702A}" dt="2022-05-16T07:52:36.426" v="121" actId="14100"/>
        <pc:sldMkLst>
          <pc:docMk/>
          <pc:sldMk cId="3638819660" sldId="292"/>
        </pc:sldMkLst>
        <pc:spChg chg="mod">
          <ac:chgData name="Gopi Veeramani" userId="6799049e-6c7e-4c84-bab0-97f60d51e4f8" providerId="ADAL" clId="{D45977E8-2C82-4DB7-884C-91E3DDE2702A}" dt="2022-05-16T07:52:36.426" v="121" actId="14100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D45977E8-2C82-4DB7-884C-91E3DDE2702A}" dt="2022-05-16T07:48:19.384" v="105" actId="27636"/>
          <ac:spMkLst>
            <pc:docMk/>
            <pc:sldMk cId="3638819660" sldId="292"/>
            <ac:spMk id="4" creationId="{583FE9D1-89C2-4393-AD0B-85087DC159FB}"/>
          </ac:spMkLst>
        </pc:spChg>
        <pc:spChg chg="add del">
          <ac:chgData name="Gopi Veeramani" userId="6799049e-6c7e-4c84-bab0-97f60d51e4f8" providerId="ADAL" clId="{D45977E8-2C82-4DB7-884C-91E3DDE2702A}" dt="2022-05-16T07:47:46.942" v="95" actId="22"/>
          <ac:spMkLst>
            <pc:docMk/>
            <pc:sldMk cId="3638819660" sldId="292"/>
            <ac:spMk id="6" creationId="{7CE2CC1A-DB2C-478F-84D4-870EA50C2AE9}"/>
          </ac:spMkLst>
        </pc:spChg>
      </pc:sldChg>
      <pc:sldChg chg="del">
        <pc:chgData name="Gopi Veeramani" userId="6799049e-6c7e-4c84-bab0-97f60d51e4f8" providerId="ADAL" clId="{D45977E8-2C82-4DB7-884C-91E3DDE2702A}" dt="2022-05-16T08:18:23.215" v="387" actId="47"/>
        <pc:sldMkLst>
          <pc:docMk/>
          <pc:sldMk cId="3656575630" sldId="294"/>
        </pc:sldMkLst>
      </pc:sldChg>
      <pc:sldChg chg="del">
        <pc:chgData name="Gopi Veeramani" userId="6799049e-6c7e-4c84-bab0-97f60d51e4f8" providerId="ADAL" clId="{D45977E8-2C82-4DB7-884C-91E3DDE2702A}" dt="2022-05-16T08:18:24.466" v="388" actId="47"/>
        <pc:sldMkLst>
          <pc:docMk/>
          <pc:sldMk cId="1083189527" sldId="295"/>
        </pc:sldMkLst>
      </pc:sldChg>
      <pc:sldChg chg="addSp delSp modSp mod">
        <pc:chgData name="Gopi Veeramani" userId="6799049e-6c7e-4c84-bab0-97f60d51e4f8" providerId="ADAL" clId="{D45977E8-2C82-4DB7-884C-91E3DDE2702A}" dt="2022-05-16T08:19:50.677" v="419" actId="14100"/>
        <pc:sldMkLst>
          <pc:docMk/>
          <pc:sldMk cId="3354242440" sldId="296"/>
        </pc:sldMkLst>
        <pc:spChg chg="add mod">
          <ac:chgData name="Gopi Veeramani" userId="6799049e-6c7e-4c84-bab0-97f60d51e4f8" providerId="ADAL" clId="{D45977E8-2C82-4DB7-884C-91E3DDE2702A}" dt="2022-05-16T08:19:50.677" v="419" actId="14100"/>
          <ac:spMkLst>
            <pc:docMk/>
            <pc:sldMk cId="3354242440" sldId="296"/>
            <ac:spMk id="5" creationId="{72182226-FD05-4839-8B91-9CD4E621C9DE}"/>
          </ac:spMkLst>
        </pc:spChg>
        <pc:graphicFrameChg chg="del">
          <ac:chgData name="Gopi Veeramani" userId="6799049e-6c7e-4c84-bab0-97f60d51e4f8" providerId="ADAL" clId="{D45977E8-2C82-4DB7-884C-91E3DDE2702A}" dt="2022-05-16T07:50:16.663" v="106" actId="478"/>
          <ac:graphicFrameMkLst>
            <pc:docMk/>
            <pc:sldMk cId="3354242440" sldId="296"/>
            <ac:graphicFrameMk id="4" creationId="{4AF26F0E-5D56-4AB6-957E-9BB688321F71}"/>
          </ac:graphicFrameMkLst>
        </pc:graphicFrameChg>
        <pc:graphicFrameChg chg="del">
          <ac:chgData name="Gopi Veeramani" userId="6799049e-6c7e-4c84-bab0-97f60d51e4f8" providerId="ADAL" clId="{D45977E8-2C82-4DB7-884C-91E3DDE2702A}" dt="2022-05-16T07:50:19.074" v="107" actId="478"/>
          <ac:graphicFrameMkLst>
            <pc:docMk/>
            <pc:sldMk cId="3354242440" sldId="296"/>
            <ac:graphicFrameMk id="6" creationId="{BF47116A-2D26-4026-9CEF-93DDDC9B3F4E}"/>
          </ac:graphicFrameMkLst>
        </pc:graphicFrameChg>
        <pc:picChg chg="add mod">
          <ac:chgData name="Gopi Veeramani" userId="6799049e-6c7e-4c84-bab0-97f60d51e4f8" providerId="ADAL" clId="{D45977E8-2C82-4DB7-884C-91E3DDE2702A}" dt="2022-05-16T08:01:24.105" v="125" actId="1076"/>
          <ac:picMkLst>
            <pc:docMk/>
            <pc:sldMk cId="3354242440" sldId="296"/>
            <ac:picMk id="7" creationId="{83ED506D-725C-4EBE-B864-646AC71AB35D}"/>
          </ac:picMkLst>
        </pc:picChg>
        <pc:picChg chg="add mod">
          <ac:chgData name="Gopi Veeramani" userId="6799049e-6c7e-4c84-bab0-97f60d51e4f8" providerId="ADAL" clId="{D45977E8-2C82-4DB7-884C-91E3DDE2702A}" dt="2022-05-16T08:03:21.735" v="127" actId="1076"/>
          <ac:picMkLst>
            <pc:docMk/>
            <pc:sldMk cId="3354242440" sldId="296"/>
            <ac:picMk id="9" creationId="{A42808A9-9515-41ED-9F9B-DC9ADA51E1B6}"/>
          </ac:picMkLst>
        </pc:picChg>
        <pc:picChg chg="add del mod">
          <ac:chgData name="Gopi Veeramani" userId="6799049e-6c7e-4c84-bab0-97f60d51e4f8" providerId="ADAL" clId="{D45977E8-2C82-4DB7-884C-91E3DDE2702A}" dt="2022-05-16T08:04:26.776" v="131" actId="478"/>
          <ac:picMkLst>
            <pc:docMk/>
            <pc:sldMk cId="3354242440" sldId="296"/>
            <ac:picMk id="11" creationId="{B3CAFB84-AB78-4342-B6F4-D30FC709A837}"/>
          </ac:picMkLst>
        </pc:picChg>
        <pc:picChg chg="add mod">
          <ac:chgData name="Gopi Veeramani" userId="6799049e-6c7e-4c84-bab0-97f60d51e4f8" providerId="ADAL" clId="{D45977E8-2C82-4DB7-884C-91E3DDE2702A}" dt="2022-05-16T08:04:58.311" v="134" actId="1076"/>
          <ac:picMkLst>
            <pc:docMk/>
            <pc:sldMk cId="3354242440" sldId="296"/>
            <ac:picMk id="13" creationId="{5D948DE5-8849-421B-A376-5C07CCF09130}"/>
          </ac:picMkLst>
        </pc:picChg>
      </pc:sldChg>
      <pc:sldChg chg="new del">
        <pc:chgData name="Gopi Veeramani" userId="6799049e-6c7e-4c84-bab0-97f60d51e4f8" providerId="ADAL" clId="{D45977E8-2C82-4DB7-884C-91E3DDE2702A}" dt="2022-05-16T08:06:12.200" v="140" actId="47"/>
        <pc:sldMkLst>
          <pc:docMk/>
          <pc:sldMk cId="3212105975" sldId="297"/>
        </pc:sldMkLst>
      </pc:sldChg>
      <pc:sldChg chg="addSp delSp modSp add mod">
        <pc:chgData name="Gopi Veeramani" userId="6799049e-6c7e-4c84-bab0-97f60d51e4f8" providerId="ADAL" clId="{D45977E8-2C82-4DB7-884C-91E3DDE2702A}" dt="2022-05-16T08:20:03.909" v="434" actId="20577"/>
        <pc:sldMkLst>
          <pc:docMk/>
          <pc:sldMk cId="1713573851" sldId="298"/>
        </pc:sldMkLst>
        <pc:spChg chg="mod">
          <ac:chgData name="Gopi Veeramani" userId="6799049e-6c7e-4c84-bab0-97f60d51e4f8" providerId="ADAL" clId="{D45977E8-2C82-4DB7-884C-91E3DDE2702A}" dt="2022-05-16T08:20:03.909" v="434" actId="20577"/>
          <ac:spMkLst>
            <pc:docMk/>
            <pc:sldMk cId="1713573851" sldId="298"/>
            <ac:spMk id="5" creationId="{72182226-FD05-4839-8B91-9CD4E621C9DE}"/>
          </ac:spMkLst>
        </pc:spChg>
        <pc:picChg chg="add mod">
          <ac:chgData name="Gopi Veeramani" userId="6799049e-6c7e-4c84-bab0-97f60d51e4f8" providerId="ADAL" clId="{D45977E8-2C82-4DB7-884C-91E3DDE2702A}" dt="2022-05-16T08:09:41.480" v="156" actId="14100"/>
          <ac:picMkLst>
            <pc:docMk/>
            <pc:sldMk cId="1713573851" sldId="298"/>
            <ac:picMk id="4" creationId="{CF8FD949-676C-49E6-9D38-ACF3D1544803}"/>
          </ac:picMkLst>
        </pc:picChg>
        <pc:picChg chg="del">
          <ac:chgData name="Gopi Veeramani" userId="6799049e-6c7e-4c84-bab0-97f60d51e4f8" providerId="ADAL" clId="{D45977E8-2C82-4DB7-884C-91E3DDE2702A}" dt="2022-05-16T08:07:48.674" v="143" actId="478"/>
          <ac:picMkLst>
            <pc:docMk/>
            <pc:sldMk cId="1713573851" sldId="298"/>
            <ac:picMk id="7" creationId="{83ED506D-725C-4EBE-B864-646AC71AB35D}"/>
          </ac:picMkLst>
        </pc:picChg>
        <pc:picChg chg="add mod">
          <ac:chgData name="Gopi Veeramani" userId="6799049e-6c7e-4c84-bab0-97f60d51e4f8" providerId="ADAL" clId="{D45977E8-2C82-4DB7-884C-91E3DDE2702A}" dt="2022-05-16T08:09:38.550" v="155" actId="14100"/>
          <ac:picMkLst>
            <pc:docMk/>
            <pc:sldMk cId="1713573851" sldId="298"/>
            <ac:picMk id="8" creationId="{DC965512-BD87-47DD-8923-AA5D2335E272}"/>
          </ac:picMkLst>
        </pc:picChg>
        <pc:picChg chg="del">
          <ac:chgData name="Gopi Veeramani" userId="6799049e-6c7e-4c84-bab0-97f60d51e4f8" providerId="ADAL" clId="{D45977E8-2C82-4DB7-884C-91E3DDE2702A}" dt="2022-05-16T08:07:54.951" v="145" actId="478"/>
          <ac:picMkLst>
            <pc:docMk/>
            <pc:sldMk cId="1713573851" sldId="298"/>
            <ac:picMk id="9" creationId="{A42808A9-9515-41ED-9F9B-DC9ADA51E1B6}"/>
          </ac:picMkLst>
        </pc:picChg>
        <pc:picChg chg="del">
          <ac:chgData name="Gopi Veeramani" userId="6799049e-6c7e-4c84-bab0-97f60d51e4f8" providerId="ADAL" clId="{D45977E8-2C82-4DB7-884C-91E3DDE2702A}" dt="2022-05-16T08:07:52.777" v="144" actId="478"/>
          <ac:picMkLst>
            <pc:docMk/>
            <pc:sldMk cId="1713573851" sldId="298"/>
            <ac:picMk id="13" creationId="{5D948DE5-8849-421B-A376-5C07CCF09130}"/>
          </ac:picMkLst>
        </pc:picChg>
      </pc:sldChg>
      <pc:sldChg chg="addSp delSp modSp add mod ord">
        <pc:chgData name="Gopi Veeramani" userId="6799049e-6c7e-4c84-bab0-97f60d51e4f8" providerId="ADAL" clId="{D45977E8-2C82-4DB7-884C-91E3DDE2702A}" dt="2022-05-16T08:17:19.907" v="386" actId="20578"/>
        <pc:sldMkLst>
          <pc:docMk/>
          <pc:sldMk cId="379893159" sldId="299"/>
        </pc:sldMkLst>
        <pc:spChg chg="mod">
          <ac:chgData name="Gopi Veeramani" userId="6799049e-6c7e-4c84-bab0-97f60d51e4f8" providerId="ADAL" clId="{D45977E8-2C82-4DB7-884C-91E3DDE2702A}" dt="2022-05-16T08:16:19.158" v="380" actId="14100"/>
          <ac:spMkLst>
            <pc:docMk/>
            <pc:sldMk cId="379893159" sldId="299"/>
            <ac:spMk id="5" creationId="{72182226-FD05-4839-8B91-9CD4E621C9DE}"/>
          </ac:spMkLst>
        </pc:spChg>
        <pc:spChg chg="add mod">
          <ac:chgData name="Gopi Veeramani" userId="6799049e-6c7e-4c84-bab0-97f60d51e4f8" providerId="ADAL" clId="{D45977E8-2C82-4DB7-884C-91E3DDE2702A}" dt="2022-05-16T08:17:19.907" v="386" actId="20578"/>
          <ac:spMkLst>
            <pc:docMk/>
            <pc:sldMk cId="379893159" sldId="299"/>
            <ac:spMk id="8" creationId="{4A995ECB-D1FA-42E8-97E6-3C7ED202158A}"/>
          </ac:spMkLst>
        </pc:spChg>
        <pc:picChg chg="del">
          <ac:chgData name="Gopi Veeramani" userId="6799049e-6c7e-4c84-bab0-97f60d51e4f8" providerId="ADAL" clId="{D45977E8-2C82-4DB7-884C-91E3DDE2702A}" dt="2022-05-16T08:11:20.513" v="183" actId="478"/>
          <ac:picMkLst>
            <pc:docMk/>
            <pc:sldMk cId="379893159" sldId="299"/>
            <ac:picMk id="7" creationId="{83ED506D-725C-4EBE-B864-646AC71AB35D}"/>
          </ac:picMkLst>
        </pc:picChg>
        <pc:picChg chg="del">
          <ac:chgData name="Gopi Veeramani" userId="6799049e-6c7e-4c84-bab0-97f60d51e4f8" providerId="ADAL" clId="{D45977E8-2C82-4DB7-884C-91E3DDE2702A}" dt="2022-05-16T08:11:21.591" v="184" actId="478"/>
          <ac:picMkLst>
            <pc:docMk/>
            <pc:sldMk cId="379893159" sldId="299"/>
            <ac:picMk id="9" creationId="{A42808A9-9515-41ED-9F9B-DC9ADA51E1B6}"/>
          </ac:picMkLst>
        </pc:picChg>
        <pc:picChg chg="del">
          <ac:chgData name="Gopi Veeramani" userId="6799049e-6c7e-4c84-bab0-97f60d51e4f8" providerId="ADAL" clId="{D45977E8-2C82-4DB7-884C-91E3DDE2702A}" dt="2022-05-16T08:11:19.681" v="182" actId="478"/>
          <ac:picMkLst>
            <pc:docMk/>
            <pc:sldMk cId="379893159" sldId="299"/>
            <ac:picMk id="13" creationId="{5D948DE5-8849-421B-A376-5C07CCF09130}"/>
          </ac:picMkLst>
        </pc:picChg>
      </pc:sldChg>
    </pc:docChg>
  </pc:docChgLst>
  <pc:docChgLst>
    <pc:chgData name="Gopi Veeramani" userId="6799049e-6c7e-4c84-bab0-97f60d51e4f8" providerId="ADAL" clId="{B7CF2257-0383-4428-BFF5-A907565C8DF0}"/>
    <pc:docChg chg="undo custSel delSld modSld delSection modSection">
      <pc:chgData name="Gopi Veeramani" userId="6799049e-6c7e-4c84-bab0-97f60d51e4f8" providerId="ADAL" clId="{B7CF2257-0383-4428-BFF5-A907565C8DF0}" dt="2022-08-25T12:33:58.845" v="400" actId="1035"/>
      <pc:docMkLst>
        <pc:docMk/>
      </pc:docMkLst>
      <pc:sldChg chg="modSp mod">
        <pc:chgData name="Gopi Veeramani" userId="6799049e-6c7e-4c84-bab0-97f60d51e4f8" providerId="ADAL" clId="{B7CF2257-0383-4428-BFF5-A907565C8DF0}" dt="2022-08-25T07:16:51.823" v="22" actId="20577"/>
        <pc:sldMkLst>
          <pc:docMk/>
          <pc:sldMk cId="2597083400" sldId="264"/>
        </pc:sldMkLst>
        <pc:spChg chg="mod">
          <ac:chgData name="Gopi Veeramani" userId="6799049e-6c7e-4c84-bab0-97f60d51e4f8" providerId="ADAL" clId="{B7CF2257-0383-4428-BFF5-A907565C8DF0}" dt="2022-08-25T07:16:51.823" v="22" actId="20577"/>
          <ac:spMkLst>
            <pc:docMk/>
            <pc:sldMk cId="2597083400" sldId="264"/>
            <ac:spMk id="3" creationId="{00000000-0000-0000-0000-000000000000}"/>
          </ac:spMkLst>
        </pc:spChg>
      </pc:sldChg>
      <pc:sldChg chg="addSp delSp modSp mod modAnim">
        <pc:chgData name="Gopi Veeramani" userId="6799049e-6c7e-4c84-bab0-97f60d51e4f8" providerId="ADAL" clId="{B7CF2257-0383-4428-BFF5-A907565C8DF0}" dt="2022-08-25T10:19:21.375" v="391" actId="1076"/>
        <pc:sldMkLst>
          <pc:docMk/>
          <pc:sldMk cId="3638819660" sldId="292"/>
        </pc:sldMkLst>
        <pc:spChg chg="mod">
          <ac:chgData name="Gopi Veeramani" userId="6799049e-6c7e-4c84-bab0-97f60d51e4f8" providerId="ADAL" clId="{B7CF2257-0383-4428-BFF5-A907565C8DF0}" dt="2022-08-25T07:49:30.098" v="130" actId="1076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B7CF2257-0383-4428-BFF5-A907565C8DF0}" dt="2022-08-25T08:44:19.960" v="183" actId="20577"/>
          <ac:spMkLst>
            <pc:docMk/>
            <pc:sldMk cId="3638819660" sldId="292"/>
            <ac:spMk id="4" creationId="{583FE9D1-89C2-4393-AD0B-85087DC159FB}"/>
          </ac:spMkLst>
        </pc:spChg>
        <pc:spChg chg="add mod">
          <ac:chgData name="Gopi Veeramani" userId="6799049e-6c7e-4c84-bab0-97f60d51e4f8" providerId="ADAL" clId="{B7CF2257-0383-4428-BFF5-A907565C8DF0}" dt="2022-08-25T10:19:07.414" v="390" actId="1076"/>
          <ac:spMkLst>
            <pc:docMk/>
            <pc:sldMk cId="3638819660" sldId="292"/>
            <ac:spMk id="9" creationId="{A2CEDD07-7BA4-0053-E228-63D75FE192C3}"/>
          </ac:spMkLst>
        </pc:spChg>
        <pc:spChg chg="add mod">
          <ac:chgData name="Gopi Veeramani" userId="6799049e-6c7e-4c84-bab0-97f60d51e4f8" providerId="ADAL" clId="{B7CF2257-0383-4428-BFF5-A907565C8DF0}" dt="2022-08-25T09:46:09.936" v="365" actId="14100"/>
          <ac:spMkLst>
            <pc:docMk/>
            <pc:sldMk cId="3638819660" sldId="292"/>
            <ac:spMk id="10" creationId="{DB4508A8-ECDE-9927-1B03-F7CD159EF205}"/>
          </ac:spMkLst>
        </pc:spChg>
        <pc:spChg chg="add del mod">
          <ac:chgData name="Gopi Veeramani" userId="6799049e-6c7e-4c84-bab0-97f60d51e4f8" providerId="ADAL" clId="{B7CF2257-0383-4428-BFF5-A907565C8DF0}" dt="2022-08-25T08:45:22.789" v="193" actId="478"/>
          <ac:spMkLst>
            <pc:docMk/>
            <pc:sldMk cId="3638819660" sldId="292"/>
            <ac:spMk id="11" creationId="{64C76352-D023-2152-D0C8-445A5C52E0E4}"/>
          </ac:spMkLst>
        </pc:spChg>
        <pc:spChg chg="add del mod">
          <ac:chgData name="Gopi Veeramani" userId="6799049e-6c7e-4c84-bab0-97f60d51e4f8" providerId="ADAL" clId="{B7CF2257-0383-4428-BFF5-A907565C8DF0}" dt="2022-08-25T09:10:18.422" v="341" actId="478"/>
          <ac:spMkLst>
            <pc:docMk/>
            <pc:sldMk cId="3638819660" sldId="292"/>
            <ac:spMk id="12" creationId="{43E15365-39DF-2863-6DCC-65D75AED7B44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3" creationId="{6179A702-D777-C4F9-5E17-68F22F45A838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4" creationId="{F64DD859-08C8-1B0D-23E8-B998CA51B12B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5" creationId="{A40FAAC8-1715-E343-D490-B73ACDF6D7F9}"/>
          </ac:spMkLst>
        </pc:spChg>
        <pc:spChg chg="add del mod">
          <ac:chgData name="Gopi Veeramani" userId="6799049e-6c7e-4c84-bab0-97f60d51e4f8" providerId="ADAL" clId="{B7CF2257-0383-4428-BFF5-A907565C8DF0}" dt="2022-08-25T09:08:55.050" v="335"/>
          <ac:spMkLst>
            <pc:docMk/>
            <pc:sldMk cId="3638819660" sldId="292"/>
            <ac:spMk id="17" creationId="{A1246BD4-8B79-44C5-950F-60F5A7FC74B1}"/>
          </ac:spMkLst>
        </pc:spChg>
        <pc:picChg chg="add del mod">
          <ac:chgData name="Gopi Veeramani" userId="6799049e-6c7e-4c84-bab0-97f60d51e4f8" providerId="ADAL" clId="{B7CF2257-0383-4428-BFF5-A907565C8DF0}" dt="2022-08-25T09:43:12.905" v="351" actId="478"/>
          <ac:picMkLst>
            <pc:docMk/>
            <pc:sldMk cId="3638819660" sldId="292"/>
            <ac:picMk id="19" creationId="{B4ECB8D3-E368-AC28-A550-068C563923DA}"/>
          </ac:picMkLst>
        </pc:picChg>
        <pc:picChg chg="add del mod">
          <ac:chgData name="Gopi Veeramani" userId="6799049e-6c7e-4c84-bab0-97f60d51e4f8" providerId="ADAL" clId="{B7CF2257-0383-4428-BFF5-A907565C8DF0}" dt="2022-08-25T09:44:07.057" v="354" actId="478"/>
          <ac:picMkLst>
            <pc:docMk/>
            <pc:sldMk cId="3638819660" sldId="292"/>
            <ac:picMk id="21" creationId="{20F0A041-D6E6-9972-DF25-B29A7A27AA89}"/>
          </ac:picMkLst>
        </pc:picChg>
        <pc:picChg chg="add del mod">
          <ac:chgData name="Gopi Veeramani" userId="6799049e-6c7e-4c84-bab0-97f60d51e4f8" providerId="ADAL" clId="{B7CF2257-0383-4428-BFF5-A907565C8DF0}" dt="2022-08-25T09:45:00.191" v="357" actId="478"/>
          <ac:picMkLst>
            <pc:docMk/>
            <pc:sldMk cId="3638819660" sldId="292"/>
            <ac:picMk id="23" creationId="{4B0406B8-A92D-FF03-7C99-294B4E9BA0A8}"/>
          </ac:picMkLst>
        </pc:picChg>
        <pc:picChg chg="add del mod">
          <ac:chgData name="Gopi Veeramani" userId="6799049e-6c7e-4c84-bab0-97f60d51e4f8" providerId="ADAL" clId="{B7CF2257-0383-4428-BFF5-A907565C8DF0}" dt="2022-08-25T09:45:48.654" v="360" actId="478"/>
          <ac:picMkLst>
            <pc:docMk/>
            <pc:sldMk cId="3638819660" sldId="292"/>
            <ac:picMk id="25" creationId="{F6569591-F61E-52F0-3015-B54B80E2F6CB}"/>
          </ac:picMkLst>
        </pc:picChg>
        <pc:picChg chg="add mod">
          <ac:chgData name="Gopi Veeramani" userId="6799049e-6c7e-4c84-bab0-97f60d51e4f8" providerId="ADAL" clId="{B7CF2257-0383-4428-BFF5-A907565C8DF0}" dt="2022-08-25T10:19:21.375" v="391" actId="1076"/>
          <ac:picMkLst>
            <pc:docMk/>
            <pc:sldMk cId="3638819660" sldId="292"/>
            <ac:picMk id="27" creationId="{55810E19-A7D4-7301-FFF4-E91B75A4F491}"/>
          </ac:picMkLst>
        </pc:picChg>
        <pc:cxnChg chg="add del">
          <ac:chgData name="Gopi Veeramani" userId="6799049e-6c7e-4c84-bab0-97f60d51e4f8" providerId="ADAL" clId="{B7CF2257-0383-4428-BFF5-A907565C8DF0}" dt="2022-08-25T07:56:09.995" v="133" actId="11529"/>
          <ac:cxnSpMkLst>
            <pc:docMk/>
            <pc:sldMk cId="3638819660" sldId="292"/>
            <ac:cxnSpMk id="6" creationId="{07AC0484-66BA-EA45-C6B4-E44F5C3FA0E5}"/>
          </ac:cxnSpMkLst>
        </pc:cxnChg>
        <pc:cxnChg chg="add mod">
          <ac:chgData name="Gopi Veeramani" userId="6799049e-6c7e-4c84-bab0-97f60d51e4f8" providerId="ADAL" clId="{B7CF2257-0383-4428-BFF5-A907565C8DF0}" dt="2022-08-25T09:46:06.343" v="364" actId="1076"/>
          <ac:cxnSpMkLst>
            <pc:docMk/>
            <pc:sldMk cId="3638819660" sldId="292"/>
            <ac:cxnSpMk id="8" creationId="{FE9C0A83-89AC-149A-DA3B-D5501874F96E}"/>
          </ac:cxnSpMkLst>
        </pc:cxnChg>
      </pc:sldChg>
      <pc:sldChg chg="addSp delSp modSp mod">
        <pc:chgData name="Gopi Veeramani" userId="6799049e-6c7e-4c84-bab0-97f60d51e4f8" providerId="ADAL" clId="{B7CF2257-0383-4428-BFF5-A907565C8DF0}" dt="2022-08-25T12:33:58.845" v="400" actId="1035"/>
        <pc:sldMkLst>
          <pc:docMk/>
          <pc:sldMk cId="3354242440" sldId="296"/>
        </pc:sldMkLst>
        <pc:spChg chg="add mod">
          <ac:chgData name="Gopi Veeramani" userId="6799049e-6c7e-4c84-bab0-97f60d51e4f8" providerId="ADAL" clId="{B7CF2257-0383-4428-BFF5-A907565C8DF0}" dt="2022-08-25T11:19:03.088" v="399" actId="20577"/>
          <ac:spMkLst>
            <pc:docMk/>
            <pc:sldMk cId="3354242440" sldId="296"/>
            <ac:spMk id="3" creationId="{8CFF655C-3F08-398D-CDB2-C9690357CFC2}"/>
          </ac:spMkLst>
        </pc:spChg>
        <pc:spChg chg="add mod">
          <ac:chgData name="Gopi Veeramani" userId="6799049e-6c7e-4c84-bab0-97f60d51e4f8" providerId="ADAL" clId="{B7CF2257-0383-4428-BFF5-A907565C8DF0}" dt="2022-08-25T12:33:58.845" v="400" actId="1035"/>
          <ac:spMkLst>
            <pc:docMk/>
            <pc:sldMk cId="3354242440" sldId="296"/>
            <ac:spMk id="4" creationId="{E43894B0-B716-1E87-D447-963454D08097}"/>
          </ac:spMkLst>
        </pc:spChg>
        <pc:spChg chg="del">
          <ac:chgData name="Gopi Veeramani" userId="6799049e-6c7e-4c84-bab0-97f60d51e4f8" providerId="ADAL" clId="{B7CF2257-0383-4428-BFF5-A907565C8DF0}" dt="2022-08-25T09:55:20.337" v="367" actId="478"/>
          <ac:spMkLst>
            <pc:docMk/>
            <pc:sldMk cId="3354242440" sldId="296"/>
            <ac:spMk id="5" creationId="{72182226-FD05-4839-8B91-9CD4E621C9DE}"/>
          </ac:spMkLst>
        </pc:sp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7" creationId="{83ED506D-725C-4EBE-B864-646AC71AB35D}"/>
          </ac:picMkLst>
        </pc:pic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9" creationId="{A42808A9-9515-41ED-9F9B-DC9ADA51E1B6}"/>
          </ac:picMkLst>
        </pc:pic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13" creationId="{5D948DE5-8849-421B-A376-5C07CCF09130}"/>
          </ac:picMkLst>
        </pc:picChg>
      </pc:sldChg>
      <pc:sldChg chg="del">
        <pc:chgData name="Gopi Veeramani" userId="6799049e-6c7e-4c84-bab0-97f60d51e4f8" providerId="ADAL" clId="{B7CF2257-0383-4428-BFF5-A907565C8DF0}" dt="2022-08-25T09:47:42.878" v="366" actId="47"/>
        <pc:sldMkLst>
          <pc:docMk/>
          <pc:sldMk cId="1713573851" sldId="298"/>
        </pc:sldMkLst>
      </pc:sldChg>
      <pc:sldChg chg="del">
        <pc:chgData name="Gopi Veeramani" userId="6799049e-6c7e-4c84-bab0-97f60d51e4f8" providerId="ADAL" clId="{B7CF2257-0383-4428-BFF5-A907565C8DF0}" dt="2022-08-25T09:56:53.413" v="388" actId="47"/>
        <pc:sldMkLst>
          <pc:docMk/>
          <pc:sldMk cId="379893159" sldId="299"/>
        </pc:sldMkLst>
      </pc:sldChg>
    </pc:docChg>
  </pc:docChgLst>
  <pc:docChgLst>
    <pc:chgData name="Gopi Veeramani" userId="6799049e-6c7e-4c84-bab0-97f60d51e4f8" providerId="ADAL" clId="{1193EE8A-2FF9-45E2-BCFA-9028A8DBE0A9}"/>
    <pc:docChg chg="undo custSel addSld delSld modSld addSection delSection modSection">
      <pc:chgData name="Gopi Veeramani" userId="6799049e-6c7e-4c84-bab0-97f60d51e4f8" providerId="ADAL" clId="{1193EE8A-2FF9-45E2-BCFA-9028A8DBE0A9}" dt="2022-03-23T04:42:41.362" v="899" actId="20577"/>
      <pc:docMkLst>
        <pc:docMk/>
      </pc:docMkLst>
      <pc:sldChg chg="modSp mod">
        <pc:chgData name="Gopi Veeramani" userId="6799049e-6c7e-4c84-bab0-97f60d51e4f8" providerId="ADAL" clId="{1193EE8A-2FF9-45E2-BCFA-9028A8DBE0A9}" dt="2022-03-23T02:40:00.001" v="125" actId="20577"/>
        <pc:sldMkLst>
          <pc:docMk/>
          <pc:sldMk cId="2597083400" sldId="264"/>
        </pc:sldMkLst>
        <pc:spChg chg="mod">
          <ac:chgData name="Gopi Veeramani" userId="6799049e-6c7e-4c84-bab0-97f60d51e4f8" providerId="ADAL" clId="{1193EE8A-2FF9-45E2-BCFA-9028A8DBE0A9}" dt="2022-03-23T02:40:00.001" v="125" actId="20577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1193EE8A-2FF9-45E2-BCFA-9028A8DBE0A9}" dt="2022-03-23T02:38:49.672" v="75" actId="1036"/>
          <ac:spMkLst>
            <pc:docMk/>
            <pc:sldMk cId="2597083400" sldId="264"/>
            <ac:spMk id="4" creationId="{13F7B3E0-21A1-4AB7-BBA9-1CBC5FBEFB3D}"/>
          </ac:spMkLst>
        </pc:spChg>
      </pc:sldChg>
      <pc:sldChg chg="del">
        <pc:chgData name="Gopi Veeramani" userId="6799049e-6c7e-4c84-bab0-97f60d51e4f8" providerId="ADAL" clId="{1193EE8A-2FF9-45E2-BCFA-9028A8DBE0A9}" dt="2022-03-23T03:25:47.832" v="638" actId="47"/>
        <pc:sldMkLst>
          <pc:docMk/>
          <pc:sldMk cId="419685489" sldId="268"/>
        </pc:sldMkLst>
      </pc:sldChg>
      <pc:sldChg chg="del">
        <pc:chgData name="Gopi Veeramani" userId="6799049e-6c7e-4c84-bab0-97f60d51e4f8" providerId="ADAL" clId="{1193EE8A-2FF9-45E2-BCFA-9028A8DBE0A9}" dt="2022-03-23T03:25:55.448" v="644" actId="47"/>
        <pc:sldMkLst>
          <pc:docMk/>
          <pc:sldMk cId="3677173434" sldId="275"/>
        </pc:sldMkLst>
      </pc:sldChg>
      <pc:sldChg chg="modSp mod">
        <pc:chgData name="Gopi Veeramani" userId="6799049e-6c7e-4c84-bab0-97f60d51e4f8" providerId="ADAL" clId="{1193EE8A-2FF9-45E2-BCFA-9028A8DBE0A9}" dt="2022-03-23T03:26:13.322" v="656" actId="27636"/>
        <pc:sldMkLst>
          <pc:docMk/>
          <pc:sldMk cId="391585460" sldId="276"/>
        </pc:sldMkLst>
        <pc:spChg chg="mod">
          <ac:chgData name="Gopi Veeramani" userId="6799049e-6c7e-4c84-bab0-97f60d51e4f8" providerId="ADAL" clId="{1193EE8A-2FF9-45E2-BCFA-9028A8DBE0A9}" dt="2022-03-23T03:26:13.322" v="656" actId="27636"/>
          <ac:spMkLst>
            <pc:docMk/>
            <pc:sldMk cId="391585460" sldId="276"/>
            <ac:spMk id="3" creationId="{00000000-0000-0000-0000-000000000000}"/>
          </ac:spMkLst>
        </pc:spChg>
      </pc:sldChg>
      <pc:sldChg chg="del">
        <pc:chgData name="Gopi Veeramani" userId="6799049e-6c7e-4c84-bab0-97f60d51e4f8" providerId="ADAL" clId="{1193EE8A-2FF9-45E2-BCFA-9028A8DBE0A9}" dt="2022-03-23T03:25:49.028" v="639" actId="47"/>
        <pc:sldMkLst>
          <pc:docMk/>
          <pc:sldMk cId="2674953948" sldId="278"/>
        </pc:sldMkLst>
      </pc:sldChg>
      <pc:sldChg chg="del">
        <pc:chgData name="Gopi Veeramani" userId="6799049e-6c7e-4c84-bab0-97f60d51e4f8" providerId="ADAL" clId="{1193EE8A-2FF9-45E2-BCFA-9028A8DBE0A9}" dt="2022-03-23T03:25:52.387" v="641" actId="47"/>
        <pc:sldMkLst>
          <pc:docMk/>
          <pc:sldMk cId="1760395458" sldId="283"/>
        </pc:sldMkLst>
      </pc:sldChg>
      <pc:sldChg chg="modSp del mod">
        <pc:chgData name="Gopi Veeramani" userId="6799049e-6c7e-4c84-bab0-97f60d51e4f8" providerId="ADAL" clId="{1193EE8A-2FF9-45E2-BCFA-9028A8DBE0A9}" dt="2022-03-23T03:25:40.974" v="635" actId="47"/>
        <pc:sldMkLst>
          <pc:docMk/>
          <pc:sldMk cId="149954083" sldId="284"/>
        </pc:sldMkLst>
        <pc:graphicFrameChg chg="modGraphic">
          <ac:chgData name="Gopi Veeramani" userId="6799049e-6c7e-4c84-bab0-97f60d51e4f8" providerId="ADAL" clId="{1193EE8A-2FF9-45E2-BCFA-9028A8DBE0A9}" dt="2022-03-23T02:40:39.213" v="126" actId="1076"/>
          <ac:graphicFrameMkLst>
            <pc:docMk/>
            <pc:sldMk cId="149954083" sldId="284"/>
            <ac:graphicFrameMk id="4" creationId="{C5BD4BA6-F114-47A1-87C2-B54D9900C96A}"/>
          </ac:graphicFrameMkLst>
        </pc:graphicFrameChg>
      </pc:sldChg>
      <pc:sldChg chg="del">
        <pc:chgData name="Gopi Veeramani" userId="6799049e-6c7e-4c84-bab0-97f60d51e4f8" providerId="ADAL" clId="{1193EE8A-2FF9-45E2-BCFA-9028A8DBE0A9}" dt="2022-03-23T03:25:54.837" v="643" actId="47"/>
        <pc:sldMkLst>
          <pc:docMk/>
          <pc:sldMk cId="40821238" sldId="287"/>
        </pc:sldMkLst>
      </pc:sldChg>
      <pc:sldChg chg="del">
        <pc:chgData name="Gopi Veeramani" userId="6799049e-6c7e-4c84-bab0-97f60d51e4f8" providerId="ADAL" clId="{1193EE8A-2FF9-45E2-BCFA-9028A8DBE0A9}" dt="2022-03-23T03:25:44.830" v="637" actId="47"/>
        <pc:sldMkLst>
          <pc:docMk/>
          <pc:sldMk cId="1974252878" sldId="289"/>
        </pc:sldMkLst>
      </pc:sldChg>
      <pc:sldChg chg="del">
        <pc:chgData name="Gopi Veeramani" userId="6799049e-6c7e-4c84-bab0-97f60d51e4f8" providerId="ADAL" clId="{1193EE8A-2FF9-45E2-BCFA-9028A8DBE0A9}" dt="2022-03-23T03:25:43.349" v="636" actId="47"/>
        <pc:sldMkLst>
          <pc:docMk/>
          <pc:sldMk cId="2174196398" sldId="290"/>
        </pc:sldMkLst>
      </pc:sldChg>
      <pc:sldChg chg="del">
        <pc:chgData name="Gopi Veeramani" userId="6799049e-6c7e-4c84-bab0-97f60d51e4f8" providerId="ADAL" clId="{1193EE8A-2FF9-45E2-BCFA-9028A8DBE0A9}" dt="2022-03-23T03:25:51.424" v="640" actId="47"/>
        <pc:sldMkLst>
          <pc:docMk/>
          <pc:sldMk cId="191287082" sldId="291"/>
        </pc:sldMkLst>
      </pc:sldChg>
      <pc:sldChg chg="modSp mod">
        <pc:chgData name="Gopi Veeramani" userId="6799049e-6c7e-4c84-bab0-97f60d51e4f8" providerId="ADAL" clId="{1193EE8A-2FF9-45E2-BCFA-9028A8DBE0A9}" dt="2022-03-23T04:40:13.782" v="886" actId="20577"/>
        <pc:sldMkLst>
          <pc:docMk/>
          <pc:sldMk cId="3638819660" sldId="292"/>
        </pc:sldMkLst>
        <pc:spChg chg="mod">
          <ac:chgData name="Gopi Veeramani" userId="6799049e-6c7e-4c84-bab0-97f60d51e4f8" providerId="ADAL" clId="{1193EE8A-2FF9-45E2-BCFA-9028A8DBE0A9}" dt="2022-03-23T03:27:31.543" v="664" actId="1076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1193EE8A-2FF9-45E2-BCFA-9028A8DBE0A9}" dt="2022-03-23T04:40:13.782" v="886" actId="20577"/>
          <ac:spMkLst>
            <pc:docMk/>
            <pc:sldMk cId="3638819660" sldId="292"/>
            <ac:spMk id="4" creationId="{583FE9D1-89C2-4393-AD0B-85087DC159FB}"/>
          </ac:spMkLst>
        </pc:spChg>
      </pc:sldChg>
      <pc:sldChg chg="del">
        <pc:chgData name="Gopi Veeramani" userId="6799049e-6c7e-4c84-bab0-97f60d51e4f8" providerId="ADAL" clId="{1193EE8A-2FF9-45E2-BCFA-9028A8DBE0A9}" dt="2022-03-23T03:25:54.152" v="642" actId="47"/>
        <pc:sldMkLst>
          <pc:docMk/>
          <pc:sldMk cId="2866130537" sldId="293"/>
        </pc:sldMkLst>
      </pc:sldChg>
      <pc:sldChg chg="new del">
        <pc:chgData name="Gopi Veeramani" userId="6799049e-6c7e-4c84-bab0-97f60d51e4f8" providerId="ADAL" clId="{1193EE8A-2FF9-45E2-BCFA-9028A8DBE0A9}" dt="2022-03-23T03:03:15.346" v="518" actId="47"/>
        <pc:sldMkLst>
          <pc:docMk/>
          <pc:sldMk cId="3233014042" sldId="294"/>
        </pc:sldMkLst>
      </pc:sldChg>
      <pc:sldChg chg="addSp delSp modSp new mod modClrScheme chgLayout">
        <pc:chgData name="Gopi Veeramani" userId="6799049e-6c7e-4c84-bab0-97f60d51e4f8" providerId="ADAL" clId="{1193EE8A-2FF9-45E2-BCFA-9028A8DBE0A9}" dt="2022-03-23T04:28:49.451" v="875" actId="207"/>
        <pc:sldMkLst>
          <pc:docMk/>
          <pc:sldMk cId="3656575630" sldId="294"/>
        </pc:sldMkLst>
        <pc:spChg chg="mod ord">
          <ac:chgData name="Gopi Veeramani" userId="6799049e-6c7e-4c84-bab0-97f60d51e4f8" providerId="ADAL" clId="{1193EE8A-2FF9-45E2-BCFA-9028A8DBE0A9}" dt="2022-03-23T03:05:25.932" v="523" actId="26606"/>
          <ac:spMkLst>
            <pc:docMk/>
            <pc:sldMk cId="3656575630" sldId="294"/>
            <ac:spMk id="2" creationId="{07DC9B7D-3122-4B24-B681-E236C451F324}"/>
          </ac:spMkLst>
        </pc:spChg>
        <pc:spChg chg="add del mod">
          <ac:chgData name="Gopi Veeramani" userId="6799049e-6c7e-4c84-bab0-97f60d51e4f8" providerId="ADAL" clId="{1193EE8A-2FF9-45E2-BCFA-9028A8DBE0A9}" dt="2022-03-23T03:08:08.918" v="533" actId="478"/>
          <ac:spMkLst>
            <pc:docMk/>
            <pc:sldMk cId="3656575630" sldId="294"/>
            <ac:spMk id="5" creationId="{9C154AD0-16A4-4C91-87B0-0D192D2E4B30}"/>
          </ac:spMkLst>
        </pc:spChg>
        <pc:spChg chg="add mod">
          <ac:chgData name="Gopi Veeramani" userId="6799049e-6c7e-4c84-bab0-97f60d51e4f8" providerId="ADAL" clId="{1193EE8A-2FF9-45E2-BCFA-9028A8DBE0A9}" dt="2022-03-23T04:28:49.451" v="875" actId="207"/>
          <ac:spMkLst>
            <pc:docMk/>
            <pc:sldMk cId="3656575630" sldId="294"/>
            <ac:spMk id="9" creationId="{FE4EB2D5-1152-4DFE-90E3-B75B7197B7AA}"/>
          </ac:spMkLst>
        </pc:spChg>
        <pc:spChg chg="add mod">
          <ac:chgData name="Gopi Veeramani" userId="6799049e-6c7e-4c84-bab0-97f60d51e4f8" providerId="ADAL" clId="{1193EE8A-2FF9-45E2-BCFA-9028A8DBE0A9}" dt="2022-03-23T03:34:51.820" v="726" actId="20577"/>
          <ac:spMkLst>
            <pc:docMk/>
            <pc:sldMk cId="3656575630" sldId="294"/>
            <ac:spMk id="10" creationId="{1FDEEE31-FE9A-F052-0847-F56A5D44758F}"/>
          </ac:spMkLst>
        </pc:spChg>
        <pc:spChg chg="add del mod">
          <ac:chgData name="Gopi Veeramani" userId="6799049e-6c7e-4c84-bab0-97f60d51e4f8" providerId="ADAL" clId="{1193EE8A-2FF9-45E2-BCFA-9028A8DBE0A9}" dt="2022-03-23T03:07:25.342" v="528" actId="478"/>
          <ac:spMkLst>
            <pc:docMk/>
            <pc:sldMk cId="3656575630" sldId="294"/>
            <ac:spMk id="12" creationId="{55D0AA65-63A0-F1A9-9F11-13D0A5C4B65E}"/>
          </ac:spMkLst>
        </pc:spChg>
        <pc:graphicFrameChg chg="del">
          <ac:chgData name="Gopi Veeramani" userId="6799049e-6c7e-4c84-bab0-97f60d51e4f8" providerId="ADAL" clId="{1193EE8A-2FF9-45E2-BCFA-9028A8DBE0A9}" dt="2022-03-23T03:07:04.155" v="526" actId="478"/>
          <ac:graphicFrameMkLst>
            <pc:docMk/>
            <pc:sldMk cId="3656575630" sldId="294"/>
            <ac:graphicFrameMk id="6" creationId="{DCF0D71A-1891-4FF7-B7E8-6E96103DA4F8}"/>
          </ac:graphicFrameMkLst>
        </pc:graphicFrameChg>
        <pc:picChg chg="add mod">
          <ac:chgData name="Gopi Veeramani" userId="6799049e-6c7e-4c84-bab0-97f60d51e4f8" providerId="ADAL" clId="{1193EE8A-2FF9-45E2-BCFA-9028A8DBE0A9}" dt="2022-03-23T03:07:29.250" v="529" actId="1076"/>
          <ac:picMkLst>
            <pc:docMk/>
            <pc:sldMk cId="3656575630" sldId="294"/>
            <ac:picMk id="4" creationId="{ABD1F233-29D5-4C8C-8DDB-89E781490A6F}"/>
          </ac:picMkLst>
        </pc:picChg>
      </pc:sldChg>
      <pc:sldChg chg="addSp delSp modSp new mod">
        <pc:chgData name="Gopi Veeramani" userId="6799049e-6c7e-4c84-bab0-97f60d51e4f8" providerId="ADAL" clId="{1193EE8A-2FF9-45E2-BCFA-9028A8DBE0A9}" dt="2022-03-23T04:42:41.362" v="899" actId="20577"/>
        <pc:sldMkLst>
          <pc:docMk/>
          <pc:sldMk cId="1083189527" sldId="295"/>
        </pc:sldMkLst>
        <pc:spChg chg="del">
          <ac:chgData name="Gopi Veeramani" userId="6799049e-6c7e-4c84-bab0-97f60d51e4f8" providerId="ADAL" clId="{1193EE8A-2FF9-45E2-BCFA-9028A8DBE0A9}" dt="2022-03-23T03:13:03.167" v="577" actId="931"/>
          <ac:spMkLst>
            <pc:docMk/>
            <pc:sldMk cId="1083189527" sldId="295"/>
            <ac:spMk id="2" creationId="{A02C3EE0-BE80-47E0-A61B-D6B786A49B3A}"/>
          </ac:spMkLst>
        </pc:spChg>
        <pc:spChg chg="del">
          <ac:chgData name="Gopi Veeramani" userId="6799049e-6c7e-4c84-bab0-97f60d51e4f8" providerId="ADAL" clId="{1193EE8A-2FF9-45E2-BCFA-9028A8DBE0A9}" dt="2022-03-23T03:13:47.920" v="584" actId="931"/>
          <ac:spMkLst>
            <pc:docMk/>
            <pc:sldMk cId="1083189527" sldId="295"/>
            <ac:spMk id="3" creationId="{1B0D1629-7110-4442-9B61-182E5E7A1544}"/>
          </ac:spMkLst>
        </pc:spChg>
        <pc:spChg chg="del">
          <ac:chgData name="Gopi Veeramani" userId="6799049e-6c7e-4c84-bab0-97f60d51e4f8" providerId="ADAL" clId="{1193EE8A-2FF9-45E2-BCFA-9028A8DBE0A9}" dt="2022-03-23T03:13:22.141" v="583" actId="478"/>
          <ac:spMkLst>
            <pc:docMk/>
            <pc:sldMk cId="1083189527" sldId="295"/>
            <ac:spMk id="5" creationId="{DCE96B56-C97C-43D2-9BD7-DCE1668A564E}"/>
          </ac:spMkLst>
        </pc:spChg>
        <pc:spChg chg="add del mod">
          <ac:chgData name="Gopi Veeramani" userId="6799049e-6c7e-4c84-bab0-97f60d51e4f8" providerId="ADAL" clId="{1193EE8A-2FF9-45E2-BCFA-9028A8DBE0A9}" dt="2022-03-23T03:13:15.336" v="581" actId="478"/>
          <ac:spMkLst>
            <pc:docMk/>
            <pc:sldMk cId="1083189527" sldId="295"/>
            <ac:spMk id="8" creationId="{1EFA5AD7-4563-4BFF-8AE0-0940B8B968D9}"/>
          </ac:spMkLst>
        </pc:spChg>
        <pc:spChg chg="add del mod">
          <ac:chgData name="Gopi Veeramani" userId="6799049e-6c7e-4c84-bab0-97f60d51e4f8" providerId="ADAL" clId="{1193EE8A-2FF9-45E2-BCFA-9028A8DBE0A9}" dt="2022-03-23T03:13:19.975" v="582" actId="478"/>
          <ac:spMkLst>
            <pc:docMk/>
            <pc:sldMk cId="1083189527" sldId="295"/>
            <ac:spMk id="10" creationId="{71DE7A7B-D9AE-4C83-BB42-DEB82B28704F}"/>
          </ac:spMkLst>
        </pc:spChg>
        <pc:spChg chg="add del mod">
          <ac:chgData name="Gopi Veeramani" userId="6799049e-6c7e-4c84-bab0-97f60d51e4f8" providerId="ADAL" clId="{1193EE8A-2FF9-45E2-BCFA-9028A8DBE0A9}" dt="2022-03-23T03:14:00.001" v="589" actId="478"/>
          <ac:spMkLst>
            <pc:docMk/>
            <pc:sldMk cId="1083189527" sldId="295"/>
            <ac:spMk id="13" creationId="{AF198108-1C3D-4222-ADE9-78449B5DA685}"/>
          </ac:spMkLst>
        </pc:spChg>
        <pc:spChg chg="add mod">
          <ac:chgData name="Gopi Veeramani" userId="6799049e-6c7e-4c84-bab0-97f60d51e4f8" providerId="ADAL" clId="{1193EE8A-2FF9-45E2-BCFA-9028A8DBE0A9}" dt="2022-03-23T04:42:41.362" v="899" actId="20577"/>
          <ac:spMkLst>
            <pc:docMk/>
            <pc:sldMk cId="1083189527" sldId="295"/>
            <ac:spMk id="14" creationId="{9CFDFD9F-1A78-459A-B653-0F1EB21C7B33}"/>
          </ac:spMkLst>
        </pc:spChg>
        <pc:spChg chg="add mod">
          <ac:chgData name="Gopi Veeramani" userId="6799049e-6c7e-4c84-bab0-97f60d51e4f8" providerId="ADAL" clId="{1193EE8A-2FF9-45E2-BCFA-9028A8DBE0A9}" dt="2022-03-23T04:28:56.325" v="876" actId="207"/>
          <ac:spMkLst>
            <pc:docMk/>
            <pc:sldMk cId="1083189527" sldId="295"/>
            <ac:spMk id="15" creationId="{BA3D431A-DF98-4F19-AA8F-60FEDAFD42E8}"/>
          </ac:spMkLst>
        </pc:spChg>
        <pc:spChg chg="add mod">
          <ac:chgData name="Gopi Veeramani" userId="6799049e-6c7e-4c84-bab0-97f60d51e4f8" providerId="ADAL" clId="{1193EE8A-2FF9-45E2-BCFA-9028A8DBE0A9}" dt="2022-03-23T04:15:10.415" v="869" actId="6549"/>
          <ac:spMkLst>
            <pc:docMk/>
            <pc:sldMk cId="1083189527" sldId="295"/>
            <ac:spMk id="17" creationId="{B5FAF56C-ADBA-4D2C-8CEF-DA77B581CDE4}"/>
          </ac:spMkLst>
        </pc:spChg>
        <pc:spChg chg="add del mod">
          <ac:chgData name="Gopi Veeramani" userId="6799049e-6c7e-4c84-bab0-97f60d51e4f8" providerId="ADAL" clId="{1193EE8A-2FF9-45E2-BCFA-9028A8DBE0A9}" dt="2022-03-23T03:32:56.040" v="693" actId="478"/>
          <ac:spMkLst>
            <pc:docMk/>
            <pc:sldMk cId="1083189527" sldId="295"/>
            <ac:spMk id="18" creationId="{45389F34-389C-4996-BA00-8E3EDD7EE30E}"/>
          </ac:spMkLst>
        </pc:spChg>
        <pc:spChg chg="add del mod">
          <ac:chgData name="Gopi Veeramani" userId="6799049e-6c7e-4c84-bab0-97f60d51e4f8" providerId="ADAL" clId="{1193EE8A-2FF9-45E2-BCFA-9028A8DBE0A9}" dt="2022-03-23T03:19:50.742" v="610" actId="478"/>
          <ac:spMkLst>
            <pc:docMk/>
            <pc:sldMk cId="1083189527" sldId="295"/>
            <ac:spMk id="21" creationId="{A39BFA08-C11C-4FBA-8886-1C22DE93FF32}"/>
          </ac:spMkLst>
        </pc:spChg>
        <pc:picChg chg="add del mod">
          <ac:chgData name="Gopi Veeramani" userId="6799049e-6c7e-4c84-bab0-97f60d51e4f8" providerId="ADAL" clId="{1193EE8A-2FF9-45E2-BCFA-9028A8DBE0A9}" dt="2022-03-23T03:13:15.336" v="581" actId="478"/>
          <ac:picMkLst>
            <pc:docMk/>
            <pc:sldMk cId="1083189527" sldId="295"/>
            <ac:picMk id="7" creationId="{29AB941E-0F89-4501-AD07-3DAB6C34D623}"/>
          </ac:picMkLst>
        </pc:picChg>
        <pc:picChg chg="add mod">
          <ac:chgData name="Gopi Veeramani" userId="6799049e-6c7e-4c84-bab0-97f60d51e4f8" providerId="ADAL" clId="{1193EE8A-2FF9-45E2-BCFA-9028A8DBE0A9}" dt="2022-03-23T03:18:03.712" v="600" actId="1076"/>
          <ac:picMkLst>
            <pc:docMk/>
            <pc:sldMk cId="1083189527" sldId="295"/>
            <ac:picMk id="12" creationId="{1C4CF365-15C5-4B8C-A24B-6DB32697C34E}"/>
          </ac:picMkLst>
        </pc:picChg>
        <pc:picChg chg="add del mod">
          <ac:chgData name="Gopi Veeramani" userId="6799049e-6c7e-4c84-bab0-97f60d51e4f8" providerId="ADAL" clId="{1193EE8A-2FF9-45E2-BCFA-9028A8DBE0A9}" dt="2022-03-23T03:18:32.301" v="603" actId="478"/>
          <ac:picMkLst>
            <pc:docMk/>
            <pc:sldMk cId="1083189527" sldId="295"/>
            <ac:picMk id="16" creationId="{B4C9C7EB-4E8D-414C-ADBC-0B969325EBA7}"/>
          </ac:picMkLst>
        </pc:picChg>
        <pc:picChg chg="add mod">
          <ac:chgData name="Gopi Veeramani" userId="6799049e-6c7e-4c84-bab0-97f60d51e4f8" providerId="ADAL" clId="{1193EE8A-2FF9-45E2-BCFA-9028A8DBE0A9}" dt="2022-03-23T03:20:01.698" v="612" actId="1076"/>
          <ac:picMkLst>
            <pc:docMk/>
            <pc:sldMk cId="1083189527" sldId="295"/>
            <ac:picMk id="20" creationId="{1D2BF0C0-A4C8-4731-8AED-9F63972DC30B}"/>
          </ac:picMkLst>
        </pc:picChg>
      </pc:sldChg>
      <pc:sldChg chg="addSp modSp new mod">
        <pc:chgData name="Gopi Veeramani" userId="6799049e-6c7e-4c84-bab0-97f60d51e4f8" providerId="ADAL" clId="{1193EE8A-2FF9-45E2-BCFA-9028A8DBE0A9}" dt="2022-03-23T03:25:19.001" v="633"/>
        <pc:sldMkLst>
          <pc:docMk/>
          <pc:sldMk cId="3354242440" sldId="296"/>
        </pc:sldMkLst>
        <pc:graphicFrameChg chg="add mod modGraphic">
          <ac:chgData name="Gopi Veeramani" userId="6799049e-6c7e-4c84-bab0-97f60d51e4f8" providerId="ADAL" clId="{1193EE8A-2FF9-45E2-BCFA-9028A8DBE0A9}" dt="2022-03-23T03:25:13.108" v="631" actId="1076"/>
          <ac:graphicFrameMkLst>
            <pc:docMk/>
            <pc:sldMk cId="3354242440" sldId="296"/>
            <ac:graphicFrameMk id="4" creationId="{4AF26F0E-5D56-4AB6-957E-9BB688321F71}"/>
          </ac:graphicFrameMkLst>
        </pc:graphicFrameChg>
        <pc:graphicFrameChg chg="add mod modGraphic">
          <ac:chgData name="Gopi Veeramani" userId="6799049e-6c7e-4c84-bab0-97f60d51e4f8" providerId="ADAL" clId="{1193EE8A-2FF9-45E2-BCFA-9028A8DBE0A9}" dt="2022-03-23T03:25:19.001" v="633"/>
          <ac:graphicFrameMkLst>
            <pc:docMk/>
            <pc:sldMk cId="3354242440" sldId="296"/>
            <ac:graphicFrameMk id="6" creationId="{BF47116A-2D26-4026-9CEF-93DDDC9B3F4E}"/>
          </ac:graphicFrameMkLst>
        </pc:graphicFrameChg>
      </pc:sldChg>
      <pc:sldChg chg="addSp modSp new del mod">
        <pc:chgData name="Gopi Veeramani" userId="6799049e-6c7e-4c84-bab0-97f60d51e4f8" providerId="ADAL" clId="{1193EE8A-2FF9-45E2-BCFA-9028A8DBE0A9}" dt="2022-03-23T03:25:35.054" v="634" actId="47"/>
        <pc:sldMkLst>
          <pc:docMk/>
          <pc:sldMk cId="2637595856" sldId="297"/>
        </pc:sldMkLst>
        <pc:graphicFrameChg chg="add modGraphic">
          <ac:chgData name="Gopi Veeramani" userId="6799049e-6c7e-4c84-bab0-97f60d51e4f8" providerId="ADAL" clId="{1193EE8A-2FF9-45E2-BCFA-9028A8DBE0A9}" dt="2022-03-23T03:23:56.312" v="621" actId="27022"/>
          <ac:graphicFrameMkLst>
            <pc:docMk/>
            <pc:sldMk cId="2637595856" sldId="297"/>
            <ac:graphicFrameMk id="4" creationId="{C366716A-0D73-4DC9-AF9A-06934E1CE6D1}"/>
          </ac:graphicFrameMkLst>
        </pc:graphicFrameChg>
      </pc:sldChg>
    </pc:docChg>
  </pc:docChgLst>
  <pc:docChgLst>
    <pc:chgData name="Gopi Veeramani" userId="6799049e-6c7e-4c84-bab0-97f60d51e4f8" providerId="ADAL" clId="{9A7582D5-82AF-49D9-8E54-9585DACB13C4}"/>
    <pc:docChg chg="undo custSel addSld delSld modSld sldOrd addSection delSection modSection">
      <pc:chgData name="Gopi Veeramani" userId="6799049e-6c7e-4c84-bab0-97f60d51e4f8" providerId="ADAL" clId="{9A7582D5-82AF-49D9-8E54-9585DACB13C4}" dt="2021-11-09T14:50:11.511" v="1718" actId="20577"/>
      <pc:docMkLst>
        <pc:docMk/>
      </pc:docMkLst>
      <pc:sldChg chg="modSp mod">
        <pc:chgData name="Gopi Veeramani" userId="6799049e-6c7e-4c84-bab0-97f60d51e4f8" providerId="ADAL" clId="{9A7582D5-82AF-49D9-8E54-9585DACB13C4}" dt="2021-11-07T05:56:34.799" v="925" actId="1076"/>
        <pc:sldMkLst>
          <pc:docMk/>
          <pc:sldMk cId="2597083400" sldId="264"/>
        </pc:sldMkLst>
        <pc:spChg chg="mod">
          <ac:chgData name="Gopi Veeramani" userId="6799049e-6c7e-4c84-bab0-97f60d51e4f8" providerId="ADAL" clId="{9A7582D5-82AF-49D9-8E54-9585DACB13C4}" dt="2021-11-07T05:56:34.799" v="925" actId="1076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9A7582D5-82AF-49D9-8E54-9585DACB13C4}" dt="2021-11-07T05:56:34.799" v="925" actId="1076"/>
          <ac:spMkLst>
            <pc:docMk/>
            <pc:sldMk cId="2597083400" sldId="264"/>
            <ac:spMk id="4" creationId="{13F7B3E0-21A1-4AB7-BBA9-1CBC5FBEFB3D}"/>
          </ac:spMkLst>
        </pc:spChg>
      </pc:sldChg>
      <pc:sldChg chg="modSp del mod">
        <pc:chgData name="Gopi Veeramani" userId="6799049e-6c7e-4c84-bab0-97f60d51e4f8" providerId="ADAL" clId="{9A7582D5-82AF-49D9-8E54-9585DACB13C4}" dt="2021-11-01T12:46:50.379" v="308" actId="47"/>
        <pc:sldMkLst>
          <pc:docMk/>
          <pc:sldMk cId="576936871" sldId="265"/>
        </pc:sldMkLst>
        <pc:spChg chg="mod">
          <ac:chgData name="Gopi Veeramani" userId="6799049e-6c7e-4c84-bab0-97f60d51e4f8" providerId="ADAL" clId="{9A7582D5-82AF-49D9-8E54-9585DACB13C4}" dt="2021-11-01T08:07:34.381" v="0" actId="6549"/>
          <ac:spMkLst>
            <pc:docMk/>
            <pc:sldMk cId="576936871" sldId="265"/>
            <ac:spMk id="2" creationId="{00000000-0000-0000-0000-000000000000}"/>
          </ac:spMkLst>
        </pc:spChg>
      </pc:sldChg>
      <pc:sldChg chg="ord">
        <pc:chgData name="Gopi Veeramani" userId="6799049e-6c7e-4c84-bab0-97f60d51e4f8" providerId="ADAL" clId="{9A7582D5-82AF-49D9-8E54-9585DACB13C4}" dt="2021-11-07T06:27:26.514" v="1129"/>
        <pc:sldMkLst>
          <pc:docMk/>
          <pc:sldMk cId="419685489" sldId="268"/>
        </pc:sldMkLst>
      </pc:sldChg>
      <pc:sldChg chg="del">
        <pc:chgData name="Gopi Veeramani" userId="6799049e-6c7e-4c84-bab0-97f60d51e4f8" providerId="ADAL" clId="{9A7582D5-82AF-49D9-8E54-9585DACB13C4}" dt="2021-11-07T03:20:35.383" v="618" actId="47"/>
        <pc:sldMkLst>
          <pc:docMk/>
          <pc:sldMk cId="615315471" sldId="269"/>
        </pc:sldMkLst>
      </pc:sldChg>
      <pc:sldChg chg="del">
        <pc:chgData name="Gopi Veeramani" userId="6799049e-6c7e-4c84-bab0-97f60d51e4f8" providerId="ADAL" clId="{9A7582D5-82AF-49D9-8E54-9585DACB13C4}" dt="2021-11-07T03:52:31.881" v="835" actId="47"/>
        <pc:sldMkLst>
          <pc:docMk/>
          <pc:sldMk cId="1178271181" sldId="271"/>
        </pc:sldMkLst>
      </pc:sldChg>
      <pc:sldChg chg="addSp delSp modSp del mod">
        <pc:chgData name="Gopi Veeramani" userId="6799049e-6c7e-4c84-bab0-97f60d51e4f8" providerId="ADAL" clId="{9A7582D5-82AF-49D9-8E54-9585DACB13C4}" dt="2021-11-01T08:10:25.954" v="21" actId="47"/>
        <pc:sldMkLst>
          <pc:docMk/>
          <pc:sldMk cId="1543154414" sldId="272"/>
        </pc:sldMkLst>
        <pc:picChg chg="add del">
          <ac:chgData name="Gopi Veeramani" userId="6799049e-6c7e-4c84-bab0-97f60d51e4f8" providerId="ADAL" clId="{9A7582D5-82AF-49D9-8E54-9585DACB13C4}" dt="2021-11-01T08:07:57.641" v="2" actId="22"/>
          <ac:picMkLst>
            <pc:docMk/>
            <pc:sldMk cId="1543154414" sldId="272"/>
            <ac:picMk id="5" creationId="{410BBE7F-86D9-44E9-9BD0-6B9A45ED3A1A}"/>
          </ac:picMkLst>
        </pc:picChg>
        <pc:picChg chg="add mod">
          <ac:chgData name="Gopi Veeramani" userId="6799049e-6c7e-4c84-bab0-97f60d51e4f8" providerId="ADAL" clId="{9A7582D5-82AF-49D9-8E54-9585DACB13C4}" dt="2021-11-01T08:08:58.565" v="5" actId="1076"/>
          <ac:picMkLst>
            <pc:docMk/>
            <pc:sldMk cId="1543154414" sldId="272"/>
            <ac:picMk id="7" creationId="{815AEC5C-F188-479D-812E-DFDD23B2285D}"/>
          </ac:picMkLst>
        </pc:picChg>
      </pc:sldChg>
      <pc:sldChg chg="del">
        <pc:chgData name="Gopi Veeramani" userId="6799049e-6c7e-4c84-bab0-97f60d51e4f8" providerId="ADAL" clId="{9A7582D5-82AF-49D9-8E54-9585DACB13C4}" dt="2021-11-07T03:52:29.759" v="834" actId="47"/>
        <pc:sldMkLst>
          <pc:docMk/>
          <pc:sldMk cId="430439973" sldId="273"/>
        </pc:sldMkLst>
      </pc:sldChg>
      <pc:sldChg chg="del">
        <pc:chgData name="Gopi Veeramani" userId="6799049e-6c7e-4c84-bab0-97f60d51e4f8" providerId="ADAL" clId="{9A7582D5-82AF-49D9-8E54-9585DACB13C4}" dt="2021-11-01T12:46:53.511" v="309" actId="47"/>
        <pc:sldMkLst>
          <pc:docMk/>
          <pc:sldMk cId="2366876958" sldId="274"/>
        </pc:sldMkLst>
      </pc:sldChg>
      <pc:sldChg chg="addSp delSp modSp mod ord modClrScheme chgLayout">
        <pc:chgData name="Gopi Veeramani" userId="6799049e-6c7e-4c84-bab0-97f60d51e4f8" providerId="ADAL" clId="{9A7582D5-82AF-49D9-8E54-9585DACB13C4}" dt="2021-11-08T11:04:36.017" v="1561" actId="20577"/>
        <pc:sldMkLst>
          <pc:docMk/>
          <pc:sldMk cId="3677173434" sldId="275"/>
        </pc:sldMkLst>
        <pc:spChg chg="mod ord modVis">
          <ac:chgData name="Gopi Veeramani" userId="6799049e-6c7e-4c84-bab0-97f60d51e4f8" providerId="ADAL" clId="{9A7582D5-82AF-49D9-8E54-9585DACB13C4}" dt="2021-11-07T02:41:03.903" v="382" actId="26606"/>
          <ac:spMkLst>
            <pc:docMk/>
            <pc:sldMk cId="3677173434" sldId="275"/>
            <ac:spMk id="4" creationId="{51BD2E62-D6DC-4624-A635-33428D69CE7A}"/>
          </ac:spMkLst>
        </pc:spChg>
        <pc:spChg chg="del">
          <ac:chgData name="Gopi Veeramani" userId="6799049e-6c7e-4c84-bab0-97f60d51e4f8" providerId="ADAL" clId="{9A7582D5-82AF-49D9-8E54-9585DACB13C4}" dt="2021-11-07T02:40:45.305" v="380" actId="478"/>
          <ac:spMkLst>
            <pc:docMk/>
            <pc:sldMk cId="3677173434" sldId="275"/>
            <ac:spMk id="5" creationId="{6AE845E4-B6FD-4D8E-B19B-6199EA333DBE}"/>
          </ac:spMkLst>
        </pc:spChg>
        <pc:spChg chg="del">
          <ac:chgData name="Gopi Veeramani" userId="6799049e-6c7e-4c84-bab0-97f60d51e4f8" providerId="ADAL" clId="{9A7582D5-82AF-49D9-8E54-9585DACB13C4}" dt="2021-11-07T02:40:38.322" v="379" actId="478"/>
          <ac:spMkLst>
            <pc:docMk/>
            <pc:sldMk cId="3677173434" sldId="275"/>
            <ac:spMk id="6" creationId="{CFA3358E-8B6C-4971-BAAB-11ED8CABCB09}"/>
          </ac:spMkLst>
        </pc:spChg>
        <pc:spChg chg="add del mod">
          <ac:chgData name="Gopi Veeramani" userId="6799049e-6c7e-4c84-bab0-97f60d51e4f8" providerId="ADAL" clId="{9A7582D5-82AF-49D9-8E54-9585DACB13C4}" dt="2021-11-08T11:01:29.734" v="1535" actId="478"/>
          <ac:spMkLst>
            <pc:docMk/>
            <pc:sldMk cId="3677173434" sldId="275"/>
            <ac:spMk id="8" creationId="{46E6FAFE-3A4F-4868-A4B6-8371970F0368}"/>
          </ac:spMkLst>
        </pc:spChg>
        <pc:spChg chg="add del mod">
          <ac:chgData name="Gopi Veeramani" userId="6799049e-6c7e-4c84-bab0-97f60d51e4f8" providerId="ADAL" clId="{9A7582D5-82AF-49D9-8E54-9585DACB13C4}" dt="2021-11-07T02:41:31.029" v="386" actId="26606"/>
          <ac:spMkLst>
            <pc:docMk/>
            <pc:sldMk cId="3677173434" sldId="275"/>
            <ac:spMk id="9" creationId="{9918590F-46CC-4224-B65F-9E5BB5174021}"/>
          </ac:spMkLst>
        </pc:spChg>
        <pc:spChg chg="add del mod">
          <ac:chgData name="Gopi Veeramani" userId="6799049e-6c7e-4c84-bab0-97f60d51e4f8" providerId="ADAL" clId="{9A7582D5-82AF-49D9-8E54-9585DACB13C4}" dt="2021-11-07T03:29:03.786" v="665" actId="478"/>
          <ac:spMkLst>
            <pc:docMk/>
            <pc:sldMk cId="3677173434" sldId="275"/>
            <ac:spMk id="13" creationId="{892BCBCE-7618-467C-80D9-5C017D23688A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4" creationId="{A6D2E32F-9622-46C4-A871-8261AC367A7B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6" creationId="{52A31758-CD06-4D3D-BB1E-8E334E0B3400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8" creationId="{F0F4278E-A5A4-47EA-818B-EABF78417E45}"/>
          </ac:spMkLst>
        </pc:spChg>
        <pc:spChg chg="add del mod">
          <ac:chgData name="Gopi Veeramani" userId="6799049e-6c7e-4c84-bab0-97f60d51e4f8" providerId="ADAL" clId="{9A7582D5-82AF-49D9-8E54-9585DACB13C4}" dt="2021-11-08T07:50:32.246" v="1234" actId="478"/>
          <ac:spMkLst>
            <pc:docMk/>
            <pc:sldMk cId="3677173434" sldId="275"/>
            <ac:spMk id="19" creationId="{3A88E56F-FD03-4B7F-A294-E8BDF113C297}"/>
          </ac:spMkLst>
        </pc:spChg>
        <pc:spChg chg="add del mod">
          <ac:chgData name="Gopi Veeramani" userId="6799049e-6c7e-4c84-bab0-97f60d51e4f8" providerId="ADAL" clId="{9A7582D5-82AF-49D9-8E54-9585DACB13C4}" dt="2021-11-07T03:24:45.754" v="622" actId="22"/>
          <ac:spMkLst>
            <pc:docMk/>
            <pc:sldMk cId="3677173434" sldId="275"/>
            <ac:spMk id="20" creationId="{9E6B5CCA-8C24-4622-B84C-FCC77EEC0C55}"/>
          </ac:spMkLst>
        </pc:spChg>
        <pc:spChg chg="add mod">
          <ac:chgData name="Gopi Veeramani" userId="6799049e-6c7e-4c84-bab0-97f60d51e4f8" providerId="ADAL" clId="{9A7582D5-82AF-49D9-8E54-9585DACB13C4}" dt="2021-11-07T02:41:31.029" v="386" actId="26606"/>
          <ac:spMkLst>
            <pc:docMk/>
            <pc:sldMk cId="3677173434" sldId="275"/>
            <ac:spMk id="21" creationId="{BB235F74-F1B6-46E5-B23E-872A73ABC65B}"/>
          </ac:spMkLst>
        </pc:spChg>
        <pc:spChg chg="add del mod">
          <ac:chgData name="Gopi Veeramani" userId="6799049e-6c7e-4c84-bab0-97f60d51e4f8" providerId="ADAL" clId="{9A7582D5-82AF-49D9-8E54-9585DACB13C4}" dt="2021-11-07T03:28:11.270" v="655" actId="478"/>
          <ac:spMkLst>
            <pc:docMk/>
            <pc:sldMk cId="3677173434" sldId="275"/>
            <ac:spMk id="22" creationId="{945509BD-4880-4D6B-97E6-E5A1C32CC738}"/>
          </ac:spMkLst>
        </pc:spChg>
        <pc:spChg chg="add mod">
          <ac:chgData name="Gopi Veeramani" userId="6799049e-6c7e-4c84-bab0-97f60d51e4f8" providerId="ADAL" clId="{9A7582D5-82AF-49D9-8E54-9585DACB13C4}" dt="2021-11-08T11:04:36.017" v="1561" actId="20577"/>
          <ac:spMkLst>
            <pc:docMk/>
            <pc:sldMk cId="3677173434" sldId="275"/>
            <ac:spMk id="30" creationId="{2039CD1C-9EB5-4116-8BE1-786E24901B17}"/>
          </ac:spMkLst>
        </pc:spChg>
        <pc:spChg chg="add mod">
          <ac:chgData name="Gopi Veeramani" userId="6799049e-6c7e-4c84-bab0-97f60d51e4f8" providerId="ADAL" clId="{9A7582D5-82AF-49D9-8E54-9585DACB13C4}" dt="2021-11-08T11:02:04.471" v="1539" actId="1076"/>
          <ac:spMkLst>
            <pc:docMk/>
            <pc:sldMk cId="3677173434" sldId="275"/>
            <ac:spMk id="33" creationId="{123CB883-3CF9-47BF-A205-8115BC9C5C90}"/>
          </ac:spMkLst>
        </pc:spChg>
        <pc:spChg chg="add mod">
          <ac:chgData name="Gopi Veeramani" userId="6799049e-6c7e-4c84-bab0-97f60d51e4f8" providerId="ADAL" clId="{9A7582D5-82AF-49D9-8E54-9585DACB13C4}" dt="2021-11-08T11:02:04.471" v="1539" actId="1076"/>
          <ac:spMkLst>
            <pc:docMk/>
            <pc:sldMk cId="3677173434" sldId="275"/>
            <ac:spMk id="34" creationId="{B4B101A0-C101-4B96-AC6D-2CBCB29C4742}"/>
          </ac:spMkLst>
        </pc:spChg>
        <pc:picChg chg="add mod">
          <ac:chgData name="Gopi Veeramani" userId="6799049e-6c7e-4c84-bab0-97f60d51e4f8" providerId="ADAL" clId="{9A7582D5-82AF-49D9-8E54-9585DACB13C4}" dt="2021-11-08T10:57:22.972" v="1528" actId="1076"/>
          <ac:picMkLst>
            <pc:docMk/>
            <pc:sldMk cId="3677173434" sldId="275"/>
            <ac:picMk id="3" creationId="{43678906-7D17-4FE3-9120-FE87821F38F7}"/>
          </ac:picMkLst>
        </pc:picChg>
        <pc:picChg chg="add mod">
          <ac:chgData name="Gopi Veeramani" userId="6799049e-6c7e-4c84-bab0-97f60d51e4f8" providerId="ADAL" clId="{9A7582D5-82AF-49D9-8E54-9585DACB13C4}" dt="2021-11-08T10:57:22.972" v="1528" actId="1076"/>
          <ac:picMkLst>
            <pc:docMk/>
            <pc:sldMk cId="3677173434" sldId="275"/>
            <ac:picMk id="5" creationId="{A1277ED2-50DE-4289-8C35-251E483E3607}"/>
          </ac:picMkLst>
        </pc:picChg>
        <pc:picChg chg="add del mod ord">
          <ac:chgData name="Gopi Veeramani" userId="6799049e-6c7e-4c84-bab0-97f60d51e4f8" providerId="ADAL" clId="{9A7582D5-82AF-49D9-8E54-9585DACB13C4}" dt="2021-11-07T02:50:01.180" v="406" actId="22"/>
          <ac:picMkLst>
            <pc:docMk/>
            <pc:sldMk cId="3677173434" sldId="275"/>
            <ac:picMk id="8" creationId="{DA05420A-A4C3-401E-87A0-1ACA0B79AA0B}"/>
          </ac:picMkLst>
        </pc:picChg>
        <pc:picChg chg="add del mod ord">
          <ac:chgData name="Gopi Veeramani" userId="6799049e-6c7e-4c84-bab0-97f60d51e4f8" providerId="ADAL" clId="{9A7582D5-82AF-49D9-8E54-9585DACB13C4}" dt="2021-11-07T03:28:58.868" v="664" actId="478"/>
          <ac:picMkLst>
            <pc:docMk/>
            <pc:sldMk cId="3677173434" sldId="275"/>
            <ac:picMk id="11" creationId="{377478C9-7639-4039-B7BC-923293D75E9F}"/>
          </ac:picMkLst>
        </pc:picChg>
        <pc:picChg chg="add del mod">
          <ac:chgData name="Gopi Veeramani" userId="6799049e-6c7e-4c84-bab0-97f60d51e4f8" providerId="ADAL" clId="{9A7582D5-82AF-49D9-8E54-9585DACB13C4}" dt="2021-11-08T07:50:08.543" v="1232" actId="478"/>
          <ac:picMkLst>
            <pc:docMk/>
            <pc:sldMk cId="3677173434" sldId="275"/>
            <ac:picMk id="17" creationId="{D6C13F23-AA2B-4BBB-A402-280EE8F7BD22}"/>
          </ac:picMkLst>
        </pc:picChg>
        <pc:picChg chg="add mod">
          <ac:chgData name="Gopi Veeramani" userId="6799049e-6c7e-4c84-bab0-97f60d51e4f8" providerId="ADAL" clId="{9A7582D5-82AF-49D9-8E54-9585DACB13C4}" dt="2021-11-08T11:01:45.549" v="1537" actId="1076"/>
          <ac:picMkLst>
            <pc:docMk/>
            <pc:sldMk cId="3677173434" sldId="275"/>
            <ac:picMk id="29" creationId="{5672C2C1-1BA8-4F26-B868-12576984D580}"/>
          </ac:picMkLst>
        </pc:picChg>
        <pc:cxnChg chg="add del mod">
          <ac:chgData name="Gopi Veeramani" userId="6799049e-6c7e-4c84-bab0-97f60d51e4f8" providerId="ADAL" clId="{9A7582D5-82AF-49D9-8E54-9585DACB13C4}" dt="2021-11-08T07:55:40.666" v="1294" actId="478"/>
          <ac:cxnSpMkLst>
            <pc:docMk/>
            <pc:sldMk cId="3677173434" sldId="275"/>
            <ac:cxnSpMk id="11" creationId="{6C7A7037-56B6-4286-B25C-27C058529A09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12" creationId="{66CABFA4-B9D4-48AF-B0C4-BCA1668D1E2E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13" creationId="{3F4570BF-C48E-483D-8AB5-F5A438E28417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23" creationId="{EEE1E5A3-2618-4E7C-87EF-49BBFDD47712}"/>
          </ac:cxnSpMkLst>
        </pc:cxnChg>
        <pc:cxnChg chg="add del mod">
          <ac:chgData name="Gopi Veeramani" userId="6799049e-6c7e-4c84-bab0-97f60d51e4f8" providerId="ADAL" clId="{9A7582D5-82AF-49D9-8E54-9585DACB13C4}" dt="2021-11-08T07:50:45.865" v="1237" actId="478"/>
          <ac:cxnSpMkLst>
            <pc:docMk/>
            <pc:sldMk cId="3677173434" sldId="275"/>
            <ac:cxnSpMk id="24" creationId="{CA1BF2E9-C684-497E-B6B3-9E5588B1E4B3}"/>
          </ac:cxnSpMkLst>
        </pc:cxnChg>
        <pc:cxnChg chg="add mod">
          <ac:chgData name="Gopi Veeramani" userId="6799049e-6c7e-4c84-bab0-97f60d51e4f8" providerId="ADAL" clId="{9A7582D5-82AF-49D9-8E54-9585DACB13C4}" dt="2021-11-08T11:02:04.471" v="1539" actId="1076"/>
          <ac:cxnSpMkLst>
            <pc:docMk/>
            <pc:sldMk cId="3677173434" sldId="275"/>
            <ac:cxnSpMk id="31" creationId="{5C834477-B622-41FD-9095-3BEDA5DE1FF6}"/>
          </ac:cxnSpMkLst>
        </pc:cxnChg>
        <pc:cxnChg chg="add mod">
          <ac:chgData name="Gopi Veeramani" userId="6799049e-6c7e-4c84-bab0-97f60d51e4f8" providerId="ADAL" clId="{9A7582D5-82AF-49D9-8E54-9585DACB13C4}" dt="2021-11-08T11:02:04.471" v="1539" actId="1076"/>
          <ac:cxnSpMkLst>
            <pc:docMk/>
            <pc:sldMk cId="3677173434" sldId="275"/>
            <ac:cxnSpMk id="32" creationId="{5D3BE04C-7042-4523-9437-30E76D86B0F9}"/>
          </ac:cxnSpMkLst>
        </pc:cxnChg>
      </pc:sldChg>
      <pc:sldChg chg="modSp add del mod ord">
        <pc:chgData name="Gopi Veeramani" userId="6799049e-6c7e-4c84-bab0-97f60d51e4f8" providerId="ADAL" clId="{9A7582D5-82AF-49D9-8E54-9585DACB13C4}" dt="2021-11-07T06:27:46.988" v="1152" actId="20577"/>
        <pc:sldMkLst>
          <pc:docMk/>
          <pc:sldMk cId="391585460" sldId="276"/>
        </pc:sldMkLst>
        <pc:spChg chg="mod">
          <ac:chgData name="Gopi Veeramani" userId="6799049e-6c7e-4c84-bab0-97f60d51e4f8" providerId="ADAL" clId="{9A7582D5-82AF-49D9-8E54-9585DACB13C4}" dt="2021-11-07T06:27:46.988" v="1152" actId="20577"/>
          <ac:spMkLst>
            <pc:docMk/>
            <pc:sldMk cId="391585460" sldId="276"/>
            <ac:spMk id="3" creationId="{00000000-0000-0000-0000-000000000000}"/>
          </ac:spMkLst>
        </pc:spChg>
      </pc:sldChg>
      <pc:sldChg chg="del">
        <pc:chgData name="Gopi Veeramani" userId="6799049e-6c7e-4c84-bab0-97f60d51e4f8" providerId="ADAL" clId="{9A7582D5-82AF-49D9-8E54-9585DACB13C4}" dt="2021-11-07T04:02:11.854" v="883" actId="47"/>
        <pc:sldMkLst>
          <pc:docMk/>
          <pc:sldMk cId="1197911562" sldId="277"/>
        </pc:sldMkLst>
      </pc:sldChg>
      <pc:sldChg chg="addSp delSp modSp new mod">
        <pc:chgData name="Gopi Veeramani" userId="6799049e-6c7e-4c84-bab0-97f60d51e4f8" providerId="ADAL" clId="{9A7582D5-82AF-49D9-8E54-9585DACB13C4}" dt="2021-11-03T07:26:56.548" v="378" actId="14100"/>
        <pc:sldMkLst>
          <pc:docMk/>
          <pc:sldMk cId="2674953948" sldId="278"/>
        </pc:sldMkLst>
        <pc:spChg chg="add mod">
          <ac:chgData name="Gopi Veeramani" userId="6799049e-6c7e-4c84-bab0-97f60d51e4f8" providerId="ADAL" clId="{9A7582D5-82AF-49D9-8E54-9585DACB13C4}" dt="2021-11-01T12:22:51.501" v="55" actId="767"/>
          <ac:spMkLst>
            <pc:docMk/>
            <pc:sldMk cId="2674953948" sldId="278"/>
            <ac:spMk id="3" creationId="{6148218D-13D7-4862-B2F7-B4501FA7AC17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5" creationId="{37D850D6-4067-4101-B924-EA300B663085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6" creationId="{6C12A4B3-D138-4274-AEA1-5DDFE84F05E9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7" creationId="{DDD42ED0-36F3-4D9B-BE4E-7CD8076522BE}"/>
          </ac:spMkLst>
        </pc:spChg>
        <pc:spChg chg="add del mod">
          <ac:chgData name="Gopi Veeramani" userId="6799049e-6c7e-4c84-bab0-97f60d51e4f8" providerId="ADAL" clId="{9A7582D5-82AF-49D9-8E54-9585DACB13C4}" dt="2021-11-01T12:32:38.192" v="146" actId="478"/>
          <ac:spMkLst>
            <pc:docMk/>
            <pc:sldMk cId="2674953948" sldId="278"/>
            <ac:spMk id="8" creationId="{E0D4A242-571E-439A-B317-952E2745CC50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9" creationId="{1067D137-C0AA-4A70-9605-8ECB382AC4F4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10" creationId="{E05D90A3-54C1-40FC-9898-0CA289E8E2C9}"/>
          </ac:spMkLst>
        </pc:spChg>
        <pc:spChg chg="add mod">
          <ac:chgData name="Gopi Veeramani" userId="6799049e-6c7e-4c84-bab0-97f60d51e4f8" providerId="ADAL" clId="{9A7582D5-82AF-49D9-8E54-9585DACB13C4}" dt="2021-11-01T12:43:17.399" v="282" actId="20577"/>
          <ac:spMkLst>
            <pc:docMk/>
            <pc:sldMk cId="2674953948" sldId="278"/>
            <ac:spMk id="11" creationId="{9BFC0B1B-E0A9-4706-A705-854661DB1310}"/>
          </ac:spMkLst>
        </pc:spChg>
        <pc:picChg chg="add del mod">
          <ac:chgData name="Gopi Veeramani" userId="6799049e-6c7e-4c84-bab0-97f60d51e4f8" providerId="ADAL" clId="{9A7582D5-82AF-49D9-8E54-9585DACB13C4}" dt="2021-11-03T07:25:59.656" v="372" actId="478"/>
          <ac:picMkLst>
            <pc:docMk/>
            <pc:sldMk cId="2674953948" sldId="278"/>
            <ac:picMk id="4" creationId="{4721A680-347F-473E-9D56-AD5152CFD83C}"/>
          </ac:picMkLst>
        </pc:picChg>
        <pc:picChg chg="add mod">
          <ac:chgData name="Gopi Veeramani" userId="6799049e-6c7e-4c84-bab0-97f60d51e4f8" providerId="ADAL" clId="{9A7582D5-82AF-49D9-8E54-9585DACB13C4}" dt="2021-11-03T07:26:56.548" v="378" actId="14100"/>
          <ac:picMkLst>
            <pc:docMk/>
            <pc:sldMk cId="2674953948" sldId="278"/>
            <ac:picMk id="12" creationId="{9A85B314-6AB3-49CA-8A84-967023F1EFF1}"/>
          </ac:picMkLst>
        </pc:picChg>
      </pc:sldChg>
      <pc:sldChg chg="new del">
        <pc:chgData name="Gopi Veeramani" userId="6799049e-6c7e-4c84-bab0-97f60d51e4f8" providerId="ADAL" clId="{9A7582D5-82AF-49D9-8E54-9585DACB13C4}" dt="2021-11-01T08:09:06.042" v="7" actId="680"/>
        <pc:sldMkLst>
          <pc:docMk/>
          <pc:sldMk cId="3728773467" sldId="278"/>
        </pc:sldMkLst>
      </pc:sldChg>
      <pc:sldChg chg="new del">
        <pc:chgData name="Gopi Veeramani" userId="6799049e-6c7e-4c84-bab0-97f60d51e4f8" providerId="ADAL" clId="{9A7582D5-82AF-49D9-8E54-9585DACB13C4}" dt="2021-11-01T09:17:03.092" v="54" actId="47"/>
        <pc:sldMkLst>
          <pc:docMk/>
          <pc:sldMk cId="3259770344" sldId="279"/>
        </pc:sldMkLst>
      </pc:sldChg>
      <pc:sldChg chg="addSp modSp new del mod">
        <pc:chgData name="Gopi Veeramani" userId="6799049e-6c7e-4c84-bab0-97f60d51e4f8" providerId="ADAL" clId="{9A7582D5-82AF-49D9-8E54-9585DACB13C4}" dt="2021-11-01T09:17:00.647" v="53" actId="47"/>
        <pc:sldMkLst>
          <pc:docMk/>
          <pc:sldMk cId="2892722718" sldId="280"/>
        </pc:sldMkLst>
        <pc:graphicFrameChg chg="add mod modGraphic">
          <ac:chgData name="Gopi Veeramani" userId="6799049e-6c7e-4c84-bab0-97f60d51e4f8" providerId="ADAL" clId="{9A7582D5-82AF-49D9-8E54-9585DACB13C4}" dt="2021-11-01T08:11:21.845" v="28" actId="1076"/>
          <ac:graphicFrameMkLst>
            <pc:docMk/>
            <pc:sldMk cId="2892722718" sldId="280"/>
            <ac:graphicFrameMk id="4" creationId="{A9A9E7DE-6E2F-46F5-A7FF-C7C7D2271389}"/>
          </ac:graphicFrameMkLst>
        </pc:graphicFrameChg>
      </pc:sldChg>
      <pc:sldChg chg="addSp delSp modSp new add del mod">
        <pc:chgData name="Gopi Veeramani" userId="6799049e-6c7e-4c84-bab0-97f60d51e4f8" providerId="ADAL" clId="{9A7582D5-82AF-49D9-8E54-9585DACB13C4}" dt="2021-11-08T08:53:07.657" v="1400" actId="47"/>
        <pc:sldMkLst>
          <pc:docMk/>
          <pc:sldMk cId="3865324418" sldId="281"/>
        </pc:sldMkLst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5" creationId="{CFD5CC23-0EB0-4EC3-A1E7-8D434F390735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6" creationId="{C959DB2C-E1F3-4912-9692-5FBD818BB9E4}"/>
          </ac:spMkLst>
        </pc:spChg>
        <pc:spChg chg="add del mod">
          <ac:chgData name="Gopi Veeramani" userId="6799049e-6c7e-4c84-bab0-97f60d51e4f8" providerId="ADAL" clId="{9A7582D5-82AF-49D9-8E54-9585DACB13C4}" dt="2021-11-01T12:35:06.075" v="171" actId="478"/>
          <ac:spMkLst>
            <pc:docMk/>
            <pc:sldMk cId="3865324418" sldId="281"/>
            <ac:spMk id="7" creationId="{B385B740-C79D-42D1-B244-027C280AA0B8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8" creationId="{62FFA0DD-FC7D-48FA-82B0-D331851EA635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9" creationId="{572DFE23-44C3-4514-BE92-1075E2941B95}"/>
          </ac:spMkLst>
        </pc:spChg>
        <pc:spChg chg="add mod">
          <ac:chgData name="Gopi Veeramani" userId="6799049e-6c7e-4c84-bab0-97f60d51e4f8" providerId="ADAL" clId="{9A7582D5-82AF-49D9-8E54-9585DACB13C4}" dt="2021-11-01T12:42:23.264" v="273" actId="20577"/>
          <ac:spMkLst>
            <pc:docMk/>
            <pc:sldMk cId="3865324418" sldId="281"/>
            <ac:spMk id="11" creationId="{2F79AF6C-E019-4106-8764-BAD52905DE33}"/>
          </ac:spMkLst>
        </pc:spChg>
        <pc:picChg chg="add del mod">
          <ac:chgData name="Gopi Veeramani" userId="6799049e-6c7e-4c84-bab0-97f60d51e4f8" providerId="ADAL" clId="{9A7582D5-82AF-49D9-8E54-9585DACB13C4}" dt="2021-11-01T12:41:04.683" v="251" actId="478"/>
          <ac:picMkLst>
            <pc:docMk/>
            <pc:sldMk cId="3865324418" sldId="281"/>
            <ac:picMk id="4" creationId="{7926D525-DA31-469C-B151-714FDB56FB28}"/>
          </ac:picMkLst>
        </pc:picChg>
        <pc:picChg chg="add mod">
          <ac:chgData name="Gopi Veeramani" userId="6799049e-6c7e-4c84-bab0-97f60d51e4f8" providerId="ADAL" clId="{9A7582D5-82AF-49D9-8E54-9585DACB13C4}" dt="2021-11-01T12:41:49.569" v="257" actId="1076"/>
          <ac:picMkLst>
            <pc:docMk/>
            <pc:sldMk cId="3865324418" sldId="281"/>
            <ac:picMk id="10" creationId="{CFA9A458-1630-4562-9DB5-4BD580C27B0E}"/>
          </ac:picMkLst>
        </pc:picChg>
      </pc:sldChg>
      <pc:sldChg chg="addSp modSp new del mod">
        <pc:chgData name="Gopi Veeramani" userId="6799049e-6c7e-4c84-bab0-97f60d51e4f8" providerId="ADAL" clId="{9A7582D5-82AF-49D9-8E54-9585DACB13C4}" dt="2021-11-01T09:16:59.182" v="52" actId="47"/>
        <pc:sldMkLst>
          <pc:docMk/>
          <pc:sldMk cId="1370758354" sldId="282"/>
        </pc:sldMkLst>
        <pc:graphicFrameChg chg="add mod modGraphic">
          <ac:chgData name="Gopi Veeramani" userId="6799049e-6c7e-4c84-bab0-97f60d51e4f8" providerId="ADAL" clId="{9A7582D5-82AF-49D9-8E54-9585DACB13C4}" dt="2021-11-01T09:12:59.858" v="43" actId="1076"/>
          <ac:graphicFrameMkLst>
            <pc:docMk/>
            <pc:sldMk cId="1370758354" sldId="282"/>
            <ac:graphicFrameMk id="4" creationId="{B25A70CD-56BD-445F-97D7-259DB12C95F9}"/>
          </ac:graphicFrameMkLst>
        </pc:graphicFrameChg>
      </pc:sldChg>
      <pc:sldChg chg="addSp delSp modSp new mod">
        <pc:chgData name="Gopi Veeramani" userId="6799049e-6c7e-4c84-bab0-97f60d51e4f8" providerId="ADAL" clId="{9A7582D5-82AF-49D9-8E54-9585DACB13C4}" dt="2021-11-07T06:11:00.949" v="1039" actId="14100"/>
        <pc:sldMkLst>
          <pc:docMk/>
          <pc:sldMk cId="1760395458" sldId="283"/>
        </pc:sldMkLst>
        <pc:spChg chg="add mod">
          <ac:chgData name="Gopi Veeramani" userId="6799049e-6c7e-4c84-bab0-97f60d51e4f8" providerId="ADAL" clId="{9A7582D5-82AF-49D9-8E54-9585DACB13C4}" dt="2021-11-01T12:44:45.158" v="307" actId="20577"/>
          <ac:spMkLst>
            <pc:docMk/>
            <pc:sldMk cId="1760395458" sldId="283"/>
            <ac:spMk id="5" creationId="{8EC09351-71AD-46B6-83AE-0D461EF321F8}"/>
          </ac:spMkLst>
        </pc:spChg>
        <pc:spChg chg="add mod">
          <ac:chgData name="Gopi Veeramani" userId="6799049e-6c7e-4c84-bab0-97f60d51e4f8" providerId="ADAL" clId="{9A7582D5-82AF-49D9-8E54-9585DACB13C4}" dt="2021-11-07T06:11:00.949" v="1039" actId="14100"/>
          <ac:spMkLst>
            <pc:docMk/>
            <pc:sldMk cId="1760395458" sldId="283"/>
            <ac:spMk id="6" creationId="{DCE97F3F-B1A3-4EF2-B408-5DCCC65D0F2A}"/>
          </ac:spMkLst>
        </pc:spChg>
        <pc:spChg chg="add del mod">
          <ac:chgData name="Gopi Veeramani" userId="6799049e-6c7e-4c84-bab0-97f60d51e4f8" providerId="ADAL" clId="{9A7582D5-82AF-49D9-8E54-9585DACB13C4}" dt="2021-11-07T06:10:37.121" v="1001" actId="478"/>
          <ac:spMkLst>
            <pc:docMk/>
            <pc:sldMk cId="1760395458" sldId="283"/>
            <ac:spMk id="7" creationId="{AC3EB629-3D8B-4FD0-9E1B-11258AE1C6F9}"/>
          </ac:spMkLst>
        </pc:spChg>
        <pc:spChg chg="add del mod">
          <ac:chgData name="Gopi Veeramani" userId="6799049e-6c7e-4c84-bab0-97f60d51e4f8" providerId="ADAL" clId="{9A7582D5-82AF-49D9-8E54-9585DACB13C4}" dt="2021-11-07T06:10:34.915" v="1000" actId="478"/>
          <ac:spMkLst>
            <pc:docMk/>
            <pc:sldMk cId="1760395458" sldId="283"/>
            <ac:spMk id="8" creationId="{0FE5FDC1-EFCE-41AF-9D85-E480A610D3C5}"/>
          </ac:spMkLst>
        </pc:spChg>
        <pc:spChg chg="add del mod">
          <ac:chgData name="Gopi Veeramani" userId="6799049e-6c7e-4c84-bab0-97f60d51e4f8" providerId="ADAL" clId="{9A7582D5-82AF-49D9-8E54-9585DACB13C4}" dt="2021-11-07T06:10:33.040" v="999" actId="478"/>
          <ac:spMkLst>
            <pc:docMk/>
            <pc:sldMk cId="1760395458" sldId="283"/>
            <ac:spMk id="9" creationId="{FE78A8D7-B0AE-4431-83CC-AAFDF1B936A2}"/>
          </ac:spMkLst>
        </pc:spChg>
        <pc:picChg chg="add mod">
          <ac:chgData name="Gopi Veeramani" userId="6799049e-6c7e-4c84-bab0-97f60d51e4f8" providerId="ADAL" clId="{9A7582D5-82AF-49D9-8E54-9585DACB13C4}" dt="2021-11-07T06:09:07.749" v="975" actId="14100"/>
          <ac:picMkLst>
            <pc:docMk/>
            <pc:sldMk cId="1760395458" sldId="283"/>
            <ac:picMk id="4" creationId="{7DC83F6E-DF4C-406D-92FF-BE3D70512239}"/>
          </ac:picMkLst>
        </pc:picChg>
      </pc:sldChg>
      <pc:sldChg chg="addSp modSp new mod ord">
        <pc:chgData name="Gopi Veeramani" userId="6799049e-6c7e-4c84-bab0-97f60d51e4f8" providerId="ADAL" clId="{9A7582D5-82AF-49D9-8E54-9585DACB13C4}" dt="2021-11-08T09:16:21.894" v="1403"/>
        <pc:sldMkLst>
          <pc:docMk/>
          <pc:sldMk cId="149954083" sldId="284"/>
        </pc:sldMkLst>
        <pc:spChg chg="add mod">
          <ac:chgData name="Gopi Veeramani" userId="6799049e-6c7e-4c84-bab0-97f60d51e4f8" providerId="ADAL" clId="{9A7582D5-82AF-49D9-8E54-9585DACB13C4}" dt="2021-11-01T13:05:50.129" v="371" actId="1076"/>
          <ac:spMkLst>
            <pc:docMk/>
            <pc:sldMk cId="149954083" sldId="284"/>
            <ac:spMk id="3" creationId="{416D5C0D-D170-4301-8505-8EFBC639B0DA}"/>
          </ac:spMkLst>
        </pc:spChg>
        <pc:graphicFrameChg chg="add mod modGraphic">
          <ac:chgData name="Gopi Veeramani" userId="6799049e-6c7e-4c84-bab0-97f60d51e4f8" providerId="ADAL" clId="{9A7582D5-82AF-49D9-8E54-9585DACB13C4}" dt="2021-11-08T07:04:23.050" v="1153" actId="1076"/>
          <ac:graphicFrameMkLst>
            <pc:docMk/>
            <pc:sldMk cId="149954083" sldId="284"/>
            <ac:graphicFrameMk id="4" creationId="{C5BD4BA6-F114-47A1-87C2-B54D9900C96A}"/>
          </ac:graphicFrameMkLst>
        </pc:graphicFrameChg>
      </pc:sldChg>
      <pc:sldChg chg="addSp delSp modSp new del mod ord">
        <pc:chgData name="Gopi Veeramani" userId="6799049e-6c7e-4c84-bab0-97f60d51e4f8" providerId="ADAL" clId="{9A7582D5-82AF-49D9-8E54-9585DACB13C4}" dt="2021-11-08T11:04:48.740" v="1562" actId="47"/>
        <pc:sldMkLst>
          <pc:docMk/>
          <pc:sldMk cId="3365130362" sldId="285"/>
        </pc:sldMkLst>
        <pc:spChg chg="del">
          <ac:chgData name="Gopi Veeramani" userId="6799049e-6c7e-4c84-bab0-97f60d51e4f8" providerId="ADAL" clId="{9A7582D5-82AF-49D9-8E54-9585DACB13C4}" dt="2021-11-07T02:43:52.462" v="388" actId="22"/>
          <ac:spMkLst>
            <pc:docMk/>
            <pc:sldMk cId="3365130362" sldId="285"/>
            <ac:spMk id="2" creationId="{6EA6A30D-AD24-494A-B828-CCA26DA78C30}"/>
          </ac:spMkLst>
        </pc:spChg>
        <pc:spChg chg="del mod">
          <ac:chgData name="Gopi Veeramani" userId="6799049e-6c7e-4c84-bab0-97f60d51e4f8" providerId="ADAL" clId="{9A7582D5-82AF-49D9-8E54-9585DACB13C4}" dt="2021-11-07T02:50:05.177" v="407" actId="22"/>
          <ac:spMkLst>
            <pc:docMk/>
            <pc:sldMk cId="3365130362" sldId="285"/>
            <ac:spMk id="3" creationId="{C6915D7E-D3FD-4D2D-9F0E-D198A4050865}"/>
          </ac:spMkLst>
        </pc:spChg>
        <pc:spChg chg="del">
          <ac:chgData name="Gopi Veeramani" userId="6799049e-6c7e-4c84-bab0-97f60d51e4f8" providerId="ADAL" clId="{9A7582D5-82AF-49D9-8E54-9585DACB13C4}" dt="2021-11-07T02:44:00.027" v="389" actId="478"/>
          <ac:spMkLst>
            <pc:docMk/>
            <pc:sldMk cId="3365130362" sldId="285"/>
            <ac:spMk id="5" creationId="{26A1B4F9-71D8-4687-A435-3536436CD466}"/>
          </ac:spMkLst>
        </pc:spChg>
        <pc:spChg chg="add del mod">
          <ac:chgData name="Gopi Veeramani" userId="6799049e-6c7e-4c84-bab0-97f60d51e4f8" providerId="ADAL" clId="{9A7582D5-82AF-49D9-8E54-9585DACB13C4}" dt="2021-11-07T02:46:29.087" v="401" actId="767"/>
          <ac:spMkLst>
            <pc:docMk/>
            <pc:sldMk cId="3365130362" sldId="285"/>
            <ac:spMk id="10" creationId="{963CBB23-CA77-47AC-8302-2146B050B5A3}"/>
          </ac:spMkLst>
        </pc:spChg>
        <pc:spChg chg="add del mod">
          <ac:chgData name="Gopi Veeramani" userId="6799049e-6c7e-4c84-bab0-97f60d51e4f8" providerId="ADAL" clId="{9A7582D5-82AF-49D9-8E54-9585DACB13C4}" dt="2021-11-07T02:50:23.747" v="412" actId="478"/>
          <ac:spMkLst>
            <pc:docMk/>
            <pc:sldMk cId="3365130362" sldId="285"/>
            <ac:spMk id="18" creationId="{4863E49B-44C9-4409-8142-8B5EFBEF747A}"/>
          </ac:spMkLst>
        </pc:spChg>
        <pc:spChg chg="add mod">
          <ac:chgData name="Gopi Veeramani" userId="6799049e-6c7e-4c84-bab0-97f60d51e4f8" providerId="ADAL" clId="{9A7582D5-82AF-49D9-8E54-9585DACB13C4}" dt="2021-11-08T07:49:13.839" v="1231" actId="20577"/>
          <ac:spMkLst>
            <pc:docMk/>
            <pc:sldMk cId="3365130362" sldId="285"/>
            <ac:spMk id="35" creationId="{04106DE3-CC6B-4F2F-9E5A-14BD7B801745}"/>
          </ac:spMkLst>
        </pc:spChg>
        <pc:spChg chg="add del mod">
          <ac:chgData name="Gopi Veeramani" userId="6799049e-6c7e-4c84-bab0-97f60d51e4f8" providerId="ADAL" clId="{9A7582D5-82AF-49D9-8E54-9585DACB13C4}" dt="2021-11-07T03:40:46.006" v="761" actId="22"/>
          <ac:spMkLst>
            <pc:docMk/>
            <pc:sldMk cId="3365130362" sldId="285"/>
            <ac:spMk id="37" creationId="{241731D0-E842-45F7-BCA4-0F9753C450A5}"/>
          </ac:spMkLst>
        </pc:spChg>
        <pc:spChg chg="add del mod">
          <ac:chgData name="Gopi Veeramani" userId="6799049e-6c7e-4c84-bab0-97f60d51e4f8" providerId="ADAL" clId="{9A7582D5-82AF-49D9-8E54-9585DACB13C4}" dt="2021-11-07T03:40:52.948" v="763" actId="478"/>
          <ac:spMkLst>
            <pc:docMk/>
            <pc:sldMk cId="3365130362" sldId="285"/>
            <ac:spMk id="41" creationId="{3697540D-3FD9-48AE-820C-C3DE849466BD}"/>
          </ac:spMkLst>
        </pc:spChg>
        <pc:picChg chg="add mod">
          <ac:chgData name="Gopi Veeramani" userId="6799049e-6c7e-4c84-bab0-97f60d51e4f8" providerId="ADAL" clId="{9A7582D5-82AF-49D9-8E54-9585DACB13C4}" dt="2021-11-08T08:11:29.764" v="1383" actId="1076"/>
          <ac:picMkLst>
            <pc:docMk/>
            <pc:sldMk cId="3365130362" sldId="285"/>
            <ac:picMk id="3" creationId="{BD797C9A-8F2F-4638-987F-F84F77C50C42}"/>
          </ac:picMkLst>
        </pc:picChg>
        <pc:picChg chg="add del mod ord modCrop">
          <ac:chgData name="Gopi Veeramani" userId="6799049e-6c7e-4c84-bab0-97f60d51e4f8" providerId="ADAL" clId="{9A7582D5-82AF-49D9-8E54-9585DACB13C4}" dt="2021-11-07T03:40:43.413" v="760" actId="478"/>
          <ac:picMkLst>
            <pc:docMk/>
            <pc:sldMk cId="3365130362" sldId="285"/>
            <ac:picMk id="7" creationId="{201B4D85-AA79-4881-B2E5-C0B564540CE8}"/>
          </ac:picMkLst>
        </pc:picChg>
        <pc:picChg chg="add del mod ord">
          <ac:chgData name="Gopi Veeramani" userId="6799049e-6c7e-4c84-bab0-97f60d51e4f8" providerId="ADAL" clId="{9A7582D5-82AF-49D9-8E54-9585DACB13C4}" dt="2021-11-07T02:50:21.850" v="411" actId="478"/>
          <ac:picMkLst>
            <pc:docMk/>
            <pc:sldMk cId="3365130362" sldId="285"/>
            <ac:picMk id="16" creationId="{38B3B8C1-059E-4384-BE95-3856ACAB9DFD}"/>
          </ac:picMkLst>
        </pc:picChg>
        <pc:picChg chg="add del mod">
          <ac:chgData name="Gopi Veeramani" userId="6799049e-6c7e-4c84-bab0-97f60d51e4f8" providerId="ADAL" clId="{9A7582D5-82AF-49D9-8E54-9585DACB13C4}" dt="2021-11-07T02:51:37.222" v="426" actId="478"/>
          <ac:picMkLst>
            <pc:docMk/>
            <pc:sldMk cId="3365130362" sldId="285"/>
            <ac:picMk id="20" creationId="{10C496BD-5749-475B-8F5C-C0667DE80CAB}"/>
          </ac:picMkLst>
        </pc:picChg>
        <pc:picChg chg="add del mod">
          <ac:chgData name="Gopi Veeramani" userId="6799049e-6c7e-4c84-bab0-97f60d51e4f8" providerId="ADAL" clId="{9A7582D5-82AF-49D9-8E54-9585DACB13C4}" dt="2021-11-07T03:14:30.274" v="573" actId="478"/>
          <ac:picMkLst>
            <pc:docMk/>
            <pc:sldMk cId="3365130362" sldId="285"/>
            <ac:picMk id="22" creationId="{60E1FF80-7BBF-4A84-A29E-1AE97B84E4D3}"/>
          </ac:picMkLst>
        </pc:picChg>
        <pc:picChg chg="add del mod">
          <ac:chgData name="Gopi Veeramani" userId="6799049e-6c7e-4c84-bab0-97f60d51e4f8" providerId="ADAL" clId="{9A7582D5-82AF-49D9-8E54-9585DACB13C4}" dt="2021-11-08T07:37:35.963" v="1157" actId="478"/>
          <ac:picMkLst>
            <pc:docMk/>
            <pc:sldMk cId="3365130362" sldId="285"/>
            <ac:picMk id="25" creationId="{0CB440CB-DC48-4E06-9D07-97160828A810}"/>
          </ac:picMkLst>
        </pc:picChg>
        <pc:picChg chg="add del mod ord modCrop">
          <ac:chgData name="Gopi Veeramani" userId="6799049e-6c7e-4c84-bab0-97f60d51e4f8" providerId="ADAL" clId="{9A7582D5-82AF-49D9-8E54-9585DACB13C4}" dt="2021-11-07T03:40:49.986" v="762" actId="478"/>
          <ac:picMkLst>
            <pc:docMk/>
            <pc:sldMk cId="3365130362" sldId="285"/>
            <ac:picMk id="39" creationId="{99D48B07-2624-4741-822E-AF222EF02D35}"/>
          </ac:picMkLst>
        </pc:picChg>
        <pc:picChg chg="add mod">
          <ac:chgData name="Gopi Veeramani" userId="6799049e-6c7e-4c84-bab0-97f60d51e4f8" providerId="ADAL" clId="{9A7582D5-82AF-49D9-8E54-9585DACB13C4}" dt="2021-11-08T08:11:29.764" v="1383" actId="1076"/>
          <ac:picMkLst>
            <pc:docMk/>
            <pc:sldMk cId="3365130362" sldId="285"/>
            <ac:picMk id="43" creationId="{EBCF3115-C834-4AD8-A2CF-EB86B7E88DED}"/>
          </ac:picMkLst>
        </pc:picChg>
        <pc:cxnChg chg="add del mod">
          <ac:chgData name="Gopi Veeramani" userId="6799049e-6c7e-4c84-bab0-97f60d51e4f8" providerId="ADAL" clId="{9A7582D5-82AF-49D9-8E54-9585DACB13C4}" dt="2021-11-08T07:39:10.663" v="1177" actId="478"/>
          <ac:cxnSpMkLst>
            <pc:docMk/>
            <pc:sldMk cId="3365130362" sldId="285"/>
            <ac:cxnSpMk id="7" creationId="{7A1B8382-0883-44EF-92D0-120D2CD74D5C}"/>
          </ac:cxnSpMkLst>
        </pc:cxnChg>
        <pc:cxnChg chg="add del">
          <ac:chgData name="Gopi Veeramani" userId="6799049e-6c7e-4c84-bab0-97f60d51e4f8" providerId="ADAL" clId="{9A7582D5-82AF-49D9-8E54-9585DACB13C4}" dt="2021-11-07T02:46:29.517" v="402" actId="11529"/>
          <ac:cxnSpMkLst>
            <pc:docMk/>
            <pc:sldMk cId="3365130362" sldId="285"/>
            <ac:cxnSpMk id="9" creationId="{3EFE232B-0CFF-4B05-BEE0-C46F607EFFFF}"/>
          </ac:cxnSpMkLst>
        </pc:cxnChg>
        <pc:cxnChg chg="add del mod">
          <ac:chgData name="Gopi Veeramani" userId="6799049e-6c7e-4c84-bab0-97f60d51e4f8" providerId="ADAL" clId="{9A7582D5-82AF-49D9-8E54-9585DACB13C4}" dt="2021-11-08T08:00:39.851" v="1364" actId="478"/>
          <ac:cxnSpMkLst>
            <pc:docMk/>
            <pc:sldMk cId="3365130362" sldId="285"/>
            <ac:cxnSpMk id="10" creationId="{EFE9F78B-C0B2-4CE2-8D4C-5C1A55CCB0DA}"/>
          </ac:cxnSpMkLst>
        </pc:cxnChg>
        <pc:cxnChg chg="add del">
          <ac:chgData name="Gopi Veeramani" userId="6799049e-6c7e-4c84-bab0-97f60d51e4f8" providerId="ADAL" clId="{9A7582D5-82AF-49D9-8E54-9585DACB13C4}" dt="2021-11-07T02:46:28.673" v="399" actId="11529"/>
          <ac:cxnSpMkLst>
            <pc:docMk/>
            <pc:sldMk cId="3365130362" sldId="285"/>
            <ac:cxnSpMk id="12" creationId="{3CCDD5EE-862C-4ADA-B53C-A9E7218CA7E0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14" creationId="{270C6400-6D8F-4CC9-9C80-9254D4ED62D7}"/>
          </ac:cxnSpMkLst>
        </pc:cxnChg>
        <pc:cxnChg chg="add del mod">
          <ac:chgData name="Gopi Veeramani" userId="6799049e-6c7e-4c84-bab0-97f60d51e4f8" providerId="ADAL" clId="{9A7582D5-82AF-49D9-8E54-9585DACB13C4}" dt="2021-11-07T03:14:48.942" v="579" actId="478"/>
          <ac:cxnSpMkLst>
            <pc:docMk/>
            <pc:sldMk cId="3365130362" sldId="285"/>
            <ac:cxnSpMk id="14" creationId="{F9029816-EEAF-40C5-96FD-A9F0A3DDF937}"/>
          </ac:cxnSpMkLst>
        </pc:cxnChg>
        <pc:cxnChg chg="add del">
          <ac:chgData name="Gopi Veeramani" userId="6799049e-6c7e-4c84-bab0-97f60d51e4f8" providerId="ADAL" clId="{9A7582D5-82AF-49D9-8E54-9585DACB13C4}" dt="2021-11-08T07:40:07.618" v="1184" actId="11529"/>
          <ac:cxnSpMkLst>
            <pc:docMk/>
            <pc:sldMk cId="3365130362" sldId="285"/>
            <ac:cxnSpMk id="17" creationId="{FB35FFE8-212C-4146-ADD4-FF199CBAEB4D}"/>
          </ac:cxnSpMkLst>
        </pc:cxnChg>
        <pc:cxnChg chg="add del">
          <ac:chgData name="Gopi Veeramani" userId="6799049e-6c7e-4c84-bab0-97f60d51e4f8" providerId="ADAL" clId="{9A7582D5-82AF-49D9-8E54-9585DACB13C4}" dt="2021-11-08T07:40:16.614" v="1186" actId="11529"/>
          <ac:cxnSpMkLst>
            <pc:docMk/>
            <pc:sldMk cId="3365130362" sldId="285"/>
            <ac:cxnSpMk id="19" creationId="{4A89E0F9-84A6-4281-859C-182FB343D926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21" creationId="{DE099B28-7A93-45D7-ADAB-9912B1924A6F}"/>
          </ac:cxnSpMkLst>
        </pc:cxnChg>
        <pc:cxnChg chg="add del mod">
          <ac:chgData name="Gopi Veeramani" userId="6799049e-6c7e-4c84-bab0-97f60d51e4f8" providerId="ADAL" clId="{9A7582D5-82AF-49D9-8E54-9585DACB13C4}" dt="2021-11-07T03:41:12.310" v="768" actId="478"/>
          <ac:cxnSpMkLst>
            <pc:docMk/>
            <pc:sldMk cId="3365130362" sldId="285"/>
            <ac:cxnSpMk id="27" creationId="{7715B89C-D9D7-4802-B4B4-6409673C65B2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29" creationId="{97A4EFD9-2271-4AB6-ABAA-05F23B6F4B6D}"/>
          </ac:cxnSpMkLst>
        </pc:cxnChg>
        <pc:cxnChg chg="add del mod">
          <ac:chgData name="Gopi Veeramani" userId="6799049e-6c7e-4c84-bab0-97f60d51e4f8" providerId="ADAL" clId="{9A7582D5-82AF-49D9-8E54-9585DACB13C4}" dt="2021-11-08T07:40:38.097" v="1188" actId="478"/>
          <ac:cxnSpMkLst>
            <pc:docMk/>
            <pc:sldMk cId="3365130362" sldId="285"/>
            <ac:cxnSpMk id="45" creationId="{B774C3D4-98FA-43C2-B9CD-B66057C968E6}"/>
          </ac:cxnSpMkLst>
        </pc:cxnChg>
      </pc:sldChg>
      <pc:sldChg chg="addSp delSp modSp add del mod modClrScheme chgLayout">
        <pc:chgData name="Gopi Veeramani" userId="6799049e-6c7e-4c84-bab0-97f60d51e4f8" providerId="ADAL" clId="{9A7582D5-82AF-49D9-8E54-9585DACB13C4}" dt="2021-11-07T03:13:54.229" v="572" actId="47"/>
        <pc:sldMkLst>
          <pc:docMk/>
          <pc:sldMk cId="4248060565" sldId="286"/>
        </pc:sldMkLst>
        <pc:spChg chg="add del mod">
          <ac:chgData name="Gopi Veeramani" userId="6799049e-6c7e-4c84-bab0-97f60d51e4f8" providerId="ADAL" clId="{9A7582D5-82AF-49D9-8E54-9585DACB13C4}" dt="2021-11-07T02:53:50.275" v="438" actId="22"/>
          <ac:spMkLst>
            <pc:docMk/>
            <pc:sldMk cId="4248060565" sldId="286"/>
            <ac:spMk id="3" creationId="{7E220E89-07C5-47C0-AB3A-F2522B158CC0}"/>
          </ac:spMkLst>
        </pc:spChg>
        <pc:spChg chg="mod ord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4" creationId="{7DB4FF78-97A0-4145-8236-8D3F57D00844}"/>
          </ac:spMkLst>
        </pc:spChg>
        <pc:spChg chg="add del mod">
          <ac:chgData name="Gopi Veeramani" userId="6799049e-6c7e-4c84-bab0-97f60d51e4f8" providerId="ADAL" clId="{9A7582D5-82AF-49D9-8E54-9585DACB13C4}" dt="2021-11-07T02:59:53.336" v="480"/>
          <ac:spMkLst>
            <pc:docMk/>
            <pc:sldMk cId="4248060565" sldId="286"/>
            <ac:spMk id="44" creationId="{1098EA7D-DBD9-43F2-A0F9-75D54592C989}"/>
          </ac:spMkLst>
        </pc:spChg>
        <pc:spChg chg="add mod ord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45" creationId="{43C19C78-EBC9-453A-BAC3-AE350A6EB7F7}"/>
          </ac:spMkLst>
        </pc:spChg>
        <pc:spChg chg="add del mod">
          <ac:chgData name="Gopi Veeramani" userId="6799049e-6c7e-4c84-bab0-97f60d51e4f8" providerId="ADAL" clId="{9A7582D5-82AF-49D9-8E54-9585DACB13C4}" dt="2021-11-07T03:12:13.273" v="550" actId="478"/>
          <ac:spMkLst>
            <pc:docMk/>
            <pc:sldMk cId="4248060565" sldId="286"/>
            <ac:spMk id="73" creationId="{490B91CC-9FF1-4B40-9556-7F01C1267E73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79" creationId="{B78F9B04-72AF-4851-83AA-74518D978A7A}"/>
          </ac:spMkLst>
        </pc:spChg>
        <pc:spChg chg="add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1" creationId="{D63AFAA2-8222-4D0C-B48A-FDB436C9DCAB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3" creationId="{20D3D1BB-B312-4B11-90C9-B6D85F22D5CA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4" creationId="{7D93AC6E-3AED-4E7F-A15D-2948F4A11505}"/>
          </ac:spMkLst>
        </pc:spChg>
        <pc:spChg chg="add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5" creationId="{9C9A2CEC-0B54-4968-8197-7495518F8694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7" creationId="{7D93AC6E-3AED-4E7F-A15D-2948F4A11505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8" creationId="{9C9A2CEC-0B54-4968-8197-7495518F8694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9" creationId="{20D3D1BB-B312-4B11-90C9-B6D85F22D5CA}"/>
          </ac:spMkLst>
        </pc:spChg>
        <pc:picChg chg="add del">
          <ac:chgData name="Gopi Veeramani" userId="6799049e-6c7e-4c84-bab0-97f60d51e4f8" providerId="ADAL" clId="{9A7582D5-82AF-49D9-8E54-9585DACB13C4}" dt="2021-11-07T02:53:48.547" v="437" actId="478"/>
          <ac:picMkLst>
            <pc:docMk/>
            <pc:sldMk cId="4248060565" sldId="286"/>
            <ac:picMk id="6" creationId="{8F8C4DAF-4FA2-4731-B20F-8D0D469EBDC5}"/>
          </ac:picMkLst>
        </pc:picChg>
        <pc:picChg chg="del">
          <ac:chgData name="Gopi Veeramani" userId="6799049e-6c7e-4c84-bab0-97f60d51e4f8" providerId="ADAL" clId="{9A7582D5-82AF-49D9-8E54-9585DACB13C4}" dt="2021-11-07T02:53:41.617" v="435" actId="478"/>
          <ac:picMkLst>
            <pc:docMk/>
            <pc:sldMk cId="4248060565" sldId="286"/>
            <ac:picMk id="7" creationId="{201B4D85-AA79-4881-B2E5-C0B564540CE8}"/>
          </ac:picMkLst>
        </pc:picChg>
        <pc:picChg chg="add del mod ord modCrop">
          <ac:chgData name="Gopi Veeramani" userId="6799049e-6c7e-4c84-bab0-97f60d51e4f8" providerId="ADAL" clId="{9A7582D5-82AF-49D9-8E54-9585DACB13C4}" dt="2021-11-07T03:13:39.468" v="570" actId="478"/>
          <ac:picMkLst>
            <pc:docMk/>
            <pc:sldMk cId="4248060565" sldId="286"/>
            <ac:picMk id="9" creationId="{9E845CA5-24C3-4477-8F05-EA9A24F21CEE}"/>
          </ac:picMkLst>
        </pc:picChg>
        <pc:picChg chg="del mod">
          <ac:chgData name="Gopi Veeramani" userId="6799049e-6c7e-4c84-bab0-97f60d51e4f8" providerId="ADAL" clId="{9A7582D5-82AF-49D9-8E54-9585DACB13C4}" dt="2021-11-07T03:06:36.963" v="499" actId="478"/>
          <ac:picMkLst>
            <pc:docMk/>
            <pc:sldMk cId="4248060565" sldId="286"/>
            <ac:picMk id="22" creationId="{60E1FF80-7BBF-4A84-A29E-1AE97B84E4D3}"/>
          </ac:picMkLst>
        </pc:picChg>
        <pc:picChg chg="add mod ord">
          <ac:chgData name="Gopi Veeramani" userId="6799049e-6c7e-4c84-bab0-97f60d51e4f8" providerId="ADAL" clId="{9A7582D5-82AF-49D9-8E54-9585DACB13C4}" dt="2021-11-07T03:13:44.886" v="571" actId="14100"/>
          <ac:picMkLst>
            <pc:docMk/>
            <pc:sldMk cId="4248060565" sldId="286"/>
            <ac:picMk id="47" creationId="{4F480E92-6261-4C26-9E58-B3FC1D11AE29}"/>
          </ac:picMkLst>
        </pc:picChg>
        <pc:picChg chg="add del mod ord">
          <ac:chgData name="Gopi Veeramani" userId="6799049e-6c7e-4c84-bab0-97f60d51e4f8" providerId="ADAL" clId="{9A7582D5-82AF-49D9-8E54-9585DACB13C4}" dt="2021-11-07T03:13:27.348" v="555" actId="1076"/>
          <ac:picMkLst>
            <pc:docMk/>
            <pc:sldMk cId="4248060565" sldId="286"/>
            <ac:picMk id="74" creationId="{8E59B0DC-73DD-4647-B16F-093478A1AC0E}"/>
          </ac:picMkLst>
        </pc:picChg>
        <pc:cxnChg chg="add del mod">
          <ac:chgData name="Gopi Veeramani" userId="6799049e-6c7e-4c84-bab0-97f60d51e4f8" providerId="ADAL" clId="{9A7582D5-82AF-49D9-8E54-9585DACB13C4}" dt="2021-11-07T02:55:14.362" v="445" actId="478"/>
          <ac:cxnSpMkLst>
            <pc:docMk/>
            <pc:sldMk cId="4248060565" sldId="286"/>
            <ac:cxnSpMk id="11" creationId="{C581ADB1-5526-4136-92D4-FABE92289540}"/>
          </ac:cxnSpMkLst>
        </pc:cxnChg>
        <pc:cxnChg chg="del">
          <ac:chgData name="Gopi Veeramani" userId="6799049e-6c7e-4c84-bab0-97f60d51e4f8" providerId="ADAL" clId="{9A7582D5-82AF-49D9-8E54-9585DACB13C4}" dt="2021-11-07T02:54:48.236" v="442" actId="478"/>
          <ac:cxnSpMkLst>
            <pc:docMk/>
            <pc:sldMk cId="4248060565" sldId="286"/>
            <ac:cxnSpMk id="14" creationId="{F9029816-EEAF-40C5-96FD-A9F0A3DDF937}"/>
          </ac:cxnSpMkLst>
        </pc:cxnChg>
        <pc:cxnChg chg="add del mod">
          <ac:chgData name="Gopi Veeramani" userId="6799049e-6c7e-4c84-bab0-97f60d51e4f8" providerId="ADAL" clId="{9A7582D5-82AF-49D9-8E54-9585DACB13C4}" dt="2021-11-07T02:55:53.014" v="452" actId="478"/>
          <ac:cxnSpMkLst>
            <pc:docMk/>
            <pc:sldMk cId="4248060565" sldId="286"/>
            <ac:cxnSpMk id="15" creationId="{7C0FF6F6-079A-43D5-BE73-AE7D89306F54}"/>
          </ac:cxnSpMkLst>
        </pc:cxnChg>
        <pc:cxnChg chg="add del">
          <ac:chgData name="Gopi Veeramani" userId="6799049e-6c7e-4c84-bab0-97f60d51e4f8" providerId="ADAL" clId="{9A7582D5-82AF-49D9-8E54-9585DACB13C4}" dt="2021-11-07T02:56:01.118" v="454" actId="478"/>
          <ac:cxnSpMkLst>
            <pc:docMk/>
            <pc:sldMk cId="4248060565" sldId="286"/>
            <ac:cxnSpMk id="23" creationId="{CB728CF1-D88B-4827-80BD-3FE8B05843EF}"/>
          </ac:cxnSpMkLst>
        </pc:cxnChg>
        <pc:cxnChg chg="add del mod">
          <ac:chgData name="Gopi Veeramani" userId="6799049e-6c7e-4c84-bab0-97f60d51e4f8" providerId="ADAL" clId="{9A7582D5-82AF-49D9-8E54-9585DACB13C4}" dt="2021-11-07T02:56:42.974" v="459" actId="478"/>
          <ac:cxnSpMkLst>
            <pc:docMk/>
            <pc:sldMk cId="4248060565" sldId="286"/>
            <ac:cxnSpMk id="25" creationId="{8F4FA41E-3E14-4DEE-9126-D15A3295E51D}"/>
          </ac:cxnSpMkLst>
        </pc:cxnChg>
        <pc:cxnChg chg="add del">
          <ac:chgData name="Gopi Veeramani" userId="6799049e-6c7e-4c84-bab0-97f60d51e4f8" providerId="ADAL" clId="{9A7582D5-82AF-49D9-8E54-9585DACB13C4}" dt="2021-11-07T02:56:52.674" v="461" actId="478"/>
          <ac:cxnSpMkLst>
            <pc:docMk/>
            <pc:sldMk cId="4248060565" sldId="286"/>
            <ac:cxnSpMk id="28" creationId="{0EB96840-5EBD-455F-A464-A4D8B175B4FC}"/>
          </ac:cxnSpMkLst>
        </pc:cxnChg>
        <pc:cxnChg chg="add del mod">
          <ac:chgData name="Gopi Veeramani" userId="6799049e-6c7e-4c84-bab0-97f60d51e4f8" providerId="ADAL" clId="{9A7582D5-82AF-49D9-8E54-9585DACB13C4}" dt="2021-11-07T02:57:22.285" v="465" actId="478"/>
          <ac:cxnSpMkLst>
            <pc:docMk/>
            <pc:sldMk cId="4248060565" sldId="286"/>
            <ac:cxnSpMk id="30" creationId="{E0404AD8-5E3D-4D2C-B919-A53D578AE874}"/>
          </ac:cxnSpMkLst>
        </pc:cxnChg>
        <pc:cxnChg chg="add del mod">
          <ac:chgData name="Gopi Veeramani" userId="6799049e-6c7e-4c84-bab0-97f60d51e4f8" providerId="ADAL" clId="{9A7582D5-82AF-49D9-8E54-9585DACB13C4}" dt="2021-11-07T02:58:20.660" v="472" actId="478"/>
          <ac:cxnSpMkLst>
            <pc:docMk/>
            <pc:sldMk cId="4248060565" sldId="286"/>
            <ac:cxnSpMk id="33" creationId="{BF57804E-A5F0-45B0-9950-0839ECD12977}"/>
          </ac:cxnSpMkLst>
        </pc:cxnChg>
        <pc:cxnChg chg="add del mod">
          <ac:chgData name="Gopi Veeramani" userId="6799049e-6c7e-4c84-bab0-97f60d51e4f8" providerId="ADAL" clId="{9A7582D5-82AF-49D9-8E54-9585DACB13C4}" dt="2021-11-07T03:07:13.974" v="507" actId="478"/>
          <ac:cxnSpMkLst>
            <pc:docMk/>
            <pc:sldMk cId="4248060565" sldId="286"/>
            <ac:cxnSpMk id="40" creationId="{7906508E-8C79-48C2-883E-00B372A5F84D}"/>
          </ac:cxnSpMkLst>
        </pc:cxnChg>
        <pc:cxnChg chg="add del mod">
          <ac:chgData name="Gopi Veeramani" userId="6799049e-6c7e-4c84-bab0-97f60d51e4f8" providerId="ADAL" clId="{9A7582D5-82AF-49D9-8E54-9585DACB13C4}" dt="2021-11-07T03:08:30.952" v="519" actId="478"/>
          <ac:cxnSpMkLst>
            <pc:docMk/>
            <pc:sldMk cId="4248060565" sldId="286"/>
            <ac:cxnSpMk id="51" creationId="{C3DDCE8F-B463-4C34-8AF9-29A9CC858C12}"/>
          </ac:cxnSpMkLst>
        </pc:cxnChg>
        <pc:cxnChg chg="add del mod">
          <ac:chgData name="Gopi Veeramani" userId="6799049e-6c7e-4c84-bab0-97f60d51e4f8" providerId="ADAL" clId="{9A7582D5-82AF-49D9-8E54-9585DACB13C4}" dt="2021-11-07T03:13:31.311" v="569" actId="11529"/>
          <ac:cxnSpMkLst>
            <pc:docMk/>
            <pc:sldMk cId="4248060565" sldId="286"/>
            <ac:cxnSpMk id="58" creationId="{AA799EF6-DF81-4445-8126-1599A91F740E}"/>
          </ac:cxnSpMkLst>
        </pc:cxnChg>
        <pc:cxnChg chg="add del mod">
          <ac:chgData name="Gopi Veeramani" userId="6799049e-6c7e-4c84-bab0-97f60d51e4f8" providerId="ADAL" clId="{9A7582D5-82AF-49D9-8E54-9585DACB13C4}" dt="2021-11-07T03:13:29.769" v="562" actId="11529"/>
          <ac:cxnSpMkLst>
            <pc:docMk/>
            <pc:sldMk cId="4248060565" sldId="286"/>
            <ac:cxnSpMk id="65" creationId="{60B21B03-539B-46F7-A4D8-DC7D7E30EC7D}"/>
          </ac:cxnSpMkLst>
        </pc:cxnChg>
        <pc:cxnChg chg="add del">
          <ac:chgData name="Gopi Veeramani" userId="6799049e-6c7e-4c84-bab0-97f60d51e4f8" providerId="ADAL" clId="{9A7582D5-82AF-49D9-8E54-9585DACB13C4}" dt="2021-11-07T03:12:14.979" v="552" actId="11529"/>
          <ac:cxnSpMkLst>
            <pc:docMk/>
            <pc:sldMk cId="4248060565" sldId="286"/>
            <ac:cxnSpMk id="71" creationId="{24D292A5-2AE5-4048-9309-488C6F23DF1B}"/>
          </ac:cxnSpMkLst>
        </pc:cxnChg>
      </pc:sldChg>
      <pc:sldChg chg="addSp delSp modSp add mod ord">
        <pc:chgData name="Gopi Veeramani" userId="6799049e-6c7e-4c84-bab0-97f60d51e4f8" providerId="ADAL" clId="{9A7582D5-82AF-49D9-8E54-9585DACB13C4}" dt="2021-11-09T14:50:11.511" v="1718" actId="20577"/>
        <pc:sldMkLst>
          <pc:docMk/>
          <pc:sldMk cId="40821238" sldId="287"/>
        </pc:sldMkLst>
        <pc:spChg chg="add del mod">
          <ac:chgData name="Gopi Veeramani" userId="6799049e-6c7e-4c84-bab0-97f60d51e4f8" providerId="ADAL" clId="{9A7582D5-82AF-49D9-8E54-9585DACB13C4}" dt="2021-11-07T03:01:49.183" v="498" actId="478"/>
          <ac:spMkLst>
            <pc:docMk/>
            <pc:sldMk cId="40821238" sldId="287"/>
            <ac:spMk id="3" creationId="{4D03F716-6258-44FE-908F-34E5955F2924}"/>
          </ac:spMkLst>
        </pc:spChg>
        <pc:spChg chg="add del mod">
          <ac:chgData name="Gopi Veeramani" userId="6799049e-6c7e-4c84-bab0-97f60d51e4f8" providerId="ADAL" clId="{9A7582D5-82AF-49D9-8E54-9585DACB13C4}" dt="2021-11-07T03:46:17.632" v="809" actId="478"/>
          <ac:spMkLst>
            <pc:docMk/>
            <pc:sldMk cId="40821238" sldId="287"/>
            <ac:spMk id="7" creationId="{2CDD3F86-AFB0-4647-9F07-24BD6B02289C}"/>
          </ac:spMkLst>
        </pc:spChg>
        <pc:spChg chg="add del mod">
          <ac:chgData name="Gopi Veeramani" userId="6799049e-6c7e-4c84-bab0-97f60d51e4f8" providerId="ADAL" clId="{9A7582D5-82AF-49D9-8E54-9585DACB13C4}" dt="2021-11-08T10:50:31.720" v="1509" actId="478"/>
          <ac:spMkLst>
            <pc:docMk/>
            <pc:sldMk cId="40821238" sldId="287"/>
            <ac:spMk id="9" creationId="{C892BCD6-0E97-4E02-B38E-4F3B306ABFAA}"/>
          </ac:spMkLst>
        </pc:spChg>
        <pc:spChg chg="add mod">
          <ac:chgData name="Gopi Veeramani" userId="6799049e-6c7e-4c84-bab0-97f60d51e4f8" providerId="ADAL" clId="{9A7582D5-82AF-49D9-8E54-9585DACB13C4}" dt="2021-11-09T14:50:11.511" v="1718" actId="20577"/>
          <ac:spMkLst>
            <pc:docMk/>
            <pc:sldMk cId="40821238" sldId="287"/>
            <ac:spMk id="28" creationId="{31127BAF-581B-45FE-AAEB-55E280CB1276}"/>
          </ac:spMkLst>
        </pc:spChg>
        <pc:spChg chg="add mod">
          <ac:chgData name="Gopi Veeramani" userId="6799049e-6c7e-4c84-bab0-97f60d51e4f8" providerId="ADAL" clId="{9A7582D5-82AF-49D9-8E54-9585DACB13C4}" dt="2021-11-08T10:51:22.724" v="1513" actId="1076"/>
          <ac:spMkLst>
            <pc:docMk/>
            <pc:sldMk cId="40821238" sldId="287"/>
            <ac:spMk id="31" creationId="{468D6977-B064-42C2-8FE2-1EE39D87BB7E}"/>
          </ac:spMkLst>
        </pc:spChg>
        <pc:spChg chg="add mod">
          <ac:chgData name="Gopi Veeramani" userId="6799049e-6c7e-4c84-bab0-97f60d51e4f8" providerId="ADAL" clId="{9A7582D5-82AF-49D9-8E54-9585DACB13C4}" dt="2021-11-08T10:51:22.724" v="1513" actId="1076"/>
          <ac:spMkLst>
            <pc:docMk/>
            <pc:sldMk cId="40821238" sldId="287"/>
            <ac:spMk id="32" creationId="{F6A360BE-9EC5-4EF8-8B79-1DC0535BFB13}"/>
          </ac:spMkLst>
        </pc:spChg>
        <pc:spChg chg="del mod">
          <ac:chgData name="Gopi Veeramani" userId="6799049e-6c7e-4c84-bab0-97f60d51e4f8" providerId="ADAL" clId="{9A7582D5-82AF-49D9-8E54-9585DACB13C4}" dt="2021-11-08T07:48:34.377" v="1214" actId="478"/>
          <ac:spMkLst>
            <pc:docMk/>
            <pc:sldMk cId="40821238" sldId="287"/>
            <ac:spMk id="45" creationId="{43C19C78-EBC9-453A-BAC3-AE350A6EB7F7}"/>
          </ac:spMkLst>
        </pc:spChg>
        <pc:picChg chg="add mod">
          <ac:chgData name="Gopi Veeramani" userId="6799049e-6c7e-4c84-bab0-97f60d51e4f8" providerId="ADAL" clId="{9A7582D5-82AF-49D9-8E54-9585DACB13C4}" dt="2021-11-08T10:44:21.261" v="1503" actId="1076"/>
          <ac:picMkLst>
            <pc:docMk/>
            <pc:sldMk cId="40821238" sldId="287"/>
            <ac:picMk id="3" creationId="{D720CCDF-0D32-4956-BE16-BA06D8286181}"/>
          </ac:picMkLst>
        </pc:picChg>
        <pc:picChg chg="add del mod">
          <ac:chgData name="Gopi Veeramani" userId="6799049e-6c7e-4c84-bab0-97f60d51e4f8" providerId="ADAL" clId="{9A7582D5-82AF-49D9-8E54-9585DACB13C4}" dt="2021-11-07T03:46:09.357" v="808" actId="478"/>
          <ac:picMkLst>
            <pc:docMk/>
            <pc:sldMk cId="40821238" sldId="287"/>
            <ac:picMk id="9" creationId="{9E845CA5-24C3-4477-8F05-EA9A24F21CEE}"/>
          </ac:picMkLst>
        </pc:picChg>
        <pc:picChg chg="add del mod">
          <ac:chgData name="Gopi Veeramani" userId="6799049e-6c7e-4c84-bab0-97f60d51e4f8" providerId="ADAL" clId="{9A7582D5-82AF-49D9-8E54-9585DACB13C4}" dt="2021-11-07T03:46:07.906" v="807" actId="478"/>
          <ac:picMkLst>
            <pc:docMk/>
            <pc:sldMk cId="40821238" sldId="287"/>
            <ac:picMk id="10" creationId="{D5B456A7-EF58-4C30-8798-6AC4C0D45ADD}"/>
          </ac:picMkLst>
        </pc:picChg>
        <pc:picChg chg="add mod">
          <ac:chgData name="Gopi Veeramani" userId="6799049e-6c7e-4c84-bab0-97f60d51e4f8" providerId="ADAL" clId="{9A7582D5-82AF-49D9-8E54-9585DACB13C4}" dt="2021-11-08T10:44:21.261" v="1503" actId="1076"/>
          <ac:picMkLst>
            <pc:docMk/>
            <pc:sldMk cId="40821238" sldId="287"/>
            <ac:picMk id="11" creationId="{1C584891-BE16-4C7C-9B42-2FD856D8F9F0}"/>
          </ac:picMkLst>
        </pc:picChg>
        <pc:picChg chg="del mod">
          <ac:chgData name="Gopi Veeramani" userId="6799049e-6c7e-4c84-bab0-97f60d51e4f8" providerId="ADAL" clId="{9A7582D5-82AF-49D9-8E54-9585DACB13C4}" dt="2021-11-08T07:46:33.702" v="1199" actId="478"/>
          <ac:picMkLst>
            <pc:docMk/>
            <pc:sldMk cId="40821238" sldId="287"/>
            <ac:picMk id="22" creationId="{60E1FF80-7BBF-4A84-A29E-1AE97B84E4D3}"/>
          </ac:picMkLst>
        </pc:picChg>
        <pc:picChg chg="add mod">
          <ac:chgData name="Gopi Veeramani" userId="6799049e-6c7e-4c84-bab0-97f60d51e4f8" providerId="ADAL" clId="{9A7582D5-82AF-49D9-8E54-9585DACB13C4}" dt="2021-11-08T10:51:44.265" v="1515" actId="14100"/>
          <ac:picMkLst>
            <pc:docMk/>
            <pc:sldMk cId="40821238" sldId="287"/>
            <ac:picMk id="26" creationId="{0E14C2B4-56F5-43E9-AE52-252BA3AA5AD1}"/>
          </ac:picMkLst>
        </pc:picChg>
        <pc:cxnChg chg="add del mod">
          <ac:chgData name="Gopi Veeramani" userId="6799049e-6c7e-4c84-bab0-97f60d51e4f8" providerId="ADAL" clId="{9A7582D5-82AF-49D9-8E54-9585DACB13C4}" dt="2021-11-08T07:54:04.905" v="1279" actId="478"/>
          <ac:cxnSpMkLst>
            <pc:docMk/>
            <pc:sldMk cId="40821238" sldId="287"/>
            <ac:cxnSpMk id="10" creationId="{C03E71D0-6CE4-41E7-BBF6-EB5E19D3E8D9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2" creationId="{C8264D25-EA18-49FE-856E-0426FAEED981}"/>
          </ac:cxnSpMkLst>
        </pc:cxnChg>
        <pc:cxnChg chg="add del mod">
          <ac:chgData name="Gopi Veeramani" userId="6799049e-6c7e-4c84-bab0-97f60d51e4f8" providerId="ADAL" clId="{9A7582D5-82AF-49D9-8E54-9585DACB13C4}" dt="2021-11-08T07:46:38.736" v="1200" actId="478"/>
          <ac:cxnSpMkLst>
            <pc:docMk/>
            <pc:sldMk cId="40821238" sldId="287"/>
            <ac:cxnSpMk id="13" creationId="{EB3BE0BF-71D1-44BA-AD6E-1695A2B84C23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4" creationId="{18E112F6-D98A-47AB-8B12-F93D5AB24D30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9" creationId="{C33A0DC2-0652-496E-A679-F2C1B352AE48}"/>
          </ac:cxnSpMkLst>
        </pc:cxnChg>
        <pc:cxnChg chg="add mod">
          <ac:chgData name="Gopi Veeramani" userId="6799049e-6c7e-4c84-bab0-97f60d51e4f8" providerId="ADAL" clId="{9A7582D5-82AF-49D9-8E54-9585DACB13C4}" dt="2021-11-08T10:51:22.724" v="1513" actId="1076"/>
          <ac:cxnSpMkLst>
            <pc:docMk/>
            <pc:sldMk cId="40821238" sldId="287"/>
            <ac:cxnSpMk id="29" creationId="{7293A1DA-DACA-45EB-AF2D-6DBFCF13D766}"/>
          </ac:cxnSpMkLst>
        </pc:cxnChg>
        <pc:cxnChg chg="add mod">
          <ac:chgData name="Gopi Veeramani" userId="6799049e-6c7e-4c84-bab0-97f60d51e4f8" providerId="ADAL" clId="{9A7582D5-82AF-49D9-8E54-9585DACB13C4}" dt="2021-11-08T10:51:22.724" v="1513" actId="1076"/>
          <ac:cxnSpMkLst>
            <pc:docMk/>
            <pc:sldMk cId="40821238" sldId="287"/>
            <ac:cxnSpMk id="30" creationId="{935ED7D1-2F92-40B4-AB50-36073859E057}"/>
          </ac:cxnSpMkLst>
        </pc:cxnChg>
        <pc:cxnChg chg="del mod">
          <ac:chgData name="Gopi Veeramani" userId="6799049e-6c7e-4c84-bab0-97f60d51e4f8" providerId="ADAL" clId="{9A7582D5-82AF-49D9-8E54-9585DACB13C4}" dt="2021-11-07T03:48:03.681" v="815" actId="478"/>
          <ac:cxnSpMkLst>
            <pc:docMk/>
            <pc:sldMk cId="40821238" sldId="287"/>
            <ac:cxnSpMk id="40" creationId="{7906508E-8C79-48C2-883E-00B372A5F84D}"/>
          </ac:cxnSpMkLst>
        </pc:cxnChg>
      </pc:sldChg>
      <pc:sldChg chg="addSp modSp new del mod">
        <pc:chgData name="Gopi Veeramani" userId="6799049e-6c7e-4c84-bab0-97f60d51e4f8" providerId="ADAL" clId="{9A7582D5-82AF-49D9-8E54-9585DACB13C4}" dt="2021-11-07T06:01:52.941" v="951" actId="47"/>
        <pc:sldMkLst>
          <pc:docMk/>
          <pc:sldMk cId="709893943" sldId="288"/>
        </pc:sldMkLst>
        <pc:spChg chg="add mod">
          <ac:chgData name="Gopi Veeramani" userId="6799049e-6c7e-4c84-bab0-97f60d51e4f8" providerId="ADAL" clId="{9A7582D5-82AF-49D9-8E54-9585DACB13C4}" dt="2021-11-07T03:54:39.218" v="856" actId="20577"/>
          <ac:spMkLst>
            <pc:docMk/>
            <pc:sldMk cId="709893943" sldId="288"/>
            <ac:spMk id="3" creationId="{3BCD7C41-30E5-4E9D-BF7C-22DC80A39E7F}"/>
          </ac:spMkLst>
        </pc:spChg>
        <pc:graphicFrameChg chg="add mod modGraphic">
          <ac:chgData name="Gopi Veeramani" userId="6799049e-6c7e-4c84-bab0-97f60d51e4f8" providerId="ADAL" clId="{9A7582D5-82AF-49D9-8E54-9585DACB13C4}" dt="2021-11-07T06:00:28.016" v="940"/>
          <ac:graphicFrameMkLst>
            <pc:docMk/>
            <pc:sldMk cId="709893943" sldId="288"/>
            <ac:graphicFrameMk id="4" creationId="{5F7FE054-B095-4272-BA45-A23C65ADEC6A}"/>
          </ac:graphicFrameMkLst>
        </pc:graphicFrameChg>
      </pc:sldChg>
      <pc:sldChg chg="addSp delSp modSp add del mod">
        <pc:chgData name="Gopi Veeramani" userId="6799049e-6c7e-4c84-bab0-97f60d51e4f8" providerId="ADAL" clId="{9A7582D5-82AF-49D9-8E54-9585DACB13C4}" dt="2021-11-07T03:44:43.412" v="793" actId="47"/>
        <pc:sldMkLst>
          <pc:docMk/>
          <pc:sldMk cId="1245425233" sldId="288"/>
        </pc:sldMkLst>
        <pc:spChg chg="add del mod">
          <ac:chgData name="Gopi Veeramani" userId="6799049e-6c7e-4c84-bab0-97f60d51e4f8" providerId="ADAL" clId="{9A7582D5-82AF-49D9-8E54-9585DACB13C4}" dt="2021-11-07T03:39:13.870" v="747" actId="22"/>
          <ac:spMkLst>
            <pc:docMk/>
            <pc:sldMk cId="1245425233" sldId="288"/>
            <ac:spMk id="3" creationId="{7D0F0A25-B020-4E1B-9FB4-7CA70F6FEBAB}"/>
          </ac:spMkLst>
        </pc:spChg>
        <pc:picChg chg="add mod ord modCrop">
          <ac:chgData name="Gopi Veeramani" userId="6799049e-6c7e-4c84-bab0-97f60d51e4f8" providerId="ADAL" clId="{9A7582D5-82AF-49D9-8E54-9585DACB13C4}" dt="2021-11-07T03:40:24.872" v="759" actId="1076"/>
          <ac:picMkLst>
            <pc:docMk/>
            <pc:sldMk cId="1245425233" sldId="288"/>
            <ac:picMk id="6" creationId="{31A132C7-9427-48C1-803C-B5D8CF0AAACA}"/>
          </ac:picMkLst>
        </pc:picChg>
        <pc:picChg chg="del">
          <ac:chgData name="Gopi Veeramani" userId="6799049e-6c7e-4c84-bab0-97f60d51e4f8" providerId="ADAL" clId="{9A7582D5-82AF-49D9-8E54-9585DACB13C4}" dt="2021-11-07T03:39:11.646" v="746" actId="478"/>
          <ac:picMkLst>
            <pc:docMk/>
            <pc:sldMk cId="1245425233" sldId="288"/>
            <ac:picMk id="7" creationId="{201B4D85-AA79-4881-B2E5-C0B564540CE8}"/>
          </ac:picMkLst>
        </pc:picChg>
        <pc:picChg chg="mod">
          <ac:chgData name="Gopi Veeramani" userId="6799049e-6c7e-4c84-bab0-97f60d51e4f8" providerId="ADAL" clId="{9A7582D5-82AF-49D9-8E54-9585DACB13C4}" dt="2021-11-07T03:40:24.872" v="759" actId="1076"/>
          <ac:picMkLst>
            <pc:docMk/>
            <pc:sldMk cId="1245425233" sldId="288"/>
            <ac:picMk id="25" creationId="{0CB440CB-DC48-4E06-9D07-97160828A810}"/>
          </ac:picMkLst>
        </pc:picChg>
        <pc:cxnChg chg="add del mod">
          <ac:chgData name="Gopi Veeramani" userId="6799049e-6c7e-4c84-bab0-97f60d51e4f8" providerId="ADAL" clId="{9A7582D5-82AF-49D9-8E54-9585DACB13C4}" dt="2021-11-07T03:39:59.350" v="758" actId="478"/>
          <ac:cxnSpMkLst>
            <pc:docMk/>
            <pc:sldMk cId="1245425233" sldId="288"/>
            <ac:cxnSpMk id="12" creationId="{CD2B5D13-39C6-43D8-8E77-38DAF32294B1}"/>
          </ac:cxnSpMkLst>
        </pc:cxnChg>
        <pc:cxnChg chg="del mod">
          <ac:chgData name="Gopi Veeramani" userId="6799049e-6c7e-4c84-bab0-97f60d51e4f8" providerId="ADAL" clId="{9A7582D5-82AF-49D9-8E54-9585DACB13C4}" dt="2021-11-07T03:39:45.889" v="754" actId="478"/>
          <ac:cxnSpMkLst>
            <pc:docMk/>
            <pc:sldMk cId="1245425233" sldId="288"/>
            <ac:cxnSpMk id="27" creationId="{7715B89C-D9D7-4802-B4B4-6409673C65B2}"/>
          </ac:cxnSpMkLst>
        </pc:cxnChg>
      </pc:sldChg>
      <pc:sldChg chg="addSp delSp modSp add del mod">
        <pc:chgData name="Gopi Veeramani" userId="6799049e-6c7e-4c84-bab0-97f60d51e4f8" providerId="ADAL" clId="{9A7582D5-82AF-49D9-8E54-9585DACB13C4}" dt="2021-11-07T03:35:50.688" v="729" actId="47"/>
        <pc:sldMkLst>
          <pc:docMk/>
          <pc:sldMk cId="4215170036" sldId="288"/>
        </pc:sldMkLst>
        <pc:spChg chg="add del mod">
          <ac:chgData name="Gopi Veeramani" userId="6799049e-6c7e-4c84-bab0-97f60d51e4f8" providerId="ADAL" clId="{9A7582D5-82AF-49D9-8E54-9585DACB13C4}" dt="2021-11-07T03:26:18.983" v="637"/>
          <ac:spMkLst>
            <pc:docMk/>
            <pc:sldMk cId="4215170036" sldId="288"/>
            <ac:spMk id="6" creationId="{097F092F-A080-4A74-BB99-B1522EB6B5A8}"/>
          </ac:spMkLst>
        </pc:spChg>
        <pc:spChg chg="add del mod">
          <ac:chgData name="Gopi Veeramani" userId="6799049e-6c7e-4c84-bab0-97f60d51e4f8" providerId="ADAL" clId="{9A7582D5-82AF-49D9-8E54-9585DACB13C4}" dt="2021-11-07T03:35:11.453" v="725"/>
          <ac:spMkLst>
            <pc:docMk/>
            <pc:sldMk cId="4215170036" sldId="288"/>
            <ac:spMk id="26" creationId="{B26625D4-13B6-422A-8BEA-6B2DF78A9F6B}"/>
          </ac:spMkLst>
        </pc:spChg>
        <pc:spChg chg="mod">
          <ac:chgData name="Gopi Veeramani" userId="6799049e-6c7e-4c84-bab0-97f60d51e4f8" providerId="ADAL" clId="{9A7582D5-82AF-49D9-8E54-9585DACB13C4}" dt="2021-11-07T03:31:56.010" v="695"/>
          <ac:spMkLst>
            <pc:docMk/>
            <pc:sldMk cId="4215170036" sldId="288"/>
            <ac:spMk id="35" creationId="{04106DE3-CC6B-4F2F-9E5A-14BD7B801745}"/>
          </ac:spMkLst>
        </pc:spChg>
        <pc:picChg chg="add del mod">
          <ac:chgData name="Gopi Veeramani" userId="6799049e-6c7e-4c84-bab0-97f60d51e4f8" providerId="ADAL" clId="{9A7582D5-82AF-49D9-8E54-9585DACB13C4}" dt="2021-11-07T03:30:29.629" v="672" actId="478"/>
          <ac:picMkLst>
            <pc:docMk/>
            <pc:sldMk cId="4215170036" sldId="288"/>
            <ac:picMk id="3" creationId="{42FEDE10-F83B-4EB9-9E20-F1EA2F0A3E9C}"/>
          </ac:picMkLst>
        </pc:picChg>
        <pc:picChg chg="del">
          <ac:chgData name="Gopi Veeramani" userId="6799049e-6c7e-4c84-bab0-97f60d51e4f8" providerId="ADAL" clId="{9A7582D5-82AF-49D9-8E54-9585DACB13C4}" dt="2021-11-07T03:26:07.977" v="636" actId="478"/>
          <ac:picMkLst>
            <pc:docMk/>
            <pc:sldMk cId="4215170036" sldId="288"/>
            <ac:picMk id="7" creationId="{201B4D85-AA79-4881-B2E5-C0B564540CE8}"/>
          </ac:picMkLst>
        </pc:picChg>
        <pc:picChg chg="add del mod">
          <ac:chgData name="Gopi Veeramani" userId="6799049e-6c7e-4c84-bab0-97f60d51e4f8" providerId="ADAL" clId="{9A7582D5-82AF-49D9-8E54-9585DACB13C4}" dt="2021-11-07T03:35:05.434" v="724" actId="478"/>
          <ac:picMkLst>
            <pc:docMk/>
            <pc:sldMk cId="4215170036" sldId="288"/>
            <ac:picMk id="11" creationId="{E1D9D916-AAF1-47E6-AB6B-EC853B9D9CF3}"/>
          </ac:picMkLst>
        </pc:picChg>
        <pc:picChg chg="add mod">
          <ac:chgData name="Gopi Veeramani" userId="6799049e-6c7e-4c84-bab0-97f60d51e4f8" providerId="ADAL" clId="{9A7582D5-82AF-49D9-8E54-9585DACB13C4}" dt="2021-11-07T03:32:35.751" v="697" actId="1076"/>
          <ac:picMkLst>
            <pc:docMk/>
            <pc:sldMk cId="4215170036" sldId="288"/>
            <ac:picMk id="22" creationId="{87E9A032-82CE-4CFC-8260-60AA6D32FBF2}"/>
          </ac:picMkLst>
        </pc:picChg>
        <pc:picChg chg="del">
          <ac:chgData name="Gopi Veeramani" userId="6799049e-6c7e-4c84-bab0-97f60d51e4f8" providerId="ADAL" clId="{9A7582D5-82AF-49D9-8E54-9585DACB13C4}" dt="2021-11-07T03:25:49.036" v="631" actId="478"/>
          <ac:picMkLst>
            <pc:docMk/>
            <pc:sldMk cId="4215170036" sldId="288"/>
            <ac:picMk id="25" creationId="{0CB440CB-DC48-4E06-9D07-97160828A810}"/>
          </ac:picMkLst>
        </pc:picChg>
        <pc:picChg chg="add mod">
          <ac:chgData name="Gopi Veeramani" userId="6799049e-6c7e-4c84-bab0-97f60d51e4f8" providerId="ADAL" clId="{9A7582D5-82AF-49D9-8E54-9585DACB13C4}" dt="2021-11-07T03:35:29.233" v="728" actId="1076"/>
          <ac:picMkLst>
            <pc:docMk/>
            <pc:sldMk cId="4215170036" sldId="288"/>
            <ac:picMk id="29" creationId="{6A6885F6-F897-405F-BF64-723CAECA2F0E}"/>
          </ac:picMkLst>
        </pc:picChg>
        <pc:cxnChg chg="add del mod">
          <ac:chgData name="Gopi Veeramani" userId="6799049e-6c7e-4c84-bab0-97f60d51e4f8" providerId="ADAL" clId="{9A7582D5-82AF-49D9-8E54-9585DACB13C4}" dt="2021-11-07T03:27:16.817" v="649" actId="478"/>
          <ac:cxnSpMkLst>
            <pc:docMk/>
            <pc:sldMk cId="4215170036" sldId="288"/>
            <ac:cxnSpMk id="15" creationId="{BFF83550-C1D2-413C-B339-2AB65511ECA6}"/>
          </ac:cxnSpMkLst>
        </pc:cxnChg>
        <pc:cxnChg chg="add del mod">
          <ac:chgData name="Gopi Veeramani" userId="6799049e-6c7e-4c84-bab0-97f60d51e4f8" providerId="ADAL" clId="{9A7582D5-82AF-49D9-8E54-9585DACB13C4}" dt="2021-11-07T03:27:29.829" v="654" actId="478"/>
          <ac:cxnSpMkLst>
            <pc:docMk/>
            <pc:sldMk cId="4215170036" sldId="288"/>
            <ac:cxnSpMk id="19" creationId="{9336D3B6-7549-4009-8845-054176666CA7}"/>
          </ac:cxnSpMkLst>
        </pc:cxnChg>
        <pc:cxnChg chg="add del mod">
          <ac:chgData name="Gopi Veeramani" userId="6799049e-6c7e-4c84-bab0-97f60d51e4f8" providerId="ADAL" clId="{9A7582D5-82AF-49D9-8E54-9585DACB13C4}" dt="2021-11-07T03:35:23.096" v="727" actId="478"/>
          <ac:cxnSpMkLst>
            <pc:docMk/>
            <pc:sldMk cId="4215170036" sldId="288"/>
            <ac:cxnSpMk id="20" creationId="{2BFDEA76-4E8E-4183-8F20-EC0A53CE07B6}"/>
          </ac:cxnSpMkLst>
        </pc:cxnChg>
        <pc:cxnChg chg="del mod">
          <ac:chgData name="Gopi Veeramani" userId="6799049e-6c7e-4c84-bab0-97f60d51e4f8" providerId="ADAL" clId="{9A7582D5-82AF-49D9-8E54-9585DACB13C4}" dt="2021-11-07T03:26:49.413" v="644" actId="478"/>
          <ac:cxnSpMkLst>
            <pc:docMk/>
            <pc:sldMk cId="4215170036" sldId="288"/>
            <ac:cxnSpMk id="27" creationId="{7715B89C-D9D7-4802-B4B4-6409673C65B2}"/>
          </ac:cxnSpMkLst>
        </pc:cxnChg>
      </pc:sldChg>
      <pc:sldChg chg="addSp delSp modSp new del mod">
        <pc:chgData name="Gopi Veeramani" userId="6799049e-6c7e-4c84-bab0-97f60d51e4f8" providerId="ADAL" clId="{9A7582D5-82AF-49D9-8E54-9585DACB13C4}" dt="2021-11-07T03:55:10.664" v="860" actId="27022"/>
        <pc:sldMkLst>
          <pc:docMk/>
          <pc:sldMk cId="677260306" sldId="289"/>
        </pc:sldMkLst>
        <pc:graphicFrameChg chg="add del modGraphic">
          <ac:chgData name="Gopi Veeramani" userId="6799049e-6c7e-4c84-bab0-97f60d51e4f8" providerId="ADAL" clId="{9A7582D5-82AF-49D9-8E54-9585DACB13C4}" dt="2021-11-07T03:55:10.664" v="860" actId="27022"/>
          <ac:graphicFrameMkLst>
            <pc:docMk/>
            <pc:sldMk cId="677260306" sldId="289"/>
            <ac:graphicFrameMk id="4" creationId="{6D4E3AB8-F9DC-433C-9727-86237D456D94}"/>
          </ac:graphicFrameMkLst>
        </pc:graphicFrameChg>
      </pc:sldChg>
      <pc:sldChg chg="addSp delSp modSp add mod">
        <pc:chgData name="Gopi Veeramani" userId="6799049e-6c7e-4c84-bab0-97f60d51e4f8" providerId="ADAL" clId="{9A7582D5-82AF-49D9-8E54-9585DACB13C4}" dt="2021-11-09T13:36:28.172" v="1708" actId="1076"/>
        <pc:sldMkLst>
          <pc:docMk/>
          <pc:sldMk cId="1974252878" sldId="289"/>
        </pc:sldMkLst>
        <pc:spChg chg="mod">
          <ac:chgData name="Gopi Veeramani" userId="6799049e-6c7e-4c84-bab0-97f60d51e4f8" providerId="ADAL" clId="{9A7582D5-82AF-49D9-8E54-9585DACB13C4}" dt="2021-11-09T13:36:28.172" v="1708" actId="1076"/>
          <ac:spMkLst>
            <pc:docMk/>
            <pc:sldMk cId="1974252878" sldId="289"/>
            <ac:spMk id="3" creationId="{3BCD7C41-30E5-4E9D-BF7C-22DC80A39E7F}"/>
          </ac:spMkLst>
        </pc:spChg>
        <pc:spChg chg="add mod">
          <ac:chgData name="Gopi Veeramani" userId="6799049e-6c7e-4c84-bab0-97f60d51e4f8" providerId="ADAL" clId="{9A7582D5-82AF-49D9-8E54-9585DACB13C4}" dt="2021-11-07T06:24:19.934" v="1124" actId="14100"/>
          <ac:spMkLst>
            <pc:docMk/>
            <pc:sldMk cId="1974252878" sldId="289"/>
            <ac:spMk id="7" creationId="{F97D5775-8912-4BC5-8F09-9CDCE9AA1953}"/>
          </ac:spMkLst>
        </pc:spChg>
        <pc:spChg chg="add mod">
          <ac:chgData name="Gopi Veeramani" userId="6799049e-6c7e-4c84-bab0-97f60d51e4f8" providerId="ADAL" clId="{9A7582D5-82AF-49D9-8E54-9585DACB13C4}" dt="2021-11-07T06:17:27.941" v="1122" actId="1076"/>
          <ac:spMkLst>
            <pc:docMk/>
            <pc:sldMk cId="1974252878" sldId="289"/>
            <ac:spMk id="8" creationId="{73BC3AB2-5514-4214-9588-939D9C4FB283}"/>
          </ac:spMkLst>
        </pc:spChg>
        <pc:spChg chg="add del mod">
          <ac:chgData name="Gopi Veeramani" userId="6799049e-6c7e-4c84-bab0-97f60d51e4f8" providerId="ADAL" clId="{9A7582D5-82AF-49D9-8E54-9585DACB13C4}" dt="2021-11-07T06:23:45.181" v="1123" actId="478"/>
          <ac:spMkLst>
            <pc:docMk/>
            <pc:sldMk cId="1974252878" sldId="289"/>
            <ac:spMk id="9" creationId="{8A72627F-4C26-4C9F-BEB4-B530613D652D}"/>
          </ac:spMkLst>
        </pc:spChg>
        <pc:spChg chg="add mod">
          <ac:chgData name="Gopi Veeramani" userId="6799049e-6c7e-4c84-bab0-97f60d51e4f8" providerId="ADAL" clId="{9A7582D5-82AF-49D9-8E54-9585DACB13C4}" dt="2021-11-08T14:27:43.463" v="1703" actId="20577"/>
          <ac:spMkLst>
            <pc:docMk/>
            <pc:sldMk cId="1974252878" sldId="289"/>
            <ac:spMk id="9" creationId="{EADBB6D6-1AA5-470B-955A-F625A152AE24}"/>
          </ac:spMkLst>
        </pc:spChg>
        <pc:spChg chg="add del mod">
          <ac:chgData name="Gopi Veeramani" userId="6799049e-6c7e-4c84-bab0-97f60d51e4f8" providerId="ADAL" clId="{9A7582D5-82AF-49D9-8E54-9585DACB13C4}" dt="2021-11-07T06:23:45.181" v="1123" actId="478"/>
          <ac:spMkLst>
            <pc:docMk/>
            <pc:sldMk cId="1974252878" sldId="289"/>
            <ac:spMk id="10" creationId="{458B5C2B-B998-4637-8F14-82E872C87E9E}"/>
          </ac:spMkLst>
        </pc:spChg>
        <pc:graphicFrameChg chg="modGraphic">
          <ac:chgData name="Gopi Veeramani" userId="6799049e-6c7e-4c84-bab0-97f60d51e4f8" providerId="ADAL" clId="{9A7582D5-82AF-49D9-8E54-9585DACB13C4}" dt="2021-11-07T05:50:52.193" v="887"/>
          <ac:graphicFrameMkLst>
            <pc:docMk/>
            <pc:sldMk cId="1974252878" sldId="289"/>
            <ac:graphicFrameMk id="4" creationId="{5F7FE054-B095-4272-BA45-A23C65ADEC6A}"/>
          </ac:graphicFrameMkLst>
        </pc:graphicFrameChg>
        <pc:picChg chg="add mod">
          <ac:chgData name="Gopi Veeramani" userId="6799049e-6c7e-4c84-bab0-97f60d51e4f8" providerId="ADAL" clId="{9A7582D5-82AF-49D9-8E54-9585DACB13C4}" dt="2021-11-07T05:53:05.660" v="915" actId="14100"/>
          <ac:picMkLst>
            <pc:docMk/>
            <pc:sldMk cId="1974252878" sldId="289"/>
            <ac:picMk id="6" creationId="{E394DFE9-4F25-4375-A1FA-167060CE84E4}"/>
          </ac:picMkLst>
        </pc:picChg>
      </pc:sldChg>
      <pc:sldChg chg="addSp modSp new del mod">
        <pc:chgData name="Gopi Veeramani" userId="6799049e-6c7e-4c84-bab0-97f60d51e4f8" providerId="ADAL" clId="{9A7582D5-82AF-49D9-8E54-9585DACB13C4}" dt="2021-11-07T03:58:10.847" v="881" actId="47"/>
        <pc:sldMkLst>
          <pc:docMk/>
          <pc:sldMk cId="3733570693" sldId="289"/>
        </pc:sldMkLst>
        <pc:graphicFrameChg chg="add modGraphic">
          <ac:chgData name="Gopi Veeramani" userId="6799049e-6c7e-4c84-bab0-97f60d51e4f8" providerId="ADAL" clId="{9A7582D5-82AF-49D9-8E54-9585DACB13C4}" dt="2021-11-07T03:55:46.298" v="862" actId="1076"/>
          <ac:graphicFrameMkLst>
            <pc:docMk/>
            <pc:sldMk cId="3733570693" sldId="289"/>
            <ac:graphicFrameMk id="4" creationId="{D878D42D-261C-47AB-BFDB-DCAECBA2AB94}"/>
          </ac:graphicFrameMkLst>
        </pc:graphicFrameChg>
      </pc:sldChg>
      <pc:sldChg chg="addSp delSp modSp new del mod">
        <pc:chgData name="Gopi Veeramani" userId="6799049e-6c7e-4c84-bab0-97f60d51e4f8" providerId="ADAL" clId="{9A7582D5-82AF-49D9-8E54-9585DACB13C4}" dt="2021-11-07T05:59:26.258" v="935" actId="27022"/>
        <pc:sldMkLst>
          <pc:docMk/>
          <pc:sldMk cId="1169927246" sldId="290"/>
        </pc:sldMkLst>
        <pc:graphicFrameChg chg="add del modGraphic">
          <ac:chgData name="Gopi Veeramani" userId="6799049e-6c7e-4c84-bab0-97f60d51e4f8" providerId="ADAL" clId="{9A7582D5-82AF-49D9-8E54-9585DACB13C4}" dt="2021-11-07T05:59:26.258" v="935" actId="27022"/>
          <ac:graphicFrameMkLst>
            <pc:docMk/>
            <pc:sldMk cId="1169927246" sldId="290"/>
            <ac:graphicFrameMk id="4" creationId="{7E04EABC-1636-443D-BB30-EA03C98F3F4D}"/>
          </ac:graphicFrameMkLst>
        </pc:graphicFrameChg>
      </pc:sldChg>
      <pc:sldChg chg="addSp modSp new mod ord">
        <pc:chgData name="Gopi Veeramani" userId="6799049e-6c7e-4c84-bab0-97f60d51e4f8" providerId="ADAL" clId="{9A7582D5-82AF-49D9-8E54-9585DACB13C4}" dt="2021-11-09T14:29:38.724" v="1712" actId="1076"/>
        <pc:sldMkLst>
          <pc:docMk/>
          <pc:sldMk cId="2174196398" sldId="290"/>
        </pc:sldMkLst>
        <pc:spChg chg="add mod">
          <ac:chgData name="Gopi Veeramani" userId="6799049e-6c7e-4c84-bab0-97f60d51e4f8" providerId="ADAL" clId="{9A7582D5-82AF-49D9-8E54-9585DACB13C4}" dt="2021-11-07T06:01:27.328" v="945"/>
          <ac:spMkLst>
            <pc:docMk/>
            <pc:sldMk cId="2174196398" sldId="290"/>
            <ac:spMk id="5" creationId="{206278DA-744A-4AC0-9DAF-16A566E27F79}"/>
          </ac:spMkLst>
        </pc:spChg>
        <pc:graphicFrameChg chg="add mod modGraphic">
          <ac:chgData name="Gopi Veeramani" userId="6799049e-6c7e-4c84-bab0-97f60d51e4f8" providerId="ADAL" clId="{9A7582D5-82AF-49D9-8E54-9585DACB13C4}" dt="2021-11-09T14:29:38.724" v="1712" actId="1076"/>
          <ac:graphicFrameMkLst>
            <pc:docMk/>
            <pc:sldMk cId="2174196398" sldId="290"/>
            <ac:graphicFrameMk id="4" creationId="{BDADE381-83FF-439B-A3CA-28D7BBD53651}"/>
          </ac:graphicFrameMkLst>
        </pc:graphicFrameChg>
      </pc:sldChg>
      <pc:sldChg chg="addSp delSp modSp new del mod">
        <pc:chgData name="Gopi Veeramani" userId="6799049e-6c7e-4c84-bab0-97f60d51e4f8" providerId="ADAL" clId="{9A7582D5-82AF-49D9-8E54-9585DACB13C4}" dt="2021-11-07T05:57:18.758" v="927" actId="27022"/>
        <pc:sldMkLst>
          <pc:docMk/>
          <pc:sldMk cId="2235089031" sldId="290"/>
        </pc:sldMkLst>
        <pc:graphicFrameChg chg="add del modGraphic">
          <ac:chgData name="Gopi Veeramani" userId="6799049e-6c7e-4c84-bab0-97f60d51e4f8" providerId="ADAL" clId="{9A7582D5-82AF-49D9-8E54-9585DACB13C4}" dt="2021-11-07T05:57:18.758" v="927" actId="27022"/>
          <ac:graphicFrameMkLst>
            <pc:docMk/>
            <pc:sldMk cId="2235089031" sldId="290"/>
            <ac:graphicFrameMk id="4" creationId="{022746DA-F86E-44A2-85F1-2B86E08234F5}"/>
          </ac:graphicFrameMkLst>
        </pc:graphicFrameChg>
      </pc:sldChg>
      <pc:sldChg chg="add del">
        <pc:chgData name="Gopi Veeramani" userId="6799049e-6c7e-4c84-bab0-97f60d51e4f8" providerId="ADAL" clId="{9A7582D5-82AF-49D9-8E54-9585DACB13C4}" dt="2021-11-07T05:52:31.863" v="914" actId="47"/>
        <pc:sldMkLst>
          <pc:docMk/>
          <pc:sldMk cId="2982652886" sldId="290"/>
        </pc:sldMkLst>
      </pc:sldChg>
      <pc:sldChg chg="addSp delSp modSp new del mod">
        <pc:chgData name="Gopi Veeramani" userId="6799049e-6c7e-4c84-bab0-97f60d51e4f8" providerId="ADAL" clId="{9A7582D5-82AF-49D9-8E54-9585DACB13C4}" dt="2021-11-07T05:58:15.520" v="929" actId="27022"/>
        <pc:sldMkLst>
          <pc:docMk/>
          <pc:sldMk cId="3375909925" sldId="290"/>
        </pc:sldMkLst>
        <pc:graphicFrameChg chg="add del modGraphic">
          <ac:chgData name="Gopi Veeramani" userId="6799049e-6c7e-4c84-bab0-97f60d51e4f8" providerId="ADAL" clId="{9A7582D5-82AF-49D9-8E54-9585DACB13C4}" dt="2021-11-07T05:58:15.520" v="929" actId="27022"/>
          <ac:graphicFrameMkLst>
            <pc:docMk/>
            <pc:sldMk cId="3375909925" sldId="290"/>
            <ac:graphicFrameMk id="4" creationId="{D22D7123-B03B-4E8E-BC23-271FFB3F00B0}"/>
          </ac:graphicFrameMkLst>
        </pc:graphicFrameChg>
      </pc:sldChg>
      <pc:sldChg chg="addSp delSp modSp new mod">
        <pc:chgData name="Gopi Veeramani" userId="6799049e-6c7e-4c84-bab0-97f60d51e4f8" providerId="ADAL" clId="{9A7582D5-82AF-49D9-8E54-9585DACB13C4}" dt="2021-11-08T08:52:51.506" v="1399" actId="1076"/>
        <pc:sldMkLst>
          <pc:docMk/>
          <pc:sldMk cId="191287082" sldId="291"/>
        </pc:sldMkLst>
        <pc:spChg chg="add mod">
          <ac:chgData name="Gopi Veeramani" userId="6799049e-6c7e-4c84-bab0-97f60d51e4f8" providerId="ADAL" clId="{9A7582D5-82AF-49D9-8E54-9585DACB13C4}" dt="2021-11-08T08:50:56.689" v="1386"/>
          <ac:spMkLst>
            <pc:docMk/>
            <pc:sldMk cId="191287082" sldId="291"/>
            <ac:spMk id="5" creationId="{9E4227AC-8BC0-4853-A2BA-E72A0C134FFD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6" creationId="{4C2887F5-F193-42EE-B836-F4EF45DD49B4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7" creationId="{58B7FE05-3B21-4A01-966D-288C5E0FCE73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8" creationId="{AA9680EF-039F-4368-B1BB-3F374BEB9AAC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9" creationId="{9F22FFB0-E1E3-4F3E-8D0A-0A58AE4C836E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1" creationId="{620E1782-98D6-4D55-B4DB-C123532EBFBB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2" creationId="{AC6F895C-6FCD-4A52-B470-8ADFD65CB396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3" creationId="{6C420C38-7F68-4E90-95CB-FA8F961EFE5A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4" creationId="{B30B2EFC-0E6A-44FB-B214-0380B9597122}"/>
          </ac:spMkLst>
        </pc:spChg>
        <pc:picChg chg="add mod">
          <ac:chgData name="Gopi Veeramani" userId="6799049e-6c7e-4c84-bab0-97f60d51e4f8" providerId="ADAL" clId="{9A7582D5-82AF-49D9-8E54-9585DACB13C4}" dt="2021-11-08T08:52:41.516" v="1398" actId="14100"/>
          <ac:picMkLst>
            <pc:docMk/>
            <pc:sldMk cId="191287082" sldId="291"/>
            <ac:picMk id="4" creationId="{38BAF386-96ED-4EDD-8F7A-BBEE6EA71EBA}"/>
          </ac:picMkLst>
        </pc:picChg>
        <pc:picChg chg="add del mod">
          <ac:chgData name="Gopi Veeramani" userId="6799049e-6c7e-4c84-bab0-97f60d51e4f8" providerId="ADAL" clId="{9A7582D5-82AF-49D9-8E54-9585DACB13C4}" dt="2021-11-08T08:51:57.691" v="1394"/>
          <ac:picMkLst>
            <pc:docMk/>
            <pc:sldMk cId="191287082" sldId="291"/>
            <ac:picMk id="10" creationId="{BF62DBBD-AE40-4AAC-867B-8DA5E64FC982}"/>
          </ac:picMkLst>
        </pc:picChg>
      </pc:sldChg>
      <pc:sldChg chg="addSp delSp modSp new del mod">
        <pc:chgData name="Gopi Veeramani" userId="6799049e-6c7e-4c84-bab0-97f60d51e4f8" providerId="ADAL" clId="{9A7582D5-82AF-49D9-8E54-9585DACB13C4}" dt="2021-11-07T05:59:24.152" v="933" actId="27022"/>
        <pc:sldMkLst>
          <pc:docMk/>
          <pc:sldMk cId="3321723952" sldId="291"/>
        </pc:sldMkLst>
        <pc:graphicFrameChg chg="add del modGraphic">
          <ac:chgData name="Gopi Veeramani" userId="6799049e-6c7e-4c84-bab0-97f60d51e4f8" providerId="ADAL" clId="{9A7582D5-82AF-49D9-8E54-9585DACB13C4}" dt="2021-11-07T05:59:24.152" v="933" actId="27022"/>
          <ac:graphicFrameMkLst>
            <pc:docMk/>
            <pc:sldMk cId="3321723952" sldId="291"/>
            <ac:graphicFrameMk id="4" creationId="{49910CA6-7BF7-43A9-B125-28940AB42AF3}"/>
          </ac:graphicFrameMkLst>
        </pc:graphicFrameChg>
      </pc:sldChg>
      <pc:sldChg chg="addSp modSp new mod ord">
        <pc:chgData name="Gopi Veeramani" userId="6799049e-6c7e-4c84-bab0-97f60d51e4f8" providerId="ADAL" clId="{9A7582D5-82AF-49D9-8E54-9585DACB13C4}" dt="2021-11-09T09:42:44.649" v="1706" actId="6549"/>
        <pc:sldMkLst>
          <pc:docMk/>
          <pc:sldMk cId="3638819660" sldId="292"/>
        </pc:sldMkLst>
        <pc:spChg chg="add mod">
          <ac:chgData name="Gopi Veeramani" userId="6799049e-6c7e-4c84-bab0-97f60d51e4f8" providerId="ADAL" clId="{9A7582D5-82AF-49D9-8E54-9585DACB13C4}" dt="2021-11-08T14:08:00.845" v="1685" actId="6549"/>
          <ac:spMkLst>
            <pc:docMk/>
            <pc:sldMk cId="3638819660" sldId="292"/>
            <ac:spMk id="3" creationId="{AA976E6F-445C-4933-9C12-51B3CF5C9CA3}"/>
          </ac:spMkLst>
        </pc:spChg>
        <pc:spChg chg="add mod">
          <ac:chgData name="Gopi Veeramani" userId="6799049e-6c7e-4c84-bab0-97f60d51e4f8" providerId="ADAL" clId="{9A7582D5-82AF-49D9-8E54-9585DACB13C4}" dt="2021-11-09T09:42:44.649" v="1706" actId="6549"/>
          <ac:spMkLst>
            <pc:docMk/>
            <pc:sldMk cId="3638819660" sldId="292"/>
            <ac:spMk id="4" creationId="{583FE9D1-89C2-4393-AD0B-85087DC159FB}"/>
          </ac:spMkLst>
        </pc:spChg>
      </pc:sldChg>
      <pc:sldChg chg="addSp delSp modSp add mod">
        <pc:chgData name="Gopi Veeramani" userId="6799049e-6c7e-4c84-bab0-97f60d51e4f8" providerId="ADAL" clId="{9A7582D5-82AF-49D9-8E54-9585DACB13C4}" dt="2021-11-08T10:43:53.560" v="1502" actId="20577"/>
        <pc:sldMkLst>
          <pc:docMk/>
          <pc:sldMk cId="2866130537" sldId="293"/>
        </pc:sldMkLst>
        <pc:spChg chg="add mod">
          <ac:chgData name="Gopi Veeramani" userId="6799049e-6c7e-4c84-bab0-97f60d51e4f8" providerId="ADAL" clId="{9A7582D5-82AF-49D9-8E54-9585DACB13C4}" dt="2021-11-08T10:35:22.641" v="1470" actId="1076"/>
          <ac:spMkLst>
            <pc:docMk/>
            <pc:sldMk cId="2866130537" sldId="293"/>
            <ac:spMk id="12" creationId="{324CFFD3-D14A-4C36-8B13-993A15397026}"/>
          </ac:spMkLst>
        </pc:spChg>
        <pc:spChg chg="add mod">
          <ac:chgData name="Gopi Veeramani" userId="6799049e-6c7e-4c84-bab0-97f60d51e4f8" providerId="ADAL" clId="{9A7582D5-82AF-49D9-8E54-9585DACB13C4}" dt="2021-11-08T10:36:31.466" v="1485" actId="1076"/>
          <ac:spMkLst>
            <pc:docMk/>
            <pc:sldMk cId="2866130537" sldId="293"/>
            <ac:spMk id="22" creationId="{2487A7E2-2F87-4DFC-A379-C79D59654E29}"/>
          </ac:spMkLst>
        </pc:spChg>
        <pc:spChg chg="mod">
          <ac:chgData name="Gopi Veeramani" userId="6799049e-6c7e-4c84-bab0-97f60d51e4f8" providerId="ADAL" clId="{9A7582D5-82AF-49D9-8E54-9585DACB13C4}" dt="2021-11-08T10:43:53.560" v="1502" actId="20577"/>
          <ac:spMkLst>
            <pc:docMk/>
            <pc:sldMk cId="2866130537" sldId="293"/>
            <ac:spMk id="35" creationId="{04106DE3-CC6B-4F2F-9E5A-14BD7B801745}"/>
          </ac:spMkLst>
        </pc:spChg>
        <pc:picChg chg="mod">
          <ac:chgData name="Gopi Veeramani" userId="6799049e-6c7e-4c84-bab0-97f60d51e4f8" providerId="ADAL" clId="{9A7582D5-82AF-49D9-8E54-9585DACB13C4}" dt="2021-11-08T10:30:58.981" v="1448" actId="1076"/>
          <ac:picMkLst>
            <pc:docMk/>
            <pc:sldMk cId="2866130537" sldId="293"/>
            <ac:picMk id="3" creationId="{BD797C9A-8F2F-4638-987F-F84F77C50C42}"/>
          </ac:picMkLst>
        </pc:picChg>
        <pc:picChg chg="add mod">
          <ac:chgData name="Gopi Veeramani" userId="6799049e-6c7e-4c84-bab0-97f60d51e4f8" providerId="ADAL" clId="{9A7582D5-82AF-49D9-8E54-9585DACB13C4}" dt="2021-11-08T10:31:15.706" v="1451" actId="1076"/>
          <ac:picMkLst>
            <pc:docMk/>
            <pc:sldMk cId="2866130537" sldId="293"/>
            <ac:picMk id="5" creationId="{2371A2E0-6789-438D-A889-D1999F8E0D53}"/>
          </ac:picMkLst>
        </pc:picChg>
        <pc:picChg chg="add del">
          <ac:chgData name="Gopi Veeramani" userId="6799049e-6c7e-4c84-bab0-97f60d51e4f8" providerId="ADAL" clId="{9A7582D5-82AF-49D9-8E54-9585DACB13C4}" dt="2021-11-08T10:35:37.848" v="1472" actId="22"/>
          <ac:picMkLst>
            <pc:docMk/>
            <pc:sldMk cId="2866130537" sldId="293"/>
            <ac:picMk id="15" creationId="{E306930E-1B56-4C9C-B104-5C951A6097B7}"/>
          </ac:picMkLst>
        </pc:picChg>
        <pc:picChg chg="add del">
          <ac:chgData name="Gopi Veeramani" userId="6799049e-6c7e-4c84-bab0-97f60d51e4f8" providerId="ADAL" clId="{9A7582D5-82AF-49D9-8E54-9585DACB13C4}" dt="2021-11-08T10:35:44.057" v="1474" actId="22"/>
          <ac:picMkLst>
            <pc:docMk/>
            <pc:sldMk cId="2866130537" sldId="293"/>
            <ac:picMk id="17" creationId="{9D33BBB2-F12F-4EB7-8F23-5D2C246CA610}"/>
          </ac:picMkLst>
        </pc:picChg>
        <pc:picChg chg="mod">
          <ac:chgData name="Gopi Veeramani" userId="6799049e-6c7e-4c84-bab0-97f60d51e4f8" providerId="ADAL" clId="{9A7582D5-82AF-49D9-8E54-9585DACB13C4}" dt="2021-11-08T10:30:58.981" v="1448" actId="1076"/>
          <ac:picMkLst>
            <pc:docMk/>
            <pc:sldMk cId="2866130537" sldId="293"/>
            <ac:picMk id="43" creationId="{EBCF3115-C834-4AD8-A2CF-EB86B7E88DED}"/>
          </ac:picMkLst>
        </pc:picChg>
        <pc:cxnChg chg="add del">
          <ac:chgData name="Gopi Veeramani" userId="6799049e-6c7e-4c84-bab0-97f60d51e4f8" providerId="ADAL" clId="{9A7582D5-82AF-49D9-8E54-9585DACB13C4}" dt="2021-11-08T10:33:56.285" v="1455" actId="11529"/>
          <ac:cxnSpMkLst>
            <pc:docMk/>
            <pc:sldMk cId="2866130537" sldId="293"/>
            <ac:cxnSpMk id="7" creationId="{05015D53-081B-427D-AEA6-2F5294785340}"/>
          </ac:cxnSpMkLst>
        </pc:cxnChg>
        <pc:cxnChg chg="add">
          <ac:chgData name="Gopi Veeramani" userId="6799049e-6c7e-4c84-bab0-97f60d51e4f8" providerId="ADAL" clId="{9A7582D5-82AF-49D9-8E54-9585DACB13C4}" dt="2021-11-08T10:34:05.441" v="1456" actId="11529"/>
          <ac:cxnSpMkLst>
            <pc:docMk/>
            <pc:sldMk cId="2866130537" sldId="293"/>
            <ac:cxnSpMk id="9" creationId="{CC0577B9-4ADB-4118-B9D2-FAD1E830F253}"/>
          </ac:cxnSpMkLst>
        </pc:cxnChg>
        <pc:cxnChg chg="add">
          <ac:chgData name="Gopi Veeramani" userId="6799049e-6c7e-4c84-bab0-97f60d51e4f8" providerId="ADAL" clId="{9A7582D5-82AF-49D9-8E54-9585DACB13C4}" dt="2021-11-08T10:34:13.257" v="1457" actId="11529"/>
          <ac:cxnSpMkLst>
            <pc:docMk/>
            <pc:sldMk cId="2866130537" sldId="293"/>
            <ac:cxnSpMk id="11" creationId="{C0E39261-5217-4EB8-A63C-1E682047E2AD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14" creationId="{270C6400-6D8F-4CC9-9C80-9254D4ED62D7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21" creationId="{DE099B28-7A93-45D7-ADAB-9912B1924A6F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29" creationId="{97A4EFD9-2271-4AB6-ABAA-05F23B6F4B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2005-D993-4244-833A-D75FCEC9CBB5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0E5-0322-4F06-BBE7-F1EF7A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026FF-C702-4D93-8EE2-59D0C71AA4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1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8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2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026FF-C702-4D93-8EE2-59D0C71AA4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82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7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0E5-0322-4F06-BBE7-F1EF7AE15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1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08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7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86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1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04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682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47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794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07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310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730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584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78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22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3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91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0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1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7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44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29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35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00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315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2052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075591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96086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48151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169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40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1976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33761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296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04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69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236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737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553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837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79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13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00904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/>
        </p:nvGrpSpPr>
        <p:grpSpPr>
          <a:xfrm>
            <a:off x="1" y="2"/>
            <a:ext cx="12293599" cy="6961943"/>
            <a:chOff x="0" y="0"/>
            <a:chExt cx="12293598" cy="6961943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135254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sic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4" descr="Picture 4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25399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Rectangle 5"/>
          <p:cNvSpPr/>
          <p:nvPr/>
        </p:nvSpPr>
        <p:spPr>
          <a:xfrm>
            <a:off x="-25400" y="-1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93" name="Title Text"/>
          <p:cNvSpPr txBox="1">
            <a:spLocks noGrp="1"/>
          </p:cNvSpPr>
          <p:nvPr>
            <p:ph type="title"/>
          </p:nvPr>
        </p:nvSpPr>
        <p:spPr>
          <a:xfrm>
            <a:off x="946786" y="429274"/>
            <a:ext cx="10311767" cy="974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Body Level One…"/>
          <p:cNvSpPr txBox="1">
            <a:spLocks noGrp="1"/>
          </p:cNvSpPr>
          <p:nvPr>
            <p:ph type="body" idx="1"/>
          </p:nvPr>
        </p:nvSpPr>
        <p:spPr>
          <a:xfrm>
            <a:off x="946786" y="1825625"/>
            <a:ext cx="10311767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3" y="6388610"/>
            <a:ext cx="296233" cy="292388"/>
          </a:xfrm>
          <a:prstGeom prst="rect">
            <a:avLst/>
          </a:prstGeom>
        </p:spPr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09" name="Group 6"/>
          <p:cNvGrpSpPr/>
          <p:nvPr/>
        </p:nvGrpSpPr>
        <p:grpSpPr>
          <a:xfrm>
            <a:off x="11311011" y="6527385"/>
            <a:ext cx="740367" cy="179272"/>
            <a:chOff x="0" y="0"/>
            <a:chExt cx="740366" cy="179271"/>
          </a:xfrm>
        </p:grpSpPr>
        <p:sp>
          <p:nvSpPr>
            <p:cNvPr id="496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7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8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9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0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1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2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3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4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5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6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7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8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</p:grpSp>
      <p:sp>
        <p:nvSpPr>
          <p:cNvPr id="510" name="Rectangle 21"/>
          <p:cNvSpPr/>
          <p:nvPr/>
        </p:nvSpPr>
        <p:spPr>
          <a:xfrm>
            <a:off x="1048005" y="1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05564144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7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7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37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0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m119/typescript-workshop/blob/main/README.md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ycampus.com/blog/programming/java-script-version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TypeScript Workshop</a:t>
            </a:r>
            <a:br>
              <a:rPr lang="en-US" sz="3600" b="0" dirty="0"/>
            </a:br>
            <a:endParaRPr lang="en-US" sz="3600" b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6FB96-F2D2-FBA3-AAB2-D3B4DEF7A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Premchand Thurvas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3F7B3E0-21A1-4AB7-BBA9-1CBC5FBEFB3D}"/>
              </a:ext>
            </a:extLst>
          </p:cNvPr>
          <p:cNvSpPr txBox="1">
            <a:spLocks/>
          </p:cNvSpPr>
          <p:nvPr/>
        </p:nvSpPr>
        <p:spPr>
          <a:xfrm>
            <a:off x="919226" y="2446511"/>
            <a:ext cx="9028552" cy="1964978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59708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CB84D-2780-1E98-7341-D23D0E82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7" y="1728000"/>
            <a:ext cx="5968388" cy="44521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Variables are case-sensitive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Variables can be declared as const, let or var keyword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Const and let is block scoped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 is function scoped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variables cannot be re-declared</a:t>
            </a: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Variables can be declared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with type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with value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Both type and value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Without type and value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497A7-E3C3-0295-BF48-9AD5D879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Fundamentals – Variable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73770" cy="410683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4CA20-164B-5915-4D27-9E31F585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49" y="1518394"/>
            <a:ext cx="4905375" cy="22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3450-ABAF-0436-1648-9714AE61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649" y="3956056"/>
            <a:ext cx="4905375" cy="22383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759939-0B63-68C3-1885-7E8A28EC683F}"/>
              </a:ext>
            </a:extLst>
          </p:cNvPr>
          <p:cNvCxnSpPr>
            <a:cxnSpLocks/>
          </p:cNvCxnSpPr>
          <p:nvPr/>
        </p:nvCxnSpPr>
        <p:spPr>
          <a:xfrm>
            <a:off x="6960440" y="1519237"/>
            <a:ext cx="0" cy="466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9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566B-0079-3D94-96A9-5786E952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Fix the errors shown by the compiler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dirty="0"/>
              <a:t>Access the below link to get the code</a:t>
            </a:r>
          </a:p>
          <a:p>
            <a:pPr marL="0" indent="0">
              <a:buNone/>
            </a:pPr>
            <a:r>
              <a:rPr lang="en-GB" sz="1600" dirty="0"/>
              <a:t>https://github.com/Prem119/typescript-workshop/blob/main/src/fix-the-errors.ts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EF096-66D2-753E-5AD3-68E0E33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4000" b="0" dirty="0"/>
              <a:t>Hands on – Exercise-2:</a:t>
            </a: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1" y="721182"/>
            <a:ext cx="9106617" cy="1978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6"/>
            <a:ext cx="7269517" cy="304622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5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9E6-11A8-D50A-E0FF-BDFE7EC9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ECMAScript </a:t>
            </a:r>
            <a:r>
              <a:rPr lang="en-US" sz="2000" dirty="0"/>
              <a:t>(ES) is a standardized scripting language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ES6 had a significant improvement to JS with below features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Let &amp; const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42424"/>
                </a:solidFill>
              </a:rPr>
              <a:t>For..of</a:t>
            </a:r>
            <a:endParaRPr lang="en-US" sz="1600" dirty="0">
              <a:solidFill>
                <a:srgbClr val="242424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Default parameters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REST operator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Spread operator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42424"/>
                </a:solidFill>
              </a:rPr>
              <a:t>Destructuring</a:t>
            </a:r>
            <a:endParaRPr lang="en-US" sz="1600" dirty="0">
              <a:solidFill>
                <a:srgbClr val="242424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Template literals/strings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Arrow Functions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Promises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Classes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56ED6-72BF-C9E5-63D6-13DF4A1A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AADED9-05D1-A415-8358-610AD1AE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for...of is an alternative for both for...in and </a:t>
            </a:r>
            <a:r>
              <a:rPr lang="en-US" sz="2000" dirty="0" err="1">
                <a:solidFill>
                  <a:srgbClr val="242424"/>
                </a:solidFill>
              </a:rPr>
              <a:t>forEach</a:t>
            </a:r>
            <a:r>
              <a:rPr lang="en-US" sz="2000" dirty="0">
                <a:solidFill>
                  <a:srgbClr val="242424"/>
                </a:solidFill>
              </a:rPr>
              <a:t>() and loops </a:t>
            </a:r>
            <a:r>
              <a:rPr lang="en-US" sz="2000" dirty="0" err="1">
                <a:solidFill>
                  <a:srgbClr val="242424"/>
                </a:solidFill>
              </a:rPr>
              <a:t>iterable</a:t>
            </a:r>
            <a:r>
              <a:rPr lang="en-US" sz="2000" dirty="0">
                <a:solidFill>
                  <a:srgbClr val="242424"/>
                </a:solidFill>
              </a:rPr>
              <a:t> data structures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like Arrays, Maps, Sets, and Strings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61B54D-A9D5-0ADF-90ED-DBA4218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</a:t>
            </a:r>
            <a:r>
              <a:rPr lang="en-US" sz="3600" dirty="0" err="1"/>
              <a:t>For..of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014C0-011E-9B6B-E491-AC3FA1EF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4" y="2939938"/>
            <a:ext cx="8866620" cy="9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3C0E50-9E58-D36B-E0D4-372B8601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Provides default values to function parameters if no value or undefined is passed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AE90DD7-DB52-5786-8466-1020658C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Default Parameters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23D470F-9E0D-4473-5483-5ED49A9B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81" y="2488486"/>
            <a:ext cx="8841214" cy="17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074C60-8931-C5B7-EC34-84187F54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242424"/>
                </a:solidFill>
              </a:rPr>
              <a:t>It is used to handle function parameters. It uses three dots as its syntax (</a:t>
            </a:r>
            <a:r>
              <a:rPr lang="en-US" sz="2000" dirty="0" err="1">
                <a:solidFill>
                  <a:srgbClr val="242424"/>
                </a:solidFill>
              </a:rPr>
              <a:t>i.e</a:t>
            </a:r>
            <a:r>
              <a:rPr lang="en-US" sz="2000" dirty="0">
                <a:solidFill>
                  <a:srgbClr val="242424"/>
                </a:solidFill>
              </a:rPr>
              <a:t> …)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4356F2-678C-897F-F967-785AE643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3600" dirty="0"/>
              <a:t>ES6 New Feature Fundamentals - </a:t>
            </a:r>
            <a:r>
              <a:rPr lang="en-US" sz="4000" dirty="0"/>
              <a:t>Rest</a:t>
            </a:r>
            <a:r>
              <a:rPr lang="en-US" sz="3600" dirty="0"/>
              <a:t> Operator</a:t>
            </a:r>
            <a:br>
              <a:rPr lang="en-US" sz="3600" dirty="0"/>
            </a:br>
            <a:br>
              <a:rPr lang="en-GB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6939C-567D-A78A-B351-D78F35FD0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21" y="2396611"/>
            <a:ext cx="8866620" cy="10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AE0C2-B266-FCD8-9964-F15DA4A9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Spread Operator is used with arrays and its syntax is exactly the same as that of Rest Operator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(</a:t>
            </a:r>
            <a:r>
              <a:rPr lang="en-US" sz="2000" dirty="0" err="1">
                <a:solidFill>
                  <a:srgbClr val="242424"/>
                </a:solidFill>
              </a:rPr>
              <a:t>ie</a:t>
            </a:r>
            <a:r>
              <a:rPr lang="en-US" sz="2000" dirty="0">
                <a:solidFill>
                  <a:srgbClr val="242424"/>
                </a:solidFill>
              </a:rPr>
              <a:t> …). It is used to split the contents of an array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7806AF-0B5E-01AF-C01D-AC8FC3F1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Spread Operator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4D7A-4EF8-BBD5-89F4-C9BE25D5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68" y="2702630"/>
            <a:ext cx="8879323" cy="1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4A446E-2439-01F2-2506-85A5D59B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42424"/>
                </a:solidFill>
              </a:rPr>
              <a:t>Destructuring</a:t>
            </a:r>
            <a:r>
              <a:rPr lang="en-US" sz="2000" dirty="0">
                <a:solidFill>
                  <a:srgbClr val="242424"/>
                </a:solidFill>
              </a:rPr>
              <a:t> helps in unpacking values from an array or an object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482528-0AC0-B28E-B919-45497A1B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</a:t>
            </a:r>
            <a:r>
              <a:rPr lang="en-US" sz="3600" dirty="0" err="1"/>
              <a:t>Destructuring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6CBF6-E25F-8909-D09F-71CF2C210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72" y="2417307"/>
            <a:ext cx="8853917" cy="7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98BE9E-E712-68D5-F603-4CAA4530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It allows embedded expressions, which makes print statements easy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6FA507-78C9-1339-18E1-419E81E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86" y="471740"/>
            <a:ext cx="10311765" cy="1080000"/>
          </a:xfrm>
        </p:spPr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200" dirty="0"/>
              <a:t>ES6 New Feature Fundamentals – Template Literals/Strings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ECB8F855-5C0D-9CF4-7678-78CAD0A0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37" y="2508965"/>
            <a:ext cx="8866620" cy="12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32F44-9883-D58A-4DE3-E99FCE9A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Arrow Functions use =&gt; as its token and so are also called as Fat Arrow Functions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They are one-line functions and are much like Lambda functions in other programming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languages. Prior to =&gt;, JS has a function keyword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42A26A-CBA6-72D6-62C6-1B084A75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Arrow Functions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D69EC-9663-F5AB-DEE1-B16B753B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4" y="2980589"/>
            <a:ext cx="8764997" cy="5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EF75-0684-7440-6C1E-60EAC9301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E7539-BDB1-9D70-701C-CAF46A8A2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Introduction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Compilation &amp; Configuration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Data Types</a:t>
            </a:r>
          </a:p>
          <a:p>
            <a:pPr marL="630237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Primitive Types</a:t>
            </a:r>
          </a:p>
          <a:p>
            <a:pPr marL="630237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Special Types</a:t>
            </a:r>
            <a:endParaRPr lang="en-US" sz="2000" dirty="0">
              <a:solidFill>
                <a:srgbClr val="242424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Annotations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Variables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ES6 Fundamentals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Statements &amp; Loops</a:t>
            </a:r>
            <a:endParaRPr lang="en-US" sz="2000" dirty="0">
              <a:solidFill>
                <a:srgbClr val="242424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A60E-8BEC-FFE7-E9C6-156900142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3234C-2E44-0D59-C4B8-812E8A7B0E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Getter – Setter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Member Visibility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Interface, Abstract Class &amp;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Static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Static Blocks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424"/>
                </a:solidFill>
              </a:rPr>
              <a:t>Mixins</a:t>
            </a:r>
            <a:endParaRPr lang="en-US" dirty="0">
              <a:solidFill>
                <a:srgbClr val="242424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Generics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Modules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C9F1C5-31EB-69A6-125A-EC07E4FF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811052"/>
          </a:xfrm>
        </p:spPr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Agenda</a:t>
            </a:r>
            <a:br>
              <a:rPr lang="en-GB" sz="3600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1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30CD21-6FA3-4AE1-0A76-D7831731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Promises are introduced in ES6 to handle Asynchronous Programming in a more elegant way.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Before Promises, async calls were handled by Callbacks.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02BB8B9-0CA8-596A-B0F9-2B5D124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Promises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C95CB2F-DA26-BB35-2016-F878149A2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34" y="2626760"/>
            <a:ext cx="8892026" cy="39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F0CCB7-FFA1-B54C-B48E-0777F5D5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The Objects in JavaScript are based on Prototypes and follows Prototypal Inheritance.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But in ES6 the keyword class is introduced that makes the approach very easy.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44DF84-A9B6-6CDE-5818-A8C262D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ES6 New Feature Fundamentals – Classes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9671174-68D2-A0F2-C37A-0267F09F9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06" y="2681870"/>
            <a:ext cx="8866620" cy="24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40A16E-65D3-0818-14BA-D46364F66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976" y="1736725"/>
            <a:ext cx="2063828" cy="4440239"/>
          </a:xfrm>
        </p:spPr>
        <p:txBody>
          <a:bodyPr/>
          <a:lstStyle/>
          <a:p>
            <a:r>
              <a:rPr lang="en-US" dirty="0"/>
              <a:t>if… else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E8F55-1BC7-B8BD-E7BC-9FCDEFBC1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03B181-DDE8-E4DC-CCF9-0F4189E1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&amp; Loops</a:t>
            </a:r>
          </a:p>
        </p:txBody>
      </p:sp>
    </p:spTree>
    <p:extLst>
      <p:ext uri="{BB962C8B-B14F-4D97-AF65-F5344CB8AC3E}">
        <p14:creationId xmlns:p14="http://schemas.microsoft.com/office/powerpoint/2010/main" val="101727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B566B-0079-3D94-96A9-5786E952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TBA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dirty="0"/>
              <a:t>Access the below link to get the code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https://github.com/Prem119/typescript-workshop/blob/main/README.md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TypeScript Playground:</a:t>
            </a:r>
          </a:p>
          <a:p>
            <a:pPr marL="0" indent="0">
              <a:buNone/>
            </a:pPr>
            <a:r>
              <a:rPr lang="en-GB" sz="1600" dirty="0"/>
              <a:t>https://www.typescriptlang.org/play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EF096-66D2-753E-5AD3-68E0E33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4000" b="0" dirty="0"/>
              <a:t>Hands on – Exercise-3:</a:t>
            </a: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6"/>
            <a:ext cx="7269517" cy="304622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5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C9410-C8AF-836D-4253-5AABE6A5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https://www.typescriptlang.org/docs/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https://www.greycampus.com/blog/programming/java-script-versions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6B0787-8F70-4710-8860-7C3959C01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AA0A7E-9727-DBC0-1BB6-035F6664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5050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4726" y="2793183"/>
            <a:ext cx="11272774" cy="1373572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/>
              <a:t>Q &amp; A</a:t>
            </a:r>
            <a:br>
              <a:rPr lang="en-US" sz="3600" b="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915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E7539-BDB1-9D70-701C-CAF46A8A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is a typed superset of JavaScript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simplifies JavaScript code. Making it easier to read and debug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Supports modular development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Open Source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Needs to be compiled to JavaScript for execution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can be installed via </a:t>
            </a:r>
            <a:r>
              <a:rPr lang="en-US" sz="2000" dirty="0" err="1">
                <a:solidFill>
                  <a:srgbClr val="242424"/>
                </a:solidFill>
              </a:rPr>
              <a:t>npm</a:t>
            </a:r>
            <a:endParaRPr lang="en-US" sz="2000" dirty="0">
              <a:solidFill>
                <a:srgbClr val="242424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&gt; </a:t>
            </a:r>
            <a:r>
              <a:rPr lang="en-US" sz="2000" i="1" dirty="0" err="1">
                <a:solidFill>
                  <a:srgbClr val="242424"/>
                </a:solidFill>
              </a:rPr>
              <a:t>npm</a:t>
            </a:r>
            <a:r>
              <a:rPr lang="en-US" sz="2000" i="1" dirty="0">
                <a:solidFill>
                  <a:srgbClr val="242424"/>
                </a:solidFill>
              </a:rPr>
              <a:t> install typescript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C9F1C5-31EB-69A6-125A-EC07E4FF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Introduction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2A0BB-FBCB-C63B-EB58-BAC1A294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Compilation &amp; Configuration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AFB50F-373F-A098-6600-D98C91A4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code uses JavaScript compiler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Code gets compiled to JavaScript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Command to compile </a:t>
            </a:r>
            <a:r>
              <a:rPr lang="en-US" sz="2000" dirty="0" err="1">
                <a:solidFill>
                  <a:srgbClr val="242424"/>
                </a:solidFill>
              </a:rPr>
              <a:t>ts</a:t>
            </a:r>
            <a:r>
              <a:rPr lang="en-US" sz="2000" dirty="0">
                <a:solidFill>
                  <a:srgbClr val="242424"/>
                </a:solidFill>
              </a:rPr>
              <a:t> file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</a:rPr>
              <a:t>&gt; </a:t>
            </a:r>
            <a:r>
              <a:rPr lang="en-US" sz="1800" i="1" dirty="0" err="1">
                <a:solidFill>
                  <a:srgbClr val="242424"/>
                </a:solidFill>
              </a:rPr>
              <a:t>tsc</a:t>
            </a:r>
            <a:r>
              <a:rPr lang="en-US" sz="1800" i="1" dirty="0">
                <a:solidFill>
                  <a:srgbClr val="242424"/>
                </a:solidFill>
              </a:rPr>
              <a:t> my-</a:t>
            </a:r>
            <a:r>
              <a:rPr lang="en-US" sz="1800" i="1" dirty="0" err="1">
                <a:solidFill>
                  <a:srgbClr val="242424"/>
                </a:solidFill>
              </a:rPr>
              <a:t>file.ts</a:t>
            </a:r>
            <a:endParaRPr lang="en-US" sz="1800" i="1" dirty="0">
              <a:solidFill>
                <a:srgbClr val="242424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configuration related to compilation and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other setting is stored in </a:t>
            </a:r>
            <a:r>
              <a:rPr lang="en-US" sz="2000" dirty="0" err="1">
                <a:solidFill>
                  <a:srgbClr val="242424"/>
                </a:solidFill>
              </a:rPr>
              <a:t>tsconfig.json</a:t>
            </a:r>
            <a:r>
              <a:rPr lang="en-US" sz="2000" dirty="0">
                <a:solidFill>
                  <a:srgbClr val="242424"/>
                </a:solidFill>
              </a:rPr>
              <a:t> file.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Below command can be used to create the config file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</a:rPr>
              <a:t>&gt; </a:t>
            </a:r>
            <a:r>
              <a:rPr lang="en-US" sz="1800" i="1" dirty="0" err="1">
                <a:solidFill>
                  <a:srgbClr val="242424"/>
                </a:solidFill>
              </a:rPr>
              <a:t>tsc</a:t>
            </a:r>
            <a:r>
              <a:rPr lang="en-US" sz="1800" i="1" dirty="0">
                <a:solidFill>
                  <a:srgbClr val="242424"/>
                </a:solidFill>
              </a:rPr>
              <a:t> --</a:t>
            </a:r>
            <a:r>
              <a:rPr lang="en-US" sz="1800" i="1" dirty="0" err="1">
                <a:solidFill>
                  <a:srgbClr val="242424"/>
                </a:solidFill>
              </a:rPr>
              <a:t>init</a:t>
            </a:r>
            <a:r>
              <a:rPr lang="en-US" sz="1800" dirty="0">
                <a:solidFill>
                  <a:srgbClr val="242424"/>
                </a:solidFill>
              </a:rPr>
              <a:t> //creates </a:t>
            </a:r>
            <a:r>
              <a:rPr lang="en-US" sz="1800" dirty="0" err="1">
                <a:solidFill>
                  <a:srgbClr val="242424"/>
                </a:solidFill>
              </a:rPr>
              <a:t>tsconfig.json</a:t>
            </a:r>
            <a:r>
              <a:rPr lang="en-US" sz="1800" dirty="0">
                <a:solidFill>
                  <a:srgbClr val="242424"/>
                </a:solidFill>
              </a:rPr>
              <a:t>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1" y="1739422"/>
            <a:ext cx="5355264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4078-6DA5-B3DC-4D3C-E7A0BFA61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2" y="1175025"/>
            <a:ext cx="3990975" cy="5238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9D772B-810B-423B-BADD-8AB3C0C1563B}"/>
              </a:ext>
            </a:extLst>
          </p:cNvPr>
          <p:cNvCxnSpPr>
            <a:cxnSpLocks/>
          </p:cNvCxnSpPr>
          <p:nvPr/>
        </p:nvCxnSpPr>
        <p:spPr>
          <a:xfrm>
            <a:off x="6902929" y="1175025"/>
            <a:ext cx="0" cy="523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4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3496C1-81D6-4256-AD5E-A909628E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Create a hello-</a:t>
            </a:r>
            <a:r>
              <a:rPr lang="en-GB" sz="2000" dirty="0" err="1"/>
              <a:t>world.ts</a:t>
            </a:r>
            <a:r>
              <a:rPr lang="en-GB" sz="2000" dirty="0"/>
              <a:t> file to alert ‘Hello World!’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600" dirty="0"/>
              <a:t>Access the below link to see the example code</a:t>
            </a:r>
          </a:p>
          <a:p>
            <a:pPr marL="0" indent="0">
              <a:buNone/>
            </a:pPr>
            <a:r>
              <a:rPr lang="en-GB" sz="1600" dirty="0"/>
              <a:t>https://github.com/Prem119/typescript-workshop</a:t>
            </a:r>
            <a:endParaRPr lang="en-GB" sz="2000" dirty="0"/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5196C9B-6874-D006-7EC0-555D5D08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b="0" dirty="0"/>
              <a:t>Hands on – Exercise-1:</a:t>
            </a:r>
            <a:endParaRPr lang="en-US" sz="3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1" y="721182"/>
            <a:ext cx="9106617" cy="1978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6"/>
            <a:ext cx="7269517" cy="304622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26CE88-2B08-AA7D-46A9-6367A531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All supported JavaScript types are supported and has its own types like unknown,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any, void and never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TypeScript types introduce strong type checking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Data type ‘any’ can be used specify any type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AFDB31-94BD-9F62-9069-7D85EA66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Fundamentals – Data Types</a:t>
            </a:r>
            <a:br>
              <a:rPr lang="en-US" sz="3600" dirty="0"/>
            </a:br>
            <a:br>
              <a:rPr lang="en-GB" sz="36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1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DB971A-5DF4-D326-0FC9-4FD05A66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Number, string, </a:t>
            </a:r>
            <a:r>
              <a:rPr lang="en-US" sz="2000" dirty="0" err="1">
                <a:solidFill>
                  <a:srgbClr val="242424"/>
                </a:solidFill>
              </a:rPr>
              <a:t>boolean</a:t>
            </a:r>
            <a:r>
              <a:rPr lang="en-US" sz="2000" dirty="0">
                <a:solidFill>
                  <a:srgbClr val="242424"/>
                </a:solidFill>
              </a:rPr>
              <a:t>, </a:t>
            </a:r>
            <a:r>
              <a:rPr lang="en-US" sz="2000" dirty="0" err="1">
                <a:solidFill>
                  <a:srgbClr val="242424"/>
                </a:solidFill>
              </a:rPr>
              <a:t>bigint</a:t>
            </a:r>
            <a:r>
              <a:rPr lang="en-US" sz="2000" dirty="0">
                <a:solidFill>
                  <a:srgbClr val="242424"/>
                </a:solidFill>
              </a:rPr>
              <a:t>, symbol, undefined, and null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Null and undefined can be assigned to other type like a string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Symbol() can be used to get a new unique symbol each time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Objects - Everything else is an object type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It is a collection of key-value pairs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7800B72-4FB7-49DB-3D64-54248420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Fundamentals – Primitive Types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10096310" cy="410683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A0738-346C-2CAC-FADC-E2617301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09" y="4173897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BB53B09-14E7-B7E8-DE23-AD66A1E0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has three other special types. They are never, void &amp;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unknown types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Never – This type will never return a value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Void – No return value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Unknown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variable type is unknown.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assign anything to unknown type.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Cannot assign unknown to any other types</a:t>
            </a:r>
            <a:endParaRPr lang="en-US" sz="2000" dirty="0">
              <a:solidFill>
                <a:srgbClr val="242424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9A3C2C-AFA7-6411-D3E5-6AB747C8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Fundamentals – Special Types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6987670" cy="410683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B8331-8901-8814-B22F-10A1C6A1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18" y="1802116"/>
            <a:ext cx="3933825" cy="39814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09F229-14F9-2451-269D-65BDA80A6353}"/>
              </a:ext>
            </a:extLst>
          </p:cNvPr>
          <p:cNvCxnSpPr>
            <a:cxnSpLocks/>
          </p:cNvCxnSpPr>
          <p:nvPr/>
        </p:nvCxnSpPr>
        <p:spPr>
          <a:xfrm>
            <a:off x="7930662" y="1802116"/>
            <a:ext cx="0" cy="400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03A50-7C6E-7884-9209-5C3CB189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7" y="1728000"/>
            <a:ext cx="6477054" cy="44521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Typescript uses type annotation to specify the data type of the variable, function and its return value.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Syntax is </a:t>
            </a:r>
            <a:r>
              <a:rPr lang="en-US" sz="2000" b="1" i="1" dirty="0">
                <a:solidFill>
                  <a:srgbClr val="242424"/>
                </a:solidFill>
              </a:rPr>
              <a:t>:[type]</a:t>
            </a:r>
            <a:r>
              <a:rPr lang="en-US" sz="2000" dirty="0">
                <a:solidFill>
                  <a:srgbClr val="242424"/>
                </a:solidFill>
              </a:rPr>
              <a:t> – Here type is TypeScript data type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Union Types – Variable can have two or more type.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Compiler throws an error when different type is used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Anonymous objects – A TypeScript object with properties</a:t>
            </a:r>
            <a:br>
              <a:rPr lang="en-US" sz="2000" dirty="0">
                <a:solidFill>
                  <a:srgbClr val="242424"/>
                </a:solidFill>
              </a:rPr>
            </a:br>
            <a:r>
              <a:rPr lang="en-US" sz="2000" dirty="0">
                <a:solidFill>
                  <a:srgbClr val="242424"/>
                </a:solidFill>
              </a:rPr>
              <a:t>annotated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 Inference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</a:rPr>
              <a:t>Type Assertion</a:t>
            </a:r>
          </a:p>
          <a:p>
            <a:pPr marL="630237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42424"/>
                </a:solidFill>
              </a:rPr>
              <a:t>as keyword // let </a:t>
            </a:r>
            <a:r>
              <a:rPr lang="en-US" sz="1400" dirty="0" err="1">
                <a:solidFill>
                  <a:srgbClr val="242424"/>
                </a:solidFill>
              </a:rPr>
              <a:t>employeeCode</a:t>
            </a:r>
            <a:r>
              <a:rPr lang="en-US" sz="1400" dirty="0">
                <a:solidFill>
                  <a:srgbClr val="242424"/>
                </a:solidFill>
              </a:rPr>
              <a:t> = code as number;</a:t>
            </a:r>
          </a:p>
          <a:p>
            <a:pPr marL="630237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42424"/>
                </a:solidFill>
              </a:rPr>
              <a:t>typeof</a:t>
            </a:r>
            <a:r>
              <a:rPr lang="en-US" sz="1400" dirty="0">
                <a:solidFill>
                  <a:srgbClr val="242424"/>
                </a:solidFill>
              </a:rPr>
              <a:t>(</a:t>
            </a:r>
            <a:r>
              <a:rPr lang="en-US" sz="1400" dirty="0" err="1">
                <a:solidFill>
                  <a:srgbClr val="242424"/>
                </a:solidFill>
              </a:rPr>
              <a:t>employeeCode</a:t>
            </a:r>
            <a:r>
              <a:rPr lang="en-US" sz="1400" dirty="0">
                <a:solidFill>
                  <a:srgbClr val="242424"/>
                </a:solidFill>
              </a:rPr>
              <a:t>)</a:t>
            </a:r>
          </a:p>
          <a:p>
            <a:pPr marL="512763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C0E48-E17B-7E5F-DDAE-07E0A314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</a:pPr>
            <a:r>
              <a:rPr lang="en-US" sz="3600" dirty="0"/>
              <a:t>TypeScript Fundamentals – Type Annotation,</a:t>
            </a:r>
            <a:br>
              <a:rPr lang="en-US" sz="3600" dirty="0"/>
            </a:br>
            <a:r>
              <a:rPr lang="en-US" sz="3600" dirty="0"/>
              <a:t>Inference &amp; Assertion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40"/>
            <a:ext cx="1021268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6987670" cy="410683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4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3DD5BF-9CF8-207A-50B1-799028323E69}"/>
              </a:ext>
            </a:extLst>
          </p:cNvPr>
          <p:cNvCxnSpPr>
            <a:cxnSpLocks/>
          </p:cNvCxnSpPr>
          <p:nvPr/>
        </p:nvCxnSpPr>
        <p:spPr>
          <a:xfrm>
            <a:off x="7448144" y="1823950"/>
            <a:ext cx="0" cy="381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F3EE9-BE68-DD4F-B7EA-EFDCE98E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85" y="1823950"/>
            <a:ext cx="45339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"/>
      </p:ext>
    </p:extLst>
  </p:cSld>
  <p:clrMapOvr>
    <a:masterClrMapping/>
  </p:clrMapOvr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0" tIns="0" rIns="0" bIns="0" rtlCol="0">
        <a:normAutofit fontScale="92500" lnSpcReduction="20000"/>
      </a:bodyPr>
      <a:lstStyle>
        <a:defPPr algn="l">
          <a:defRPr sz="2000" b="0" i="0" dirty="0">
            <a:solidFill>
              <a:srgbClr val="1C1E21"/>
            </a:solidFill>
            <a:effectLst/>
            <a:latin typeface="system-ui"/>
          </a:defRPr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f theme colors v4">
    <a:dk1>
      <a:srgbClr val="000000"/>
    </a:dk1>
    <a:lt1>
      <a:srgbClr val="FFFFFF"/>
    </a:lt1>
    <a:dk2>
      <a:srgbClr val="ECEEEF"/>
    </a:dk2>
    <a:lt2>
      <a:srgbClr val="212E35"/>
    </a:lt2>
    <a:accent1>
      <a:srgbClr val="0079EF"/>
    </a:accent1>
    <a:accent2>
      <a:srgbClr val="231CA5"/>
    </a:accent2>
    <a:accent3>
      <a:srgbClr val="7424AD"/>
    </a:accent3>
    <a:accent4>
      <a:srgbClr val="C6179D"/>
    </a:accent4>
    <a:accent5>
      <a:srgbClr val="29CEFE"/>
    </a:accent5>
    <a:accent6>
      <a:srgbClr val="2FD6C3"/>
    </a:accent6>
    <a:hlink>
      <a:srgbClr val="284CFF"/>
    </a:hlink>
    <a:folHlink>
      <a:srgbClr val="284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7173</TotalTime>
  <Words>991</Words>
  <Application>Microsoft Office PowerPoint</Application>
  <PresentationFormat>Widescreen</PresentationFormat>
  <Paragraphs>194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Wingdings</vt:lpstr>
      <vt:lpstr>Micro Focus Theme v5</vt:lpstr>
      <vt:lpstr>TypeScript Workshop </vt:lpstr>
      <vt:lpstr>Agenda </vt:lpstr>
      <vt:lpstr>TypeScript Introduction  </vt:lpstr>
      <vt:lpstr>Compilation &amp; Configuration  </vt:lpstr>
      <vt:lpstr>Hands on – Exercise-1:</vt:lpstr>
      <vt:lpstr>TypeScript Fundamentals – Data Types  </vt:lpstr>
      <vt:lpstr>TypeScript Fundamentals – Primitive Types</vt:lpstr>
      <vt:lpstr>TypeScript Fundamentals – Special Types</vt:lpstr>
      <vt:lpstr>TypeScript Fundamentals – Type Annotation, Inference &amp; Assertion</vt:lpstr>
      <vt:lpstr>TypeScript Fundamentals – Variable  </vt:lpstr>
      <vt:lpstr>Hands on – Exercise-2:</vt:lpstr>
      <vt:lpstr>ES6 New Feature Fundamentals  </vt:lpstr>
      <vt:lpstr>ES6 New Feature Fundamentals – For..of  </vt:lpstr>
      <vt:lpstr>ES6 New Feature Fundamentals – Default Parameters </vt:lpstr>
      <vt:lpstr>ES6 New Feature Fundamentals - Rest Operator   </vt:lpstr>
      <vt:lpstr>ES6 New Feature Fundamentals – Spread Operator  </vt:lpstr>
      <vt:lpstr>ES6 New Feature Fundamentals – Destructuring  </vt:lpstr>
      <vt:lpstr>ES6 New Feature Fundamentals – Template Literals/Strings</vt:lpstr>
      <vt:lpstr>ES6 New Feature Fundamentals – Arrow Functions</vt:lpstr>
      <vt:lpstr>ES6 New Feature Fundamentals – Promises</vt:lpstr>
      <vt:lpstr>ES6 New Feature Fundamentals – Classes  </vt:lpstr>
      <vt:lpstr>Statements &amp; Loops</vt:lpstr>
      <vt:lpstr>Hands on – Exercise-3:</vt:lpstr>
      <vt:lpstr>References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Guardian Monitor to Reduce Risk</dc:title>
  <dc:creator>Aarthi Subramanian</dc:creator>
  <cp:lastModifiedBy>Premchand Thurvas</cp:lastModifiedBy>
  <cp:revision>126</cp:revision>
  <dcterms:created xsi:type="dcterms:W3CDTF">2020-07-13T05:30:24Z</dcterms:created>
  <dcterms:modified xsi:type="dcterms:W3CDTF">2022-09-13T08:11:58Z</dcterms:modified>
</cp:coreProperties>
</file>