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64" r:id="rId3"/>
    <p:sldId id="302" r:id="rId4"/>
    <p:sldId id="318" r:id="rId5"/>
    <p:sldId id="304" r:id="rId6"/>
    <p:sldId id="298" r:id="rId7"/>
    <p:sldId id="296" r:id="rId8"/>
    <p:sldId id="303" r:id="rId9"/>
    <p:sldId id="301" r:id="rId10"/>
    <p:sldId id="292" r:id="rId11"/>
    <p:sldId id="307" r:id="rId12"/>
    <p:sldId id="308" r:id="rId13"/>
    <p:sldId id="314" r:id="rId14"/>
    <p:sldId id="309" r:id="rId15"/>
    <p:sldId id="311" r:id="rId16"/>
    <p:sldId id="305" r:id="rId17"/>
    <p:sldId id="306" r:id="rId18"/>
    <p:sldId id="310" r:id="rId19"/>
    <p:sldId id="316" r:id="rId20"/>
    <p:sldId id="319" r:id="rId21"/>
    <p:sldId id="313" r:id="rId22"/>
    <p:sldId id="317" r:id="rId23"/>
    <p:sldId id="312" r:id="rId24"/>
    <p:sldId id="315" r:id="rId25"/>
    <p:sldId id="320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1D0EC-79A1-4A60-B11A-53F7261C80B1}" v="92" dt="2022-09-14T03:23:15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 Veeramani" userId="6799049e-6c7e-4c84-bab0-97f60d51e4f8" providerId="ADAL" clId="{ACF1D0EC-79A1-4A60-B11A-53F7261C80B1}"/>
    <pc:docChg chg="undo custSel addSld delSld modSld sldOrd">
      <pc:chgData name="Gopi Veeramani" userId="6799049e-6c7e-4c84-bab0-97f60d51e4f8" providerId="ADAL" clId="{ACF1D0EC-79A1-4A60-B11A-53F7261C80B1}" dt="2022-09-14T03:23:15.526" v="2227" actId="20577"/>
      <pc:docMkLst>
        <pc:docMk/>
      </pc:docMkLst>
      <pc:sldChg chg="modSp mod">
        <pc:chgData name="Gopi Veeramani" userId="6799049e-6c7e-4c84-bab0-97f60d51e4f8" providerId="ADAL" clId="{ACF1D0EC-79A1-4A60-B11A-53F7261C80B1}" dt="2022-09-12T10:16:10.111" v="915" actId="20577"/>
        <pc:sldMkLst>
          <pc:docMk/>
          <pc:sldMk cId="391585460" sldId="276"/>
        </pc:sldMkLst>
        <pc:spChg chg="mod">
          <ac:chgData name="Gopi Veeramani" userId="6799049e-6c7e-4c84-bab0-97f60d51e4f8" providerId="ADAL" clId="{ACF1D0EC-79A1-4A60-B11A-53F7261C80B1}" dt="2022-09-12T10:16:10.111" v="915" actId="20577"/>
          <ac:spMkLst>
            <pc:docMk/>
            <pc:sldMk cId="391585460" sldId="276"/>
            <ac:spMk id="3" creationId="{00000000-0000-0000-0000-000000000000}"/>
          </ac:spMkLst>
        </pc:spChg>
      </pc:sldChg>
      <pc:sldChg chg="modSp mod ord">
        <pc:chgData name="Gopi Veeramani" userId="6799049e-6c7e-4c84-bab0-97f60d51e4f8" providerId="ADAL" clId="{ACF1D0EC-79A1-4A60-B11A-53F7261C80B1}" dt="2022-09-14T01:13:22.799" v="2145"/>
        <pc:sldMkLst>
          <pc:docMk/>
          <pc:sldMk cId="3638819660" sldId="292"/>
        </pc:sldMkLst>
        <pc:spChg chg="mod">
          <ac:chgData name="Gopi Veeramani" userId="6799049e-6c7e-4c84-bab0-97f60d51e4f8" providerId="ADAL" clId="{ACF1D0EC-79A1-4A60-B11A-53F7261C80B1}" dt="2022-09-12T10:14:24.663" v="899" actId="12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0T07:34:40.083" v="76" actId="20577"/>
          <ac:spMkLst>
            <pc:docMk/>
            <pc:sldMk cId="3638819660" sldId="292"/>
            <ac:spMk id="4" creationId="{583FE9D1-89C2-4393-AD0B-85087DC159FB}"/>
          </ac:spMkLst>
        </pc:spChg>
        <pc:spChg chg="mod">
          <ac:chgData name="Gopi Veeramani" userId="6799049e-6c7e-4c84-bab0-97f60d51e4f8" providerId="ADAL" clId="{ACF1D0EC-79A1-4A60-B11A-53F7261C80B1}" dt="2022-09-10T07:35:47.346" v="77" actId="14100"/>
          <ac:spMkLst>
            <pc:docMk/>
            <pc:sldMk cId="3638819660" sldId="292"/>
            <ac:spMk id="5" creationId="{00266CB7-2D39-012D-3D03-1356795FEBD0}"/>
          </ac:spMkLst>
        </pc:spChg>
      </pc:sldChg>
      <pc:sldChg chg="modSp mod">
        <pc:chgData name="Gopi Veeramani" userId="6799049e-6c7e-4c84-bab0-97f60d51e4f8" providerId="ADAL" clId="{ACF1D0EC-79A1-4A60-B11A-53F7261C80B1}" dt="2022-09-14T00:46:17.415" v="1893" actId="5793"/>
        <pc:sldMkLst>
          <pc:docMk/>
          <pc:sldMk cId="3354242440" sldId="296"/>
        </pc:sldMkLst>
        <pc:spChg chg="mod">
          <ac:chgData name="Gopi Veeramani" userId="6799049e-6c7e-4c84-bab0-97f60d51e4f8" providerId="ADAL" clId="{ACF1D0EC-79A1-4A60-B11A-53F7261C80B1}" dt="2022-09-12T09:13:43.588" v="832" actId="14100"/>
          <ac:spMkLst>
            <pc:docMk/>
            <pc:sldMk cId="3354242440" sldId="296"/>
            <ac:spMk id="3" creationId="{8CFF655C-3F08-398D-CDB2-C9690357CFC2}"/>
          </ac:spMkLst>
        </pc:spChg>
        <pc:spChg chg="mod">
          <ac:chgData name="Gopi Veeramani" userId="6799049e-6c7e-4c84-bab0-97f60d51e4f8" providerId="ADAL" clId="{ACF1D0EC-79A1-4A60-B11A-53F7261C80B1}" dt="2022-09-14T00:46:17.415" v="1893" actId="5793"/>
          <ac:spMkLst>
            <pc:docMk/>
            <pc:sldMk cId="3354242440" sldId="296"/>
            <ac:spMk id="4" creationId="{E43894B0-B716-1E87-D447-963454D08097}"/>
          </ac:spMkLst>
        </pc:spChg>
      </pc:sldChg>
      <pc:sldChg chg="delSp modSp mod">
        <pc:chgData name="Gopi Veeramani" userId="6799049e-6c7e-4c84-bab0-97f60d51e4f8" providerId="ADAL" clId="{ACF1D0EC-79A1-4A60-B11A-53F7261C80B1}" dt="2022-09-14T01:11:15.250" v="2143" actId="20577"/>
        <pc:sldMkLst>
          <pc:docMk/>
          <pc:sldMk cId="4103247893" sldId="298"/>
        </pc:sldMkLst>
        <pc:spChg chg="mod">
          <ac:chgData name="Gopi Veeramani" userId="6799049e-6c7e-4c84-bab0-97f60d51e4f8" providerId="ADAL" clId="{ACF1D0EC-79A1-4A60-B11A-53F7261C80B1}" dt="2022-09-13T15:21:28.475" v="1015" actId="1076"/>
          <ac:spMkLst>
            <pc:docMk/>
            <pc:sldMk cId="4103247893" sldId="298"/>
            <ac:spMk id="5" creationId="{3659BAB2-E558-51AD-E572-4F0564A7844F}"/>
          </ac:spMkLst>
        </pc:spChg>
        <pc:spChg chg="del mod">
          <ac:chgData name="Gopi Veeramani" userId="6799049e-6c7e-4c84-bab0-97f60d51e4f8" providerId="ADAL" clId="{ACF1D0EC-79A1-4A60-B11A-53F7261C80B1}" dt="2022-09-13T15:21:18.233" v="1012" actId="478"/>
          <ac:spMkLst>
            <pc:docMk/>
            <pc:sldMk cId="4103247893" sldId="298"/>
            <ac:spMk id="6" creationId="{77AC7DFC-A6D5-6BA6-BF31-70CE747D7809}"/>
          </ac:spMkLst>
        </pc:spChg>
        <pc:spChg chg="del">
          <ac:chgData name="Gopi Veeramani" userId="6799049e-6c7e-4c84-bab0-97f60d51e4f8" providerId="ADAL" clId="{ACF1D0EC-79A1-4A60-B11A-53F7261C80B1}" dt="2022-09-13T15:18:03.490" v="926" actId="478"/>
          <ac:spMkLst>
            <pc:docMk/>
            <pc:sldMk cId="4103247893" sldId="298"/>
            <ac:spMk id="8" creationId="{5320CF30-E24D-F3D9-FF05-9CEBE50D363A}"/>
          </ac:spMkLst>
        </pc:spChg>
        <pc:spChg chg="mod">
          <ac:chgData name="Gopi Veeramani" userId="6799049e-6c7e-4c84-bab0-97f60d51e4f8" providerId="ADAL" clId="{ACF1D0EC-79A1-4A60-B11A-53F7261C80B1}" dt="2022-09-14T01:11:15.250" v="2143" actId="20577"/>
          <ac:spMkLst>
            <pc:docMk/>
            <pc:sldMk cId="4103247893" sldId="298"/>
            <ac:spMk id="9" creationId="{97AA06F0-6FFE-7281-DC13-44CFDC045A81}"/>
          </ac:spMkLst>
        </pc:spChg>
        <pc:spChg chg="del">
          <ac:chgData name="Gopi Veeramani" userId="6799049e-6c7e-4c84-bab0-97f60d51e4f8" providerId="ADAL" clId="{ACF1D0EC-79A1-4A60-B11A-53F7261C80B1}" dt="2022-09-13T15:18:03.490" v="926" actId="478"/>
          <ac:spMkLst>
            <pc:docMk/>
            <pc:sldMk cId="4103247893" sldId="298"/>
            <ac:spMk id="10" creationId="{3EE195C9-3B04-FA31-5760-D30E1599452A}"/>
          </ac:spMkLst>
        </pc:spChg>
        <pc:spChg chg="del">
          <ac:chgData name="Gopi Veeramani" userId="6799049e-6c7e-4c84-bab0-97f60d51e4f8" providerId="ADAL" clId="{ACF1D0EC-79A1-4A60-B11A-53F7261C80B1}" dt="2022-09-13T15:18:03.490" v="926" actId="478"/>
          <ac:spMkLst>
            <pc:docMk/>
            <pc:sldMk cId="4103247893" sldId="298"/>
            <ac:spMk id="16" creationId="{23F28954-21CF-724B-5003-766DBD34AD6D}"/>
          </ac:spMkLst>
        </pc:spChg>
        <pc:cxnChg chg="del mod">
          <ac:chgData name="Gopi Veeramani" userId="6799049e-6c7e-4c84-bab0-97f60d51e4f8" providerId="ADAL" clId="{ACF1D0EC-79A1-4A60-B11A-53F7261C80B1}" dt="2022-09-13T15:18:05.982" v="928" actId="478"/>
          <ac:cxnSpMkLst>
            <pc:docMk/>
            <pc:sldMk cId="4103247893" sldId="298"/>
            <ac:cxnSpMk id="13" creationId="{311E1496-0F7C-6A27-7F09-ED017FAA556A}"/>
          </ac:cxnSpMkLst>
        </pc:cxnChg>
      </pc:sldChg>
      <pc:sldChg chg="modSp mod ord">
        <pc:chgData name="Gopi Veeramani" userId="6799049e-6c7e-4c84-bab0-97f60d51e4f8" providerId="ADAL" clId="{ACF1D0EC-79A1-4A60-B11A-53F7261C80B1}" dt="2022-09-14T00:50:00.863" v="1988"/>
        <pc:sldMkLst>
          <pc:docMk/>
          <pc:sldMk cId="3003728106" sldId="301"/>
        </pc:sldMkLst>
        <pc:spChg chg="mod">
          <ac:chgData name="Gopi Veeramani" userId="6799049e-6c7e-4c84-bab0-97f60d51e4f8" providerId="ADAL" clId="{ACF1D0EC-79A1-4A60-B11A-53F7261C80B1}" dt="2022-09-12T10:14:20.683" v="898" actId="12"/>
          <ac:spMkLst>
            <pc:docMk/>
            <pc:sldMk cId="3003728106" sldId="301"/>
            <ac:spMk id="3" creationId="{21B8DE7E-CE6B-1E6B-F29A-FB0B4C3B7595}"/>
          </ac:spMkLst>
        </pc:spChg>
      </pc:sldChg>
      <pc:sldChg chg="delSp modSp mod">
        <pc:chgData name="Gopi Veeramani" userId="6799049e-6c7e-4c84-bab0-97f60d51e4f8" providerId="ADAL" clId="{ACF1D0EC-79A1-4A60-B11A-53F7261C80B1}" dt="2022-09-14T01:04:30.829" v="2097" actId="20577"/>
        <pc:sldMkLst>
          <pc:docMk/>
          <pc:sldMk cId="214740181" sldId="302"/>
        </pc:sldMkLst>
        <pc:spChg chg="mod">
          <ac:chgData name="Gopi Veeramani" userId="6799049e-6c7e-4c84-bab0-97f60d51e4f8" providerId="ADAL" clId="{ACF1D0EC-79A1-4A60-B11A-53F7261C80B1}" dt="2022-09-14T00:34:04.453" v="1797" actId="14100"/>
          <ac:spMkLst>
            <pc:docMk/>
            <pc:sldMk cId="214740181" sldId="302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4T01:04:30.829" v="2097" actId="20577"/>
          <ac:spMkLst>
            <pc:docMk/>
            <pc:sldMk cId="214740181" sldId="302"/>
            <ac:spMk id="4" creationId="{583FE9D1-89C2-4393-AD0B-85087DC159FB}"/>
          </ac:spMkLst>
        </pc:spChg>
        <pc:spChg chg="del mod">
          <ac:chgData name="Gopi Veeramani" userId="6799049e-6c7e-4c84-bab0-97f60d51e4f8" providerId="ADAL" clId="{ACF1D0EC-79A1-4A60-B11A-53F7261C80B1}" dt="2022-09-14T00:15:32.219" v="1464" actId="478"/>
          <ac:spMkLst>
            <pc:docMk/>
            <pc:sldMk cId="214740181" sldId="302"/>
            <ac:spMk id="5" creationId="{00266CB7-2D39-012D-3D03-1356795FEBD0}"/>
          </ac:spMkLst>
        </pc:spChg>
        <pc:spChg chg="del">
          <ac:chgData name="Gopi Veeramani" userId="6799049e-6c7e-4c84-bab0-97f60d51e4f8" providerId="ADAL" clId="{ACF1D0EC-79A1-4A60-B11A-53F7261C80B1}" dt="2022-09-14T00:15:32.219" v="1464" actId="478"/>
          <ac:spMkLst>
            <pc:docMk/>
            <pc:sldMk cId="214740181" sldId="302"/>
            <ac:spMk id="9" creationId="{A2CEDD07-7BA4-0053-E228-63D75FE192C3}"/>
          </ac:spMkLst>
        </pc:spChg>
        <pc:cxnChg chg="del">
          <ac:chgData name="Gopi Veeramani" userId="6799049e-6c7e-4c84-bab0-97f60d51e4f8" providerId="ADAL" clId="{ACF1D0EC-79A1-4A60-B11A-53F7261C80B1}" dt="2022-09-14T00:15:35.550" v="1465" actId="478"/>
          <ac:cxnSpMkLst>
            <pc:docMk/>
            <pc:sldMk cId="214740181" sldId="302"/>
            <ac:cxnSpMk id="8" creationId="{FE9C0A83-89AC-149A-DA3B-D5501874F96E}"/>
          </ac:cxnSpMkLst>
        </pc:cxnChg>
      </pc:sldChg>
      <pc:sldChg chg="modSp mod ord">
        <pc:chgData name="Gopi Veeramani" userId="6799049e-6c7e-4c84-bab0-97f60d51e4f8" providerId="ADAL" clId="{ACF1D0EC-79A1-4A60-B11A-53F7261C80B1}" dt="2022-09-14T00:51:46.612" v="2015" actId="20577"/>
        <pc:sldMkLst>
          <pc:docMk/>
          <pc:sldMk cId="1408790290" sldId="303"/>
        </pc:sldMkLst>
        <pc:spChg chg="mod">
          <ac:chgData name="Gopi Veeramani" userId="6799049e-6c7e-4c84-bab0-97f60d51e4f8" providerId="ADAL" clId="{ACF1D0EC-79A1-4A60-B11A-53F7261C80B1}" dt="2022-09-12T10:14:17.216" v="897" actId="12"/>
          <ac:spMkLst>
            <pc:docMk/>
            <pc:sldMk cId="1408790290" sldId="303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4T00:51:46.612" v="2015" actId="20577"/>
          <ac:spMkLst>
            <pc:docMk/>
            <pc:sldMk cId="1408790290" sldId="303"/>
            <ac:spMk id="4" creationId="{583FE9D1-89C2-4393-AD0B-85087DC159FB}"/>
          </ac:spMkLst>
        </pc:spChg>
        <pc:spChg chg="mod">
          <ac:chgData name="Gopi Veeramani" userId="6799049e-6c7e-4c84-bab0-97f60d51e4f8" providerId="ADAL" clId="{ACF1D0EC-79A1-4A60-B11A-53F7261C80B1}" dt="2022-09-13T23:04:05.197" v="1229" actId="6549"/>
          <ac:spMkLst>
            <pc:docMk/>
            <pc:sldMk cId="1408790290" sldId="303"/>
            <ac:spMk id="6" creationId="{CB430487-F027-8EED-4DBE-F70ADBA18432}"/>
          </ac:spMkLst>
        </pc:spChg>
      </pc:sldChg>
      <pc:sldChg chg="modSp mod ord">
        <pc:chgData name="Gopi Veeramani" userId="6799049e-6c7e-4c84-bab0-97f60d51e4f8" providerId="ADAL" clId="{ACF1D0EC-79A1-4A60-B11A-53F7261C80B1}" dt="2022-09-13T23:13:18.687" v="1358"/>
        <pc:sldMkLst>
          <pc:docMk/>
          <pc:sldMk cId="3094705193" sldId="304"/>
        </pc:sldMkLst>
        <pc:spChg chg="mod">
          <ac:chgData name="Gopi Veeramani" userId="6799049e-6c7e-4c84-bab0-97f60d51e4f8" providerId="ADAL" clId="{ACF1D0EC-79A1-4A60-B11A-53F7261C80B1}" dt="2022-09-12T10:14:06.132" v="896" actId="12"/>
          <ac:spMkLst>
            <pc:docMk/>
            <pc:sldMk cId="3094705193" sldId="304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3T13:59:46.999" v="921" actId="1076"/>
          <ac:spMkLst>
            <pc:docMk/>
            <pc:sldMk cId="3094705193" sldId="304"/>
            <ac:spMk id="6" creationId="{5A8D4F52-CCC0-C456-90E2-154550D47730}"/>
          </ac:spMkLst>
        </pc:spChg>
        <pc:spChg chg="mod">
          <ac:chgData name="Gopi Veeramani" userId="6799049e-6c7e-4c84-bab0-97f60d51e4f8" providerId="ADAL" clId="{ACF1D0EC-79A1-4A60-B11A-53F7261C80B1}" dt="2022-09-13T13:57:40.547" v="917" actId="1076"/>
          <ac:spMkLst>
            <pc:docMk/>
            <pc:sldMk cId="3094705193" sldId="304"/>
            <ac:spMk id="7" creationId="{9DD88506-1A73-B9D9-E9D2-C33D3B5D4482}"/>
          </ac:spMkLst>
        </pc:spChg>
        <pc:spChg chg="mod">
          <ac:chgData name="Gopi Veeramani" userId="6799049e-6c7e-4c84-bab0-97f60d51e4f8" providerId="ADAL" clId="{ACF1D0EC-79A1-4A60-B11A-53F7261C80B1}" dt="2022-09-13T13:58:06.466" v="918" actId="1076"/>
          <ac:spMkLst>
            <pc:docMk/>
            <pc:sldMk cId="3094705193" sldId="304"/>
            <ac:spMk id="10" creationId="{DB4508A8-ECDE-9927-1B03-F7CD159EF205}"/>
          </ac:spMkLst>
        </pc:spChg>
        <pc:spChg chg="mod">
          <ac:chgData name="Gopi Veeramani" userId="6799049e-6c7e-4c84-bab0-97f60d51e4f8" providerId="ADAL" clId="{ACF1D0EC-79A1-4A60-B11A-53F7261C80B1}" dt="2022-09-13T13:58:47.658" v="920" actId="1076"/>
          <ac:spMkLst>
            <pc:docMk/>
            <pc:sldMk cId="3094705193" sldId="304"/>
            <ac:spMk id="11" creationId="{17F978CC-C0FC-C9C9-DEE5-AC60D2C1B629}"/>
          </ac:spMkLst>
        </pc:spChg>
      </pc:sldChg>
      <pc:sldChg chg="modSp mod">
        <pc:chgData name="Gopi Veeramani" userId="6799049e-6c7e-4c84-bab0-97f60d51e4f8" providerId="ADAL" clId="{ACF1D0EC-79A1-4A60-B11A-53F7261C80B1}" dt="2022-09-12T10:14:56.266" v="902" actId="12"/>
        <pc:sldMkLst>
          <pc:docMk/>
          <pc:sldMk cId="4061483525" sldId="305"/>
        </pc:sldMkLst>
        <pc:spChg chg="mod">
          <ac:chgData name="Gopi Veeramani" userId="6799049e-6c7e-4c84-bab0-97f60d51e4f8" providerId="ADAL" clId="{ACF1D0EC-79A1-4A60-B11A-53F7261C80B1}" dt="2022-09-12T10:14:56.266" v="902" actId="12"/>
          <ac:spMkLst>
            <pc:docMk/>
            <pc:sldMk cId="4061483525" sldId="305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0T06:57:48.062" v="9" actId="14100"/>
          <ac:spMkLst>
            <pc:docMk/>
            <pc:sldMk cId="4061483525" sldId="305"/>
            <ac:spMk id="4" creationId="{583FE9D1-89C2-4393-AD0B-85087DC159FB}"/>
          </ac:spMkLst>
        </pc:spChg>
      </pc:sldChg>
      <pc:sldChg chg="modSp mod">
        <pc:chgData name="Gopi Veeramani" userId="6799049e-6c7e-4c84-bab0-97f60d51e4f8" providerId="ADAL" clId="{ACF1D0EC-79A1-4A60-B11A-53F7261C80B1}" dt="2022-09-13T23:37:22.449" v="1461" actId="20577"/>
        <pc:sldMkLst>
          <pc:docMk/>
          <pc:sldMk cId="607984611" sldId="306"/>
        </pc:sldMkLst>
        <pc:spChg chg="mod">
          <ac:chgData name="Gopi Veeramani" userId="6799049e-6c7e-4c84-bab0-97f60d51e4f8" providerId="ADAL" clId="{ACF1D0EC-79A1-4A60-B11A-53F7261C80B1}" dt="2022-09-13T23:37:22.449" v="1461" actId="20577"/>
          <ac:spMkLst>
            <pc:docMk/>
            <pc:sldMk cId="607984611" sldId="306"/>
            <ac:spMk id="4" creationId="{583FE9D1-89C2-4393-AD0B-85087DC159FB}"/>
          </ac:spMkLst>
        </pc:spChg>
        <pc:spChg chg="mod">
          <ac:chgData name="Gopi Veeramani" userId="6799049e-6c7e-4c84-bab0-97f60d51e4f8" providerId="ADAL" clId="{ACF1D0EC-79A1-4A60-B11A-53F7261C80B1}" dt="2022-09-13T17:26:20.560" v="1224" actId="6549"/>
          <ac:spMkLst>
            <pc:docMk/>
            <pc:sldMk cId="607984611" sldId="306"/>
            <ac:spMk id="5" creationId="{00266CB7-2D39-012D-3D03-1356795FEBD0}"/>
          </ac:spMkLst>
        </pc:spChg>
        <pc:spChg chg="mod">
          <ac:chgData name="Gopi Veeramani" userId="6799049e-6c7e-4c84-bab0-97f60d51e4f8" providerId="ADAL" clId="{ACF1D0EC-79A1-4A60-B11A-53F7261C80B1}" dt="2022-09-13T17:26:04.733" v="1219" actId="6549"/>
          <ac:spMkLst>
            <pc:docMk/>
            <pc:sldMk cId="607984611" sldId="306"/>
            <ac:spMk id="9" creationId="{A2CEDD07-7BA4-0053-E228-63D75FE192C3}"/>
          </ac:spMkLst>
        </pc:spChg>
      </pc:sldChg>
      <pc:sldChg chg="modSp mod ord">
        <pc:chgData name="Gopi Veeramani" userId="6799049e-6c7e-4c84-bab0-97f60d51e4f8" providerId="ADAL" clId="{ACF1D0EC-79A1-4A60-B11A-53F7261C80B1}" dt="2022-09-13T23:06:47.755" v="1231"/>
        <pc:sldMkLst>
          <pc:docMk/>
          <pc:sldMk cId="25186514" sldId="307"/>
        </pc:sldMkLst>
        <pc:spChg chg="mod">
          <ac:chgData name="Gopi Veeramani" userId="6799049e-6c7e-4c84-bab0-97f60d51e4f8" providerId="ADAL" clId="{ACF1D0EC-79A1-4A60-B11A-53F7261C80B1}" dt="2022-09-12T10:14:29.636" v="900" actId="12"/>
          <ac:spMkLst>
            <pc:docMk/>
            <pc:sldMk cId="25186514" sldId="307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0T11:09:47.525" v="152" actId="6549"/>
          <ac:spMkLst>
            <pc:docMk/>
            <pc:sldMk cId="25186514" sldId="307"/>
            <ac:spMk id="4" creationId="{583FE9D1-89C2-4393-AD0B-85087DC159FB}"/>
          </ac:spMkLst>
        </pc:spChg>
      </pc:sldChg>
      <pc:sldChg chg="modSp mod ord">
        <pc:chgData name="Gopi Veeramani" userId="6799049e-6c7e-4c84-bab0-97f60d51e4f8" providerId="ADAL" clId="{ACF1D0EC-79A1-4A60-B11A-53F7261C80B1}" dt="2022-09-13T17:11:52.135" v="1214" actId="20577"/>
        <pc:sldMkLst>
          <pc:docMk/>
          <pc:sldMk cId="3128164911" sldId="308"/>
        </pc:sldMkLst>
        <pc:spChg chg="mod">
          <ac:chgData name="Gopi Veeramani" userId="6799049e-6c7e-4c84-bab0-97f60d51e4f8" providerId="ADAL" clId="{ACF1D0EC-79A1-4A60-B11A-53F7261C80B1}" dt="2022-09-12T10:14:35.966" v="901" actId="12"/>
          <ac:spMkLst>
            <pc:docMk/>
            <pc:sldMk cId="3128164911" sldId="308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2T04:51:57.695" v="617" actId="20577"/>
          <ac:spMkLst>
            <pc:docMk/>
            <pc:sldMk cId="3128164911" sldId="308"/>
            <ac:spMk id="4" creationId="{583FE9D1-89C2-4393-AD0B-85087DC159FB}"/>
          </ac:spMkLst>
        </pc:spChg>
        <pc:spChg chg="mod">
          <ac:chgData name="Gopi Veeramani" userId="6799049e-6c7e-4c84-bab0-97f60d51e4f8" providerId="ADAL" clId="{ACF1D0EC-79A1-4A60-B11A-53F7261C80B1}" dt="2022-09-13T17:11:52.135" v="1214" actId="20577"/>
          <ac:spMkLst>
            <pc:docMk/>
            <pc:sldMk cId="3128164911" sldId="308"/>
            <ac:spMk id="9" creationId="{A2CEDD07-7BA4-0053-E228-63D75FE192C3}"/>
          </ac:spMkLst>
        </pc:spChg>
      </pc:sldChg>
      <pc:sldChg chg="addSp modSp mod ord">
        <pc:chgData name="Gopi Veeramani" userId="6799049e-6c7e-4c84-bab0-97f60d51e4f8" providerId="ADAL" clId="{ACF1D0EC-79A1-4A60-B11A-53F7261C80B1}" dt="2022-09-14T01:19:49.738" v="2160" actId="6549"/>
        <pc:sldMkLst>
          <pc:docMk/>
          <pc:sldMk cId="992635056" sldId="309"/>
        </pc:sldMkLst>
        <pc:spChg chg="mod">
          <ac:chgData name="Gopi Veeramani" userId="6799049e-6c7e-4c84-bab0-97f60d51e4f8" providerId="ADAL" clId="{ACF1D0EC-79A1-4A60-B11A-53F7261C80B1}" dt="2022-09-14T01:19:49.738" v="2160" actId="6549"/>
          <ac:spMkLst>
            <pc:docMk/>
            <pc:sldMk cId="992635056" sldId="309"/>
            <ac:spMk id="4" creationId="{583FE9D1-89C2-4393-AD0B-85087DC159FB}"/>
          </ac:spMkLst>
        </pc:spChg>
        <pc:spChg chg="add mod">
          <ac:chgData name="Gopi Veeramani" userId="6799049e-6c7e-4c84-bab0-97f60d51e4f8" providerId="ADAL" clId="{ACF1D0EC-79A1-4A60-B11A-53F7261C80B1}" dt="2022-09-10T12:13:21.976" v="266" actId="6549"/>
          <ac:spMkLst>
            <pc:docMk/>
            <pc:sldMk cId="992635056" sldId="309"/>
            <ac:spMk id="7" creationId="{27733C33-C0CA-3AB1-5762-FC40A502F384}"/>
          </ac:spMkLst>
        </pc:spChg>
        <pc:spChg chg="add mod">
          <ac:chgData name="Gopi Veeramani" userId="6799049e-6c7e-4c84-bab0-97f60d51e4f8" providerId="ADAL" clId="{ACF1D0EC-79A1-4A60-B11A-53F7261C80B1}" dt="2022-09-10T12:15:42.020" v="272"/>
          <ac:spMkLst>
            <pc:docMk/>
            <pc:sldMk cId="992635056" sldId="309"/>
            <ac:spMk id="12" creationId="{87F19B2A-42BA-2E4A-23AB-3925106C6CBB}"/>
          </ac:spMkLst>
        </pc:spChg>
      </pc:sldChg>
      <pc:sldChg chg="addSp delSp modSp mod">
        <pc:chgData name="Gopi Veeramani" userId="6799049e-6c7e-4c84-bab0-97f60d51e4f8" providerId="ADAL" clId="{ACF1D0EC-79A1-4A60-B11A-53F7261C80B1}" dt="2022-09-10T13:13:13.827" v="302" actId="14100"/>
        <pc:sldMkLst>
          <pc:docMk/>
          <pc:sldMk cId="2373395168" sldId="310"/>
        </pc:sldMkLst>
        <pc:spChg chg="mod">
          <ac:chgData name="Gopi Veeramani" userId="6799049e-6c7e-4c84-bab0-97f60d51e4f8" providerId="ADAL" clId="{ACF1D0EC-79A1-4A60-B11A-53F7261C80B1}" dt="2022-09-10T13:09:40.356" v="297" actId="14100"/>
          <ac:spMkLst>
            <pc:docMk/>
            <pc:sldMk cId="2373395168" sldId="310"/>
            <ac:spMk id="3" creationId="{8EAEFA9F-216D-FF9B-E2D9-3769D9CD231B}"/>
          </ac:spMkLst>
        </pc:spChg>
        <pc:spChg chg="mod">
          <ac:chgData name="Gopi Veeramani" userId="6799049e-6c7e-4c84-bab0-97f60d51e4f8" providerId="ADAL" clId="{ACF1D0EC-79A1-4A60-B11A-53F7261C80B1}" dt="2022-09-10T13:13:13.827" v="302" actId="14100"/>
          <ac:spMkLst>
            <pc:docMk/>
            <pc:sldMk cId="2373395168" sldId="310"/>
            <ac:spMk id="4" creationId="{6400465F-46CC-7DBB-05C2-034628F418E8}"/>
          </ac:spMkLst>
        </pc:spChg>
        <pc:spChg chg="add mod">
          <ac:chgData name="Gopi Veeramani" userId="6799049e-6c7e-4c84-bab0-97f60d51e4f8" providerId="ADAL" clId="{ACF1D0EC-79A1-4A60-B11A-53F7261C80B1}" dt="2022-09-10T13:09:43.276" v="298" actId="14100"/>
          <ac:spMkLst>
            <pc:docMk/>
            <pc:sldMk cId="2373395168" sldId="310"/>
            <ac:spMk id="7" creationId="{3B020243-B126-FC11-D88B-D625C0F82780}"/>
          </ac:spMkLst>
        </pc:spChg>
        <pc:spChg chg="add mod">
          <ac:chgData name="Gopi Veeramani" userId="6799049e-6c7e-4c84-bab0-97f60d51e4f8" providerId="ADAL" clId="{ACF1D0EC-79A1-4A60-B11A-53F7261C80B1}" dt="2022-09-10T12:31:22.429" v="280" actId="6549"/>
          <ac:spMkLst>
            <pc:docMk/>
            <pc:sldMk cId="2373395168" sldId="310"/>
            <ac:spMk id="9" creationId="{0D4D17E9-C1BE-B998-1EE1-B2915BC9B183}"/>
          </ac:spMkLst>
        </pc:spChg>
        <pc:spChg chg="add mod">
          <ac:chgData name="Gopi Veeramani" userId="6799049e-6c7e-4c84-bab0-97f60d51e4f8" providerId="ADAL" clId="{ACF1D0EC-79A1-4A60-B11A-53F7261C80B1}" dt="2022-09-10T12:32:33.912" v="283" actId="6549"/>
          <ac:spMkLst>
            <pc:docMk/>
            <pc:sldMk cId="2373395168" sldId="310"/>
            <ac:spMk id="11" creationId="{007EDF88-44C4-8A73-F4A7-FCB592352CE3}"/>
          </ac:spMkLst>
        </pc:spChg>
        <pc:spChg chg="add del">
          <ac:chgData name="Gopi Veeramani" userId="6799049e-6c7e-4c84-bab0-97f60d51e4f8" providerId="ADAL" clId="{ACF1D0EC-79A1-4A60-B11A-53F7261C80B1}" dt="2022-09-10T12:32:40.295" v="285" actId="22"/>
          <ac:spMkLst>
            <pc:docMk/>
            <pc:sldMk cId="2373395168" sldId="310"/>
            <ac:spMk id="13" creationId="{346B0336-4922-A7EB-1D3B-6EA39ABF191A}"/>
          </ac:spMkLst>
        </pc:spChg>
        <pc:spChg chg="add mod">
          <ac:chgData name="Gopi Veeramani" userId="6799049e-6c7e-4c84-bab0-97f60d51e4f8" providerId="ADAL" clId="{ACF1D0EC-79A1-4A60-B11A-53F7261C80B1}" dt="2022-09-10T13:10:32.668" v="300" actId="14100"/>
          <ac:spMkLst>
            <pc:docMk/>
            <pc:sldMk cId="2373395168" sldId="310"/>
            <ac:spMk id="15" creationId="{0D4DCBA3-46BB-EB4D-1131-02C68F8D09A9}"/>
          </ac:spMkLst>
        </pc:spChg>
      </pc:sldChg>
      <pc:sldChg chg="addSp modSp mod ord">
        <pc:chgData name="Gopi Veeramani" userId="6799049e-6c7e-4c84-bab0-97f60d51e4f8" providerId="ADAL" clId="{ACF1D0EC-79A1-4A60-B11A-53F7261C80B1}" dt="2022-09-13T17:21:02.486" v="1218" actId="6549"/>
        <pc:sldMkLst>
          <pc:docMk/>
          <pc:sldMk cId="2635096016" sldId="311"/>
        </pc:sldMkLst>
        <pc:spChg chg="mod">
          <ac:chgData name="Gopi Veeramani" userId="6799049e-6c7e-4c84-bab0-97f60d51e4f8" providerId="ADAL" clId="{ACF1D0EC-79A1-4A60-B11A-53F7261C80B1}" dt="2022-09-13T17:21:02.486" v="1218" actId="6549"/>
          <ac:spMkLst>
            <pc:docMk/>
            <pc:sldMk cId="2635096016" sldId="311"/>
            <ac:spMk id="3" creationId="{8CFF655C-3F08-398D-CDB2-C9690357CFC2}"/>
          </ac:spMkLst>
        </pc:spChg>
        <pc:spChg chg="mod">
          <ac:chgData name="Gopi Veeramani" userId="6799049e-6c7e-4c84-bab0-97f60d51e4f8" providerId="ADAL" clId="{ACF1D0EC-79A1-4A60-B11A-53F7261C80B1}" dt="2022-09-10T12:00:42.799" v="264" actId="6549"/>
          <ac:spMkLst>
            <pc:docMk/>
            <pc:sldMk cId="2635096016" sldId="311"/>
            <ac:spMk id="4" creationId="{E43894B0-B716-1E87-D447-963454D08097}"/>
          </ac:spMkLst>
        </pc:spChg>
        <pc:spChg chg="add mod">
          <ac:chgData name="Gopi Veeramani" userId="6799049e-6c7e-4c84-bab0-97f60d51e4f8" providerId="ADAL" clId="{ACF1D0EC-79A1-4A60-B11A-53F7261C80B1}" dt="2022-09-12T10:08:49.778" v="840" actId="14100"/>
          <ac:spMkLst>
            <pc:docMk/>
            <pc:sldMk cId="2635096016" sldId="311"/>
            <ac:spMk id="6" creationId="{ACF06371-63F6-EF6E-881F-1A93B60A8E8F}"/>
          </ac:spMkLst>
        </pc:spChg>
      </pc:sldChg>
      <pc:sldChg chg="modSp mod">
        <pc:chgData name="Gopi Veeramani" userId="6799049e-6c7e-4c84-bab0-97f60d51e4f8" providerId="ADAL" clId="{ACF1D0EC-79A1-4A60-B11A-53F7261C80B1}" dt="2022-09-14T01:07:41.959" v="2128" actId="20577"/>
        <pc:sldMkLst>
          <pc:docMk/>
          <pc:sldMk cId="3331050016" sldId="312"/>
        </pc:sldMkLst>
        <pc:spChg chg="mod">
          <ac:chgData name="Gopi Veeramani" userId="6799049e-6c7e-4c84-bab0-97f60d51e4f8" providerId="ADAL" clId="{ACF1D0EC-79A1-4A60-B11A-53F7261C80B1}" dt="2022-09-14T01:07:41.959" v="2128" actId="20577"/>
          <ac:spMkLst>
            <pc:docMk/>
            <pc:sldMk cId="3331050016" sldId="312"/>
            <ac:spMk id="4" creationId="{E43894B0-B716-1E87-D447-963454D08097}"/>
          </ac:spMkLst>
        </pc:spChg>
      </pc:sldChg>
      <pc:sldChg chg="addSp delSp modSp mod ord">
        <pc:chgData name="Gopi Veeramani" userId="6799049e-6c7e-4c84-bab0-97f60d51e4f8" providerId="ADAL" clId="{ACF1D0EC-79A1-4A60-B11A-53F7261C80B1}" dt="2022-09-12T04:53:19.315" v="621"/>
        <pc:sldMkLst>
          <pc:docMk/>
          <pc:sldMk cId="199247782" sldId="313"/>
        </pc:sldMkLst>
        <pc:spChg chg="mod">
          <ac:chgData name="Gopi Veeramani" userId="6799049e-6c7e-4c84-bab0-97f60d51e4f8" providerId="ADAL" clId="{ACF1D0EC-79A1-4A60-B11A-53F7261C80B1}" dt="2022-09-11T03:29:45.261" v="468" actId="20577"/>
          <ac:spMkLst>
            <pc:docMk/>
            <pc:sldMk cId="199247782" sldId="313"/>
            <ac:spMk id="3" creationId="{8EAEFA9F-216D-FF9B-E2D9-3769D9CD231B}"/>
          </ac:spMkLst>
        </pc:spChg>
        <pc:spChg chg="mod">
          <ac:chgData name="Gopi Veeramani" userId="6799049e-6c7e-4c84-bab0-97f60d51e4f8" providerId="ADAL" clId="{ACF1D0EC-79A1-4A60-B11A-53F7261C80B1}" dt="2022-09-11T03:48:34.920" v="566" actId="14100"/>
          <ac:spMkLst>
            <pc:docMk/>
            <pc:sldMk cId="199247782" sldId="313"/>
            <ac:spMk id="4" creationId="{6400465F-46CC-7DBB-05C2-034628F418E8}"/>
          </ac:spMkLst>
        </pc:spChg>
        <pc:spChg chg="add mod">
          <ac:chgData name="Gopi Veeramani" userId="6799049e-6c7e-4c84-bab0-97f60d51e4f8" providerId="ADAL" clId="{ACF1D0EC-79A1-4A60-B11A-53F7261C80B1}" dt="2022-09-11T02:49:31.176" v="394" actId="1076"/>
          <ac:spMkLst>
            <pc:docMk/>
            <pc:sldMk cId="199247782" sldId="313"/>
            <ac:spMk id="7" creationId="{57852254-B88F-4DD9-479F-69CF8BF80CB0}"/>
          </ac:spMkLst>
        </pc:spChg>
        <pc:spChg chg="add mod">
          <ac:chgData name="Gopi Veeramani" userId="6799049e-6c7e-4c84-bab0-97f60d51e4f8" providerId="ADAL" clId="{ACF1D0EC-79A1-4A60-B11A-53F7261C80B1}" dt="2022-09-11T03:59:02.528" v="571" actId="14100"/>
          <ac:spMkLst>
            <pc:docMk/>
            <pc:sldMk cId="199247782" sldId="313"/>
            <ac:spMk id="9" creationId="{DCFF7393-4EFF-A42C-0123-140E50D582DB}"/>
          </ac:spMkLst>
        </pc:spChg>
        <pc:spChg chg="add del">
          <ac:chgData name="Gopi Veeramani" userId="6799049e-6c7e-4c84-bab0-97f60d51e4f8" providerId="ADAL" clId="{ACF1D0EC-79A1-4A60-B11A-53F7261C80B1}" dt="2022-09-11T03:30:56.113" v="470"/>
          <ac:spMkLst>
            <pc:docMk/>
            <pc:sldMk cId="199247782" sldId="313"/>
            <ac:spMk id="10" creationId="{5757A617-C108-122A-2933-41E04349668B}"/>
          </ac:spMkLst>
        </pc:spChg>
      </pc:sldChg>
      <pc:sldChg chg="modSp add mod ord">
        <pc:chgData name="Gopi Veeramani" userId="6799049e-6c7e-4c84-bab0-97f60d51e4f8" providerId="ADAL" clId="{ACF1D0EC-79A1-4A60-B11A-53F7261C80B1}" dt="2022-09-14T01:14:51.049" v="2148" actId="6549"/>
        <pc:sldMkLst>
          <pc:docMk/>
          <pc:sldMk cId="3483831366" sldId="314"/>
        </pc:sldMkLst>
        <pc:spChg chg="mod">
          <ac:chgData name="Gopi Veeramani" userId="6799049e-6c7e-4c84-bab0-97f60d51e4f8" providerId="ADAL" clId="{ACF1D0EC-79A1-4A60-B11A-53F7261C80B1}" dt="2022-09-10T11:14:10.329" v="169" actId="14100"/>
          <ac:spMkLst>
            <pc:docMk/>
            <pc:sldMk cId="3483831366" sldId="314"/>
            <ac:spMk id="3" creationId="{AA976E6F-445C-4933-9C12-51B3CF5C9CA3}"/>
          </ac:spMkLst>
        </pc:spChg>
        <pc:spChg chg="mod">
          <ac:chgData name="Gopi Veeramani" userId="6799049e-6c7e-4c84-bab0-97f60d51e4f8" providerId="ADAL" clId="{ACF1D0EC-79A1-4A60-B11A-53F7261C80B1}" dt="2022-09-14T01:14:51.049" v="2148" actId="6549"/>
          <ac:spMkLst>
            <pc:docMk/>
            <pc:sldMk cId="3483831366" sldId="314"/>
            <ac:spMk id="4" creationId="{583FE9D1-89C2-4393-AD0B-85087DC159FB}"/>
          </ac:spMkLst>
        </pc:spChg>
        <pc:spChg chg="mod">
          <ac:chgData name="Gopi Veeramani" userId="6799049e-6c7e-4c84-bab0-97f60d51e4f8" providerId="ADAL" clId="{ACF1D0EC-79A1-4A60-B11A-53F7261C80B1}" dt="2022-09-13T17:15:12.071" v="1217"/>
          <ac:spMkLst>
            <pc:docMk/>
            <pc:sldMk cId="3483831366" sldId="314"/>
            <ac:spMk id="5" creationId="{00266CB7-2D39-012D-3D03-1356795FEBD0}"/>
          </ac:spMkLst>
        </pc:spChg>
        <pc:spChg chg="mod">
          <ac:chgData name="Gopi Veeramani" userId="6799049e-6c7e-4c84-bab0-97f60d51e4f8" providerId="ADAL" clId="{ACF1D0EC-79A1-4A60-B11A-53F7261C80B1}" dt="2022-09-12T05:19:58.608" v="624" actId="1076"/>
          <ac:spMkLst>
            <pc:docMk/>
            <pc:sldMk cId="3483831366" sldId="314"/>
            <ac:spMk id="10" creationId="{DB4508A8-ECDE-9927-1B03-F7CD159EF205}"/>
          </ac:spMkLst>
        </pc:spChg>
      </pc:sldChg>
      <pc:sldChg chg="addSp delSp modSp add mod">
        <pc:chgData name="Gopi Veeramani" userId="6799049e-6c7e-4c84-bab0-97f60d51e4f8" providerId="ADAL" clId="{ACF1D0EC-79A1-4A60-B11A-53F7261C80B1}" dt="2022-09-12T09:23:44.297" v="836" actId="1076"/>
        <pc:sldMkLst>
          <pc:docMk/>
          <pc:sldMk cId="211754406" sldId="315"/>
        </pc:sldMkLst>
        <pc:spChg chg="mod">
          <ac:chgData name="Gopi Veeramani" userId="6799049e-6c7e-4c84-bab0-97f60d51e4f8" providerId="ADAL" clId="{ACF1D0EC-79A1-4A60-B11A-53F7261C80B1}" dt="2022-09-12T09:14:40.483" v="833" actId="14100"/>
          <ac:spMkLst>
            <pc:docMk/>
            <pc:sldMk cId="211754406" sldId="315"/>
            <ac:spMk id="3" creationId="{8EAEFA9F-216D-FF9B-E2D9-3769D9CD231B}"/>
          </ac:spMkLst>
        </pc:spChg>
        <pc:spChg chg="mod">
          <ac:chgData name="Gopi Veeramani" userId="6799049e-6c7e-4c84-bab0-97f60d51e4f8" providerId="ADAL" clId="{ACF1D0EC-79A1-4A60-B11A-53F7261C80B1}" dt="2022-09-12T08:35:38.936" v="814" actId="113"/>
          <ac:spMkLst>
            <pc:docMk/>
            <pc:sldMk cId="211754406" sldId="315"/>
            <ac:spMk id="4" creationId="{6400465F-46CC-7DBB-05C2-034628F418E8}"/>
          </ac:spMkLst>
        </pc:spChg>
        <pc:spChg chg="add del">
          <ac:chgData name="Gopi Veeramani" userId="6799049e-6c7e-4c84-bab0-97f60d51e4f8" providerId="ADAL" clId="{ACF1D0EC-79A1-4A60-B11A-53F7261C80B1}" dt="2022-09-12T07:54:45.929" v="702"/>
          <ac:spMkLst>
            <pc:docMk/>
            <pc:sldMk cId="211754406" sldId="315"/>
            <ac:spMk id="6" creationId="{9FF6F3AF-17AA-3059-9FFD-191E3055A7A1}"/>
          </ac:spMkLst>
        </pc:spChg>
        <pc:spChg chg="add del">
          <ac:chgData name="Gopi Veeramani" userId="6799049e-6c7e-4c84-bab0-97f60d51e4f8" providerId="ADAL" clId="{ACF1D0EC-79A1-4A60-B11A-53F7261C80B1}" dt="2022-09-12T07:54:56.468" v="705"/>
          <ac:spMkLst>
            <pc:docMk/>
            <pc:sldMk cId="211754406" sldId="315"/>
            <ac:spMk id="7" creationId="{D3666FDA-9F2F-B1D5-A934-0BD373CC5488}"/>
          </ac:spMkLst>
        </pc:spChg>
        <pc:spChg chg="add mod">
          <ac:chgData name="Gopi Veeramani" userId="6799049e-6c7e-4c84-bab0-97f60d51e4f8" providerId="ADAL" clId="{ACF1D0EC-79A1-4A60-B11A-53F7261C80B1}" dt="2022-09-12T09:23:38.680" v="834" actId="1076"/>
          <ac:spMkLst>
            <pc:docMk/>
            <pc:sldMk cId="211754406" sldId="315"/>
            <ac:spMk id="9" creationId="{9E57C431-B867-9FAD-63CF-38FD920E7581}"/>
          </ac:spMkLst>
        </pc:spChg>
        <pc:spChg chg="add mod">
          <ac:chgData name="Gopi Veeramani" userId="6799049e-6c7e-4c84-bab0-97f60d51e4f8" providerId="ADAL" clId="{ACF1D0EC-79A1-4A60-B11A-53F7261C80B1}" dt="2022-09-12T09:23:44.297" v="836" actId="1076"/>
          <ac:spMkLst>
            <pc:docMk/>
            <pc:sldMk cId="211754406" sldId="315"/>
            <ac:spMk id="11" creationId="{68FBD430-EB09-5A6E-C4B5-493D9B7FE3FE}"/>
          </ac:spMkLst>
        </pc:spChg>
      </pc:sldChg>
      <pc:sldChg chg="new del">
        <pc:chgData name="Gopi Veeramani" userId="6799049e-6c7e-4c84-bab0-97f60d51e4f8" providerId="ADAL" clId="{ACF1D0EC-79A1-4A60-B11A-53F7261C80B1}" dt="2022-09-10T13:15:51.941" v="304" actId="47"/>
        <pc:sldMkLst>
          <pc:docMk/>
          <pc:sldMk cId="3428879596" sldId="315"/>
        </pc:sldMkLst>
      </pc:sldChg>
      <pc:sldChg chg="modSp add mod ord">
        <pc:chgData name="Gopi Veeramani" userId="6799049e-6c7e-4c84-bab0-97f60d51e4f8" providerId="ADAL" clId="{ACF1D0EC-79A1-4A60-B11A-53F7261C80B1}" dt="2022-09-14T02:00:38.424" v="2195" actId="20577"/>
        <pc:sldMkLst>
          <pc:docMk/>
          <pc:sldMk cId="3016878694" sldId="316"/>
        </pc:sldMkLst>
        <pc:spChg chg="mod">
          <ac:chgData name="Gopi Veeramani" userId="6799049e-6c7e-4c84-bab0-97f60d51e4f8" providerId="ADAL" clId="{ACF1D0EC-79A1-4A60-B11A-53F7261C80B1}" dt="2022-09-14T01:49:06.562" v="2167" actId="20577"/>
          <ac:spMkLst>
            <pc:docMk/>
            <pc:sldMk cId="3016878694" sldId="316"/>
            <ac:spMk id="3" creationId="{8EAEFA9F-216D-FF9B-E2D9-3769D9CD231B}"/>
          </ac:spMkLst>
        </pc:spChg>
        <pc:spChg chg="mod">
          <ac:chgData name="Gopi Veeramani" userId="6799049e-6c7e-4c84-bab0-97f60d51e4f8" providerId="ADAL" clId="{ACF1D0EC-79A1-4A60-B11A-53F7261C80B1}" dt="2022-09-14T01:51:39.723" v="2193" actId="20577"/>
          <ac:spMkLst>
            <pc:docMk/>
            <pc:sldMk cId="3016878694" sldId="316"/>
            <ac:spMk id="4" creationId="{6400465F-46CC-7DBB-05C2-034628F418E8}"/>
          </ac:spMkLst>
        </pc:spChg>
        <pc:spChg chg="mod">
          <ac:chgData name="Gopi Veeramani" userId="6799049e-6c7e-4c84-bab0-97f60d51e4f8" providerId="ADAL" clId="{ACF1D0EC-79A1-4A60-B11A-53F7261C80B1}" dt="2022-09-14T02:00:38.424" v="2195" actId="20577"/>
          <ac:spMkLst>
            <pc:docMk/>
            <pc:sldMk cId="3016878694" sldId="316"/>
            <ac:spMk id="7" creationId="{57852254-B88F-4DD9-479F-69CF8BF80CB0}"/>
          </ac:spMkLst>
        </pc:spChg>
        <pc:spChg chg="mod">
          <ac:chgData name="Gopi Veeramani" userId="6799049e-6c7e-4c84-bab0-97f60d51e4f8" providerId="ADAL" clId="{ACF1D0EC-79A1-4A60-B11A-53F7261C80B1}" dt="2022-09-14T01:59:58.904" v="2194"/>
          <ac:spMkLst>
            <pc:docMk/>
            <pc:sldMk cId="3016878694" sldId="316"/>
            <ac:spMk id="9" creationId="{DCFF7393-4EFF-A42C-0123-140E50D582DB}"/>
          </ac:spMkLst>
        </pc:spChg>
        <pc:cxnChg chg="mod">
          <ac:chgData name="Gopi Veeramani" userId="6799049e-6c7e-4c84-bab0-97f60d51e4f8" providerId="ADAL" clId="{ACF1D0EC-79A1-4A60-B11A-53F7261C80B1}" dt="2022-09-11T03:11:54.301" v="441" actId="14100"/>
          <ac:cxnSpMkLst>
            <pc:docMk/>
            <pc:sldMk cId="3016878694" sldId="316"/>
            <ac:cxnSpMk id="5" creationId="{9DEB7A1A-6328-67F2-A524-EFED309B61DA}"/>
          </ac:cxnSpMkLst>
        </pc:cxnChg>
      </pc:sldChg>
      <pc:sldChg chg="modSp add mod ord">
        <pc:chgData name="Gopi Veeramani" userId="6799049e-6c7e-4c84-bab0-97f60d51e4f8" providerId="ADAL" clId="{ACF1D0EC-79A1-4A60-B11A-53F7261C80B1}" dt="2022-09-12T04:53:21.593" v="623"/>
        <pc:sldMkLst>
          <pc:docMk/>
          <pc:sldMk cId="3470374981" sldId="317"/>
        </pc:sldMkLst>
        <pc:spChg chg="mod">
          <ac:chgData name="Gopi Veeramani" userId="6799049e-6c7e-4c84-bab0-97f60d51e4f8" providerId="ADAL" clId="{ACF1D0EC-79A1-4A60-B11A-53F7261C80B1}" dt="2022-09-11T04:11:09.321" v="582" actId="20577"/>
          <ac:spMkLst>
            <pc:docMk/>
            <pc:sldMk cId="3470374981" sldId="317"/>
            <ac:spMk id="3" creationId="{8EAEFA9F-216D-FF9B-E2D9-3769D9CD231B}"/>
          </ac:spMkLst>
        </pc:spChg>
        <pc:spChg chg="mod">
          <ac:chgData name="Gopi Veeramani" userId="6799049e-6c7e-4c84-bab0-97f60d51e4f8" providerId="ADAL" clId="{ACF1D0EC-79A1-4A60-B11A-53F7261C80B1}" dt="2022-09-11T04:31:49.520" v="609" actId="20577"/>
          <ac:spMkLst>
            <pc:docMk/>
            <pc:sldMk cId="3470374981" sldId="317"/>
            <ac:spMk id="4" creationId="{6400465F-46CC-7DBB-05C2-034628F418E8}"/>
          </ac:spMkLst>
        </pc:spChg>
        <pc:spChg chg="mod">
          <ac:chgData name="Gopi Veeramani" userId="6799049e-6c7e-4c84-bab0-97f60d51e4f8" providerId="ADAL" clId="{ACF1D0EC-79A1-4A60-B11A-53F7261C80B1}" dt="2022-09-11T04:32:11.570" v="610" actId="20577"/>
          <ac:spMkLst>
            <pc:docMk/>
            <pc:sldMk cId="3470374981" sldId="317"/>
            <ac:spMk id="9" creationId="{DCFF7393-4EFF-A42C-0123-140E50D582DB}"/>
          </ac:spMkLst>
        </pc:spChg>
      </pc:sldChg>
      <pc:sldChg chg="add">
        <pc:chgData name="Gopi Veeramani" userId="6799049e-6c7e-4c84-bab0-97f60d51e4f8" providerId="ADAL" clId="{ACF1D0EC-79A1-4A60-B11A-53F7261C80B1}" dt="2022-09-14T00:15:22.186" v="1463"/>
        <pc:sldMkLst>
          <pc:docMk/>
          <pc:sldMk cId="1020493461" sldId="318"/>
        </pc:sldMkLst>
      </pc:sldChg>
      <pc:sldChg chg="add">
        <pc:chgData name="Gopi Veeramani" userId="6799049e-6c7e-4c84-bab0-97f60d51e4f8" providerId="ADAL" clId="{ACF1D0EC-79A1-4A60-B11A-53F7261C80B1}" dt="2022-09-14T01:48:56.632" v="2161"/>
        <pc:sldMkLst>
          <pc:docMk/>
          <pc:sldMk cId="2021807089" sldId="319"/>
        </pc:sldMkLst>
      </pc:sldChg>
      <pc:sldChg chg="modSp add mod">
        <pc:chgData name="Gopi Veeramani" userId="6799049e-6c7e-4c84-bab0-97f60d51e4f8" providerId="ADAL" clId="{ACF1D0EC-79A1-4A60-B11A-53F7261C80B1}" dt="2022-09-14T03:23:15.526" v="2227" actId="20577"/>
        <pc:sldMkLst>
          <pc:docMk/>
          <pc:sldMk cId="4134256327" sldId="320"/>
        </pc:sldMkLst>
        <pc:spChg chg="mod">
          <ac:chgData name="Gopi Veeramani" userId="6799049e-6c7e-4c84-bab0-97f60d51e4f8" providerId="ADAL" clId="{ACF1D0EC-79A1-4A60-B11A-53F7261C80B1}" dt="2022-09-14T03:18:08.478" v="2210" actId="6549"/>
          <ac:spMkLst>
            <pc:docMk/>
            <pc:sldMk cId="4134256327" sldId="320"/>
            <ac:spMk id="3" creationId="{8CFF655C-3F08-398D-CDB2-C9690357CFC2}"/>
          </ac:spMkLst>
        </pc:spChg>
        <pc:spChg chg="mod">
          <ac:chgData name="Gopi Veeramani" userId="6799049e-6c7e-4c84-bab0-97f60d51e4f8" providerId="ADAL" clId="{ACF1D0EC-79A1-4A60-B11A-53F7261C80B1}" dt="2022-09-14T03:23:15.526" v="2227" actId="20577"/>
          <ac:spMkLst>
            <pc:docMk/>
            <pc:sldMk cId="4134256327" sldId="320"/>
            <ac:spMk id="4" creationId="{E43894B0-B716-1E87-D447-963454D08097}"/>
          </ac:spMkLst>
        </pc:spChg>
      </pc:sldChg>
    </pc:docChg>
  </pc:docChgLst>
  <pc:docChgLst>
    <pc:chgData name="Gopi Veeramani" userId="6799049e-6c7e-4c84-bab0-97f60d51e4f8" providerId="ADAL" clId="{9A7582D5-82AF-49D9-8E54-9585DACB13C4}"/>
    <pc:docChg chg="undo custSel addSld delSld modSld sldOrd addSection delSection modSection">
      <pc:chgData name="Gopi Veeramani" userId="6799049e-6c7e-4c84-bab0-97f60d51e4f8" providerId="ADAL" clId="{9A7582D5-82AF-49D9-8E54-9585DACB13C4}" dt="2021-11-09T14:50:11.511" v="1718" actId="20577"/>
      <pc:docMkLst>
        <pc:docMk/>
      </pc:docMkLst>
      <pc:sldChg chg="modSp mod">
        <pc:chgData name="Gopi Veeramani" userId="6799049e-6c7e-4c84-bab0-97f60d51e4f8" providerId="ADAL" clId="{9A7582D5-82AF-49D9-8E54-9585DACB13C4}" dt="2021-11-07T05:56:34.799" v="925" actId="1076"/>
        <pc:sldMkLst>
          <pc:docMk/>
          <pc:sldMk cId="2597083400" sldId="264"/>
        </pc:sldMkLst>
        <pc:spChg chg="mod">
          <ac:chgData name="Gopi Veeramani" userId="6799049e-6c7e-4c84-bab0-97f60d51e4f8" providerId="ADAL" clId="{9A7582D5-82AF-49D9-8E54-9585DACB13C4}" dt="2021-11-07T05:56:34.799" v="925" actId="1076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9A7582D5-82AF-49D9-8E54-9585DACB13C4}" dt="2021-11-07T05:56:34.799" v="925" actId="1076"/>
          <ac:spMkLst>
            <pc:docMk/>
            <pc:sldMk cId="2597083400" sldId="264"/>
            <ac:spMk id="4" creationId="{13F7B3E0-21A1-4AB7-BBA9-1CBC5FBEFB3D}"/>
          </ac:spMkLst>
        </pc:spChg>
      </pc:sldChg>
      <pc:sldChg chg="modSp del mod">
        <pc:chgData name="Gopi Veeramani" userId="6799049e-6c7e-4c84-bab0-97f60d51e4f8" providerId="ADAL" clId="{9A7582D5-82AF-49D9-8E54-9585DACB13C4}" dt="2021-11-01T12:46:50.379" v="308" actId="47"/>
        <pc:sldMkLst>
          <pc:docMk/>
          <pc:sldMk cId="576936871" sldId="265"/>
        </pc:sldMkLst>
        <pc:spChg chg="mod">
          <ac:chgData name="Gopi Veeramani" userId="6799049e-6c7e-4c84-bab0-97f60d51e4f8" providerId="ADAL" clId="{9A7582D5-82AF-49D9-8E54-9585DACB13C4}" dt="2021-11-01T08:07:34.381" v="0" actId="6549"/>
          <ac:spMkLst>
            <pc:docMk/>
            <pc:sldMk cId="576936871" sldId="265"/>
            <ac:spMk id="2" creationId="{00000000-0000-0000-0000-000000000000}"/>
          </ac:spMkLst>
        </pc:spChg>
      </pc:sldChg>
      <pc:sldChg chg="ord">
        <pc:chgData name="Gopi Veeramani" userId="6799049e-6c7e-4c84-bab0-97f60d51e4f8" providerId="ADAL" clId="{9A7582D5-82AF-49D9-8E54-9585DACB13C4}" dt="2021-11-07T06:27:26.514" v="1129"/>
        <pc:sldMkLst>
          <pc:docMk/>
          <pc:sldMk cId="419685489" sldId="268"/>
        </pc:sldMkLst>
      </pc:sldChg>
      <pc:sldChg chg="del">
        <pc:chgData name="Gopi Veeramani" userId="6799049e-6c7e-4c84-bab0-97f60d51e4f8" providerId="ADAL" clId="{9A7582D5-82AF-49D9-8E54-9585DACB13C4}" dt="2021-11-07T03:20:35.383" v="618" actId="47"/>
        <pc:sldMkLst>
          <pc:docMk/>
          <pc:sldMk cId="615315471" sldId="269"/>
        </pc:sldMkLst>
      </pc:sldChg>
      <pc:sldChg chg="del">
        <pc:chgData name="Gopi Veeramani" userId="6799049e-6c7e-4c84-bab0-97f60d51e4f8" providerId="ADAL" clId="{9A7582D5-82AF-49D9-8E54-9585DACB13C4}" dt="2021-11-07T03:52:31.881" v="835" actId="47"/>
        <pc:sldMkLst>
          <pc:docMk/>
          <pc:sldMk cId="1178271181" sldId="271"/>
        </pc:sldMkLst>
      </pc:sldChg>
      <pc:sldChg chg="addSp delSp modSp del mod">
        <pc:chgData name="Gopi Veeramani" userId="6799049e-6c7e-4c84-bab0-97f60d51e4f8" providerId="ADAL" clId="{9A7582D5-82AF-49D9-8E54-9585DACB13C4}" dt="2021-11-01T08:10:25.954" v="21" actId="47"/>
        <pc:sldMkLst>
          <pc:docMk/>
          <pc:sldMk cId="1543154414" sldId="272"/>
        </pc:sldMkLst>
        <pc:picChg chg="add del">
          <ac:chgData name="Gopi Veeramani" userId="6799049e-6c7e-4c84-bab0-97f60d51e4f8" providerId="ADAL" clId="{9A7582D5-82AF-49D9-8E54-9585DACB13C4}" dt="2021-11-01T08:07:57.641" v="2" actId="22"/>
          <ac:picMkLst>
            <pc:docMk/>
            <pc:sldMk cId="1543154414" sldId="272"/>
            <ac:picMk id="5" creationId="{410BBE7F-86D9-44E9-9BD0-6B9A45ED3A1A}"/>
          </ac:picMkLst>
        </pc:picChg>
        <pc:picChg chg="add mod">
          <ac:chgData name="Gopi Veeramani" userId="6799049e-6c7e-4c84-bab0-97f60d51e4f8" providerId="ADAL" clId="{9A7582D5-82AF-49D9-8E54-9585DACB13C4}" dt="2021-11-01T08:08:58.565" v="5" actId="1076"/>
          <ac:picMkLst>
            <pc:docMk/>
            <pc:sldMk cId="1543154414" sldId="272"/>
            <ac:picMk id="7" creationId="{815AEC5C-F188-479D-812E-DFDD23B2285D}"/>
          </ac:picMkLst>
        </pc:picChg>
      </pc:sldChg>
      <pc:sldChg chg="del">
        <pc:chgData name="Gopi Veeramani" userId="6799049e-6c7e-4c84-bab0-97f60d51e4f8" providerId="ADAL" clId="{9A7582D5-82AF-49D9-8E54-9585DACB13C4}" dt="2021-11-07T03:52:29.759" v="834" actId="47"/>
        <pc:sldMkLst>
          <pc:docMk/>
          <pc:sldMk cId="430439973" sldId="273"/>
        </pc:sldMkLst>
      </pc:sldChg>
      <pc:sldChg chg="del">
        <pc:chgData name="Gopi Veeramani" userId="6799049e-6c7e-4c84-bab0-97f60d51e4f8" providerId="ADAL" clId="{9A7582D5-82AF-49D9-8E54-9585DACB13C4}" dt="2021-11-01T12:46:53.511" v="309" actId="47"/>
        <pc:sldMkLst>
          <pc:docMk/>
          <pc:sldMk cId="2366876958" sldId="274"/>
        </pc:sldMkLst>
      </pc:sldChg>
      <pc:sldChg chg="addSp delSp modSp mod ord modClrScheme chgLayout">
        <pc:chgData name="Gopi Veeramani" userId="6799049e-6c7e-4c84-bab0-97f60d51e4f8" providerId="ADAL" clId="{9A7582D5-82AF-49D9-8E54-9585DACB13C4}" dt="2021-11-08T11:04:36.017" v="1561" actId="20577"/>
        <pc:sldMkLst>
          <pc:docMk/>
          <pc:sldMk cId="3677173434" sldId="275"/>
        </pc:sldMkLst>
        <pc:spChg chg="mod ord modVis">
          <ac:chgData name="Gopi Veeramani" userId="6799049e-6c7e-4c84-bab0-97f60d51e4f8" providerId="ADAL" clId="{9A7582D5-82AF-49D9-8E54-9585DACB13C4}" dt="2021-11-07T02:41:03.903" v="382" actId="26606"/>
          <ac:spMkLst>
            <pc:docMk/>
            <pc:sldMk cId="3677173434" sldId="275"/>
            <ac:spMk id="4" creationId="{51BD2E62-D6DC-4624-A635-33428D69CE7A}"/>
          </ac:spMkLst>
        </pc:spChg>
        <pc:spChg chg="del">
          <ac:chgData name="Gopi Veeramani" userId="6799049e-6c7e-4c84-bab0-97f60d51e4f8" providerId="ADAL" clId="{9A7582D5-82AF-49D9-8E54-9585DACB13C4}" dt="2021-11-07T02:40:45.305" v="380" actId="478"/>
          <ac:spMkLst>
            <pc:docMk/>
            <pc:sldMk cId="3677173434" sldId="275"/>
            <ac:spMk id="5" creationId="{6AE845E4-B6FD-4D8E-B19B-6199EA333DBE}"/>
          </ac:spMkLst>
        </pc:spChg>
        <pc:spChg chg="del">
          <ac:chgData name="Gopi Veeramani" userId="6799049e-6c7e-4c84-bab0-97f60d51e4f8" providerId="ADAL" clId="{9A7582D5-82AF-49D9-8E54-9585DACB13C4}" dt="2021-11-07T02:40:38.322" v="379" actId="478"/>
          <ac:spMkLst>
            <pc:docMk/>
            <pc:sldMk cId="3677173434" sldId="275"/>
            <ac:spMk id="6" creationId="{CFA3358E-8B6C-4971-BAAB-11ED8CABCB09}"/>
          </ac:spMkLst>
        </pc:spChg>
        <pc:spChg chg="add del mod">
          <ac:chgData name="Gopi Veeramani" userId="6799049e-6c7e-4c84-bab0-97f60d51e4f8" providerId="ADAL" clId="{9A7582D5-82AF-49D9-8E54-9585DACB13C4}" dt="2021-11-08T11:01:29.734" v="1535" actId="478"/>
          <ac:spMkLst>
            <pc:docMk/>
            <pc:sldMk cId="3677173434" sldId="275"/>
            <ac:spMk id="8" creationId="{46E6FAFE-3A4F-4868-A4B6-8371970F0368}"/>
          </ac:spMkLst>
        </pc:spChg>
        <pc:spChg chg="add del mod">
          <ac:chgData name="Gopi Veeramani" userId="6799049e-6c7e-4c84-bab0-97f60d51e4f8" providerId="ADAL" clId="{9A7582D5-82AF-49D9-8E54-9585DACB13C4}" dt="2021-11-07T02:41:31.029" v="386" actId="26606"/>
          <ac:spMkLst>
            <pc:docMk/>
            <pc:sldMk cId="3677173434" sldId="275"/>
            <ac:spMk id="9" creationId="{9918590F-46CC-4224-B65F-9E5BB5174021}"/>
          </ac:spMkLst>
        </pc:spChg>
        <pc:spChg chg="add del mod">
          <ac:chgData name="Gopi Veeramani" userId="6799049e-6c7e-4c84-bab0-97f60d51e4f8" providerId="ADAL" clId="{9A7582D5-82AF-49D9-8E54-9585DACB13C4}" dt="2021-11-07T03:29:03.786" v="665" actId="478"/>
          <ac:spMkLst>
            <pc:docMk/>
            <pc:sldMk cId="3677173434" sldId="275"/>
            <ac:spMk id="13" creationId="{892BCBCE-7618-467C-80D9-5C017D23688A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4" creationId="{A6D2E32F-9622-46C4-A871-8261AC367A7B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6" creationId="{52A31758-CD06-4D3D-BB1E-8E334E0B3400}"/>
          </ac:spMkLst>
        </pc:spChg>
        <pc:spChg chg="add del mod">
          <ac:chgData name="Gopi Veeramani" userId="6799049e-6c7e-4c84-bab0-97f60d51e4f8" providerId="ADAL" clId="{9A7582D5-82AF-49D9-8E54-9585DACB13C4}" dt="2021-11-07T02:41:31.029" v="385" actId="26606"/>
          <ac:spMkLst>
            <pc:docMk/>
            <pc:sldMk cId="3677173434" sldId="275"/>
            <ac:spMk id="18" creationId="{F0F4278E-A5A4-47EA-818B-EABF78417E45}"/>
          </ac:spMkLst>
        </pc:spChg>
        <pc:spChg chg="add del mod">
          <ac:chgData name="Gopi Veeramani" userId="6799049e-6c7e-4c84-bab0-97f60d51e4f8" providerId="ADAL" clId="{9A7582D5-82AF-49D9-8E54-9585DACB13C4}" dt="2021-11-08T07:50:32.246" v="1234" actId="478"/>
          <ac:spMkLst>
            <pc:docMk/>
            <pc:sldMk cId="3677173434" sldId="275"/>
            <ac:spMk id="19" creationId="{3A88E56F-FD03-4B7F-A294-E8BDF113C297}"/>
          </ac:spMkLst>
        </pc:spChg>
        <pc:spChg chg="add del mod">
          <ac:chgData name="Gopi Veeramani" userId="6799049e-6c7e-4c84-bab0-97f60d51e4f8" providerId="ADAL" clId="{9A7582D5-82AF-49D9-8E54-9585DACB13C4}" dt="2021-11-07T03:24:45.754" v="622" actId="22"/>
          <ac:spMkLst>
            <pc:docMk/>
            <pc:sldMk cId="3677173434" sldId="275"/>
            <ac:spMk id="20" creationId="{9E6B5CCA-8C24-4622-B84C-FCC77EEC0C55}"/>
          </ac:spMkLst>
        </pc:spChg>
        <pc:spChg chg="add mod">
          <ac:chgData name="Gopi Veeramani" userId="6799049e-6c7e-4c84-bab0-97f60d51e4f8" providerId="ADAL" clId="{9A7582D5-82AF-49D9-8E54-9585DACB13C4}" dt="2021-11-07T02:41:31.029" v="386" actId="26606"/>
          <ac:spMkLst>
            <pc:docMk/>
            <pc:sldMk cId="3677173434" sldId="275"/>
            <ac:spMk id="21" creationId="{BB235F74-F1B6-46E5-B23E-872A73ABC65B}"/>
          </ac:spMkLst>
        </pc:spChg>
        <pc:spChg chg="add del mod">
          <ac:chgData name="Gopi Veeramani" userId="6799049e-6c7e-4c84-bab0-97f60d51e4f8" providerId="ADAL" clId="{9A7582D5-82AF-49D9-8E54-9585DACB13C4}" dt="2021-11-07T03:28:11.270" v="655" actId="478"/>
          <ac:spMkLst>
            <pc:docMk/>
            <pc:sldMk cId="3677173434" sldId="275"/>
            <ac:spMk id="22" creationId="{945509BD-4880-4D6B-97E6-E5A1C32CC738}"/>
          </ac:spMkLst>
        </pc:spChg>
        <pc:spChg chg="add mod">
          <ac:chgData name="Gopi Veeramani" userId="6799049e-6c7e-4c84-bab0-97f60d51e4f8" providerId="ADAL" clId="{9A7582D5-82AF-49D9-8E54-9585DACB13C4}" dt="2021-11-08T11:04:36.017" v="1561" actId="20577"/>
          <ac:spMkLst>
            <pc:docMk/>
            <pc:sldMk cId="3677173434" sldId="275"/>
            <ac:spMk id="30" creationId="{2039CD1C-9EB5-4116-8BE1-786E24901B17}"/>
          </ac:spMkLst>
        </pc:spChg>
        <pc:spChg chg="add mod">
          <ac:chgData name="Gopi Veeramani" userId="6799049e-6c7e-4c84-bab0-97f60d51e4f8" providerId="ADAL" clId="{9A7582D5-82AF-49D9-8E54-9585DACB13C4}" dt="2021-11-08T11:02:04.471" v="1539" actId="1076"/>
          <ac:spMkLst>
            <pc:docMk/>
            <pc:sldMk cId="3677173434" sldId="275"/>
            <ac:spMk id="33" creationId="{123CB883-3CF9-47BF-A205-8115BC9C5C90}"/>
          </ac:spMkLst>
        </pc:spChg>
        <pc:spChg chg="add mod">
          <ac:chgData name="Gopi Veeramani" userId="6799049e-6c7e-4c84-bab0-97f60d51e4f8" providerId="ADAL" clId="{9A7582D5-82AF-49D9-8E54-9585DACB13C4}" dt="2021-11-08T11:02:04.471" v="1539" actId="1076"/>
          <ac:spMkLst>
            <pc:docMk/>
            <pc:sldMk cId="3677173434" sldId="275"/>
            <ac:spMk id="34" creationId="{B4B101A0-C101-4B96-AC6D-2CBCB29C4742}"/>
          </ac:spMkLst>
        </pc:spChg>
        <pc:picChg chg="add mod">
          <ac:chgData name="Gopi Veeramani" userId="6799049e-6c7e-4c84-bab0-97f60d51e4f8" providerId="ADAL" clId="{9A7582D5-82AF-49D9-8E54-9585DACB13C4}" dt="2021-11-08T10:57:22.972" v="1528" actId="1076"/>
          <ac:picMkLst>
            <pc:docMk/>
            <pc:sldMk cId="3677173434" sldId="275"/>
            <ac:picMk id="3" creationId="{43678906-7D17-4FE3-9120-FE87821F38F7}"/>
          </ac:picMkLst>
        </pc:picChg>
        <pc:picChg chg="add mod">
          <ac:chgData name="Gopi Veeramani" userId="6799049e-6c7e-4c84-bab0-97f60d51e4f8" providerId="ADAL" clId="{9A7582D5-82AF-49D9-8E54-9585DACB13C4}" dt="2021-11-08T10:57:22.972" v="1528" actId="1076"/>
          <ac:picMkLst>
            <pc:docMk/>
            <pc:sldMk cId="3677173434" sldId="275"/>
            <ac:picMk id="5" creationId="{A1277ED2-50DE-4289-8C35-251E483E3607}"/>
          </ac:picMkLst>
        </pc:picChg>
        <pc:picChg chg="add del mod ord">
          <ac:chgData name="Gopi Veeramani" userId="6799049e-6c7e-4c84-bab0-97f60d51e4f8" providerId="ADAL" clId="{9A7582D5-82AF-49D9-8E54-9585DACB13C4}" dt="2021-11-07T02:50:01.180" v="406" actId="22"/>
          <ac:picMkLst>
            <pc:docMk/>
            <pc:sldMk cId="3677173434" sldId="275"/>
            <ac:picMk id="8" creationId="{DA05420A-A4C3-401E-87A0-1ACA0B79AA0B}"/>
          </ac:picMkLst>
        </pc:picChg>
        <pc:picChg chg="add del mod ord">
          <ac:chgData name="Gopi Veeramani" userId="6799049e-6c7e-4c84-bab0-97f60d51e4f8" providerId="ADAL" clId="{9A7582D5-82AF-49D9-8E54-9585DACB13C4}" dt="2021-11-07T03:28:58.868" v="664" actId="478"/>
          <ac:picMkLst>
            <pc:docMk/>
            <pc:sldMk cId="3677173434" sldId="275"/>
            <ac:picMk id="11" creationId="{377478C9-7639-4039-B7BC-923293D75E9F}"/>
          </ac:picMkLst>
        </pc:picChg>
        <pc:picChg chg="add del mod">
          <ac:chgData name="Gopi Veeramani" userId="6799049e-6c7e-4c84-bab0-97f60d51e4f8" providerId="ADAL" clId="{9A7582D5-82AF-49D9-8E54-9585DACB13C4}" dt="2021-11-08T07:50:08.543" v="1232" actId="478"/>
          <ac:picMkLst>
            <pc:docMk/>
            <pc:sldMk cId="3677173434" sldId="275"/>
            <ac:picMk id="17" creationId="{D6C13F23-AA2B-4BBB-A402-280EE8F7BD22}"/>
          </ac:picMkLst>
        </pc:picChg>
        <pc:picChg chg="add mod">
          <ac:chgData name="Gopi Veeramani" userId="6799049e-6c7e-4c84-bab0-97f60d51e4f8" providerId="ADAL" clId="{9A7582D5-82AF-49D9-8E54-9585DACB13C4}" dt="2021-11-08T11:01:45.549" v="1537" actId="1076"/>
          <ac:picMkLst>
            <pc:docMk/>
            <pc:sldMk cId="3677173434" sldId="275"/>
            <ac:picMk id="29" creationId="{5672C2C1-1BA8-4F26-B868-12576984D580}"/>
          </ac:picMkLst>
        </pc:picChg>
        <pc:cxnChg chg="add del mod">
          <ac:chgData name="Gopi Veeramani" userId="6799049e-6c7e-4c84-bab0-97f60d51e4f8" providerId="ADAL" clId="{9A7582D5-82AF-49D9-8E54-9585DACB13C4}" dt="2021-11-08T07:55:40.666" v="1294" actId="478"/>
          <ac:cxnSpMkLst>
            <pc:docMk/>
            <pc:sldMk cId="3677173434" sldId="275"/>
            <ac:cxnSpMk id="11" creationId="{6C7A7037-56B6-4286-B25C-27C058529A09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12" creationId="{66CABFA4-B9D4-48AF-B0C4-BCA1668D1E2E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13" creationId="{3F4570BF-C48E-483D-8AB5-F5A438E28417}"/>
          </ac:cxnSpMkLst>
        </pc:cxnChg>
        <pc:cxnChg chg="add mod">
          <ac:chgData name="Gopi Veeramani" userId="6799049e-6c7e-4c84-bab0-97f60d51e4f8" providerId="ADAL" clId="{9A7582D5-82AF-49D9-8E54-9585DACB13C4}" dt="2021-11-08T10:57:22.972" v="1528" actId="1076"/>
          <ac:cxnSpMkLst>
            <pc:docMk/>
            <pc:sldMk cId="3677173434" sldId="275"/>
            <ac:cxnSpMk id="23" creationId="{EEE1E5A3-2618-4E7C-87EF-49BBFDD47712}"/>
          </ac:cxnSpMkLst>
        </pc:cxnChg>
        <pc:cxnChg chg="add del mod">
          <ac:chgData name="Gopi Veeramani" userId="6799049e-6c7e-4c84-bab0-97f60d51e4f8" providerId="ADAL" clId="{9A7582D5-82AF-49D9-8E54-9585DACB13C4}" dt="2021-11-08T07:50:45.865" v="1237" actId="478"/>
          <ac:cxnSpMkLst>
            <pc:docMk/>
            <pc:sldMk cId="3677173434" sldId="275"/>
            <ac:cxnSpMk id="24" creationId="{CA1BF2E9-C684-497E-B6B3-9E5588B1E4B3}"/>
          </ac:cxnSpMkLst>
        </pc:cxnChg>
        <pc:cxnChg chg="add mod">
          <ac:chgData name="Gopi Veeramani" userId="6799049e-6c7e-4c84-bab0-97f60d51e4f8" providerId="ADAL" clId="{9A7582D5-82AF-49D9-8E54-9585DACB13C4}" dt="2021-11-08T11:02:04.471" v="1539" actId="1076"/>
          <ac:cxnSpMkLst>
            <pc:docMk/>
            <pc:sldMk cId="3677173434" sldId="275"/>
            <ac:cxnSpMk id="31" creationId="{5C834477-B622-41FD-9095-3BEDA5DE1FF6}"/>
          </ac:cxnSpMkLst>
        </pc:cxnChg>
        <pc:cxnChg chg="add mod">
          <ac:chgData name="Gopi Veeramani" userId="6799049e-6c7e-4c84-bab0-97f60d51e4f8" providerId="ADAL" clId="{9A7582D5-82AF-49D9-8E54-9585DACB13C4}" dt="2021-11-08T11:02:04.471" v="1539" actId="1076"/>
          <ac:cxnSpMkLst>
            <pc:docMk/>
            <pc:sldMk cId="3677173434" sldId="275"/>
            <ac:cxnSpMk id="32" creationId="{5D3BE04C-7042-4523-9437-30E76D86B0F9}"/>
          </ac:cxnSpMkLst>
        </pc:cxnChg>
      </pc:sldChg>
      <pc:sldChg chg="modSp add del mod ord">
        <pc:chgData name="Gopi Veeramani" userId="6799049e-6c7e-4c84-bab0-97f60d51e4f8" providerId="ADAL" clId="{9A7582D5-82AF-49D9-8E54-9585DACB13C4}" dt="2021-11-07T06:27:46.988" v="1152" actId="20577"/>
        <pc:sldMkLst>
          <pc:docMk/>
          <pc:sldMk cId="391585460" sldId="276"/>
        </pc:sldMkLst>
        <pc:spChg chg="mod">
          <ac:chgData name="Gopi Veeramani" userId="6799049e-6c7e-4c84-bab0-97f60d51e4f8" providerId="ADAL" clId="{9A7582D5-82AF-49D9-8E54-9585DACB13C4}" dt="2021-11-07T06:27:46.988" v="1152" actId="20577"/>
          <ac:spMkLst>
            <pc:docMk/>
            <pc:sldMk cId="391585460" sldId="276"/>
            <ac:spMk id="3" creationId="{00000000-0000-0000-0000-000000000000}"/>
          </ac:spMkLst>
        </pc:spChg>
      </pc:sldChg>
      <pc:sldChg chg="del">
        <pc:chgData name="Gopi Veeramani" userId="6799049e-6c7e-4c84-bab0-97f60d51e4f8" providerId="ADAL" clId="{9A7582D5-82AF-49D9-8E54-9585DACB13C4}" dt="2021-11-07T04:02:11.854" v="883" actId="47"/>
        <pc:sldMkLst>
          <pc:docMk/>
          <pc:sldMk cId="1197911562" sldId="277"/>
        </pc:sldMkLst>
      </pc:sldChg>
      <pc:sldChg chg="addSp delSp modSp new mod">
        <pc:chgData name="Gopi Veeramani" userId="6799049e-6c7e-4c84-bab0-97f60d51e4f8" providerId="ADAL" clId="{9A7582D5-82AF-49D9-8E54-9585DACB13C4}" dt="2021-11-03T07:26:56.548" v="378" actId="14100"/>
        <pc:sldMkLst>
          <pc:docMk/>
          <pc:sldMk cId="2674953948" sldId="278"/>
        </pc:sldMkLst>
        <pc:spChg chg="add mod">
          <ac:chgData name="Gopi Veeramani" userId="6799049e-6c7e-4c84-bab0-97f60d51e4f8" providerId="ADAL" clId="{9A7582D5-82AF-49D9-8E54-9585DACB13C4}" dt="2021-11-01T12:22:51.501" v="55" actId="767"/>
          <ac:spMkLst>
            <pc:docMk/>
            <pc:sldMk cId="2674953948" sldId="278"/>
            <ac:spMk id="3" creationId="{6148218D-13D7-4862-B2F7-B4501FA7AC17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5" creationId="{37D850D6-4067-4101-B924-EA300B663085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6" creationId="{6C12A4B3-D138-4274-AEA1-5DDFE84F05E9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7" creationId="{DDD42ED0-36F3-4D9B-BE4E-7CD8076522BE}"/>
          </ac:spMkLst>
        </pc:spChg>
        <pc:spChg chg="add del mod">
          <ac:chgData name="Gopi Veeramani" userId="6799049e-6c7e-4c84-bab0-97f60d51e4f8" providerId="ADAL" clId="{9A7582D5-82AF-49D9-8E54-9585DACB13C4}" dt="2021-11-01T12:32:38.192" v="146" actId="478"/>
          <ac:spMkLst>
            <pc:docMk/>
            <pc:sldMk cId="2674953948" sldId="278"/>
            <ac:spMk id="8" creationId="{E0D4A242-571E-439A-B317-952E2745CC50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9" creationId="{1067D137-C0AA-4A70-9605-8ECB382AC4F4}"/>
          </ac:spMkLst>
        </pc:spChg>
        <pc:spChg chg="add mod">
          <ac:chgData name="Gopi Veeramani" userId="6799049e-6c7e-4c84-bab0-97f60d51e4f8" providerId="ADAL" clId="{9A7582D5-82AF-49D9-8E54-9585DACB13C4}" dt="2021-11-01T12:42:55.985" v="274" actId="1076"/>
          <ac:spMkLst>
            <pc:docMk/>
            <pc:sldMk cId="2674953948" sldId="278"/>
            <ac:spMk id="10" creationId="{E05D90A3-54C1-40FC-9898-0CA289E8E2C9}"/>
          </ac:spMkLst>
        </pc:spChg>
        <pc:spChg chg="add mod">
          <ac:chgData name="Gopi Veeramani" userId="6799049e-6c7e-4c84-bab0-97f60d51e4f8" providerId="ADAL" clId="{9A7582D5-82AF-49D9-8E54-9585DACB13C4}" dt="2021-11-01T12:43:17.399" v="282" actId="20577"/>
          <ac:spMkLst>
            <pc:docMk/>
            <pc:sldMk cId="2674953948" sldId="278"/>
            <ac:spMk id="11" creationId="{9BFC0B1B-E0A9-4706-A705-854661DB1310}"/>
          </ac:spMkLst>
        </pc:spChg>
        <pc:picChg chg="add del mod">
          <ac:chgData name="Gopi Veeramani" userId="6799049e-6c7e-4c84-bab0-97f60d51e4f8" providerId="ADAL" clId="{9A7582D5-82AF-49D9-8E54-9585DACB13C4}" dt="2021-11-03T07:25:59.656" v="372" actId="478"/>
          <ac:picMkLst>
            <pc:docMk/>
            <pc:sldMk cId="2674953948" sldId="278"/>
            <ac:picMk id="4" creationId="{4721A680-347F-473E-9D56-AD5152CFD83C}"/>
          </ac:picMkLst>
        </pc:picChg>
        <pc:picChg chg="add mod">
          <ac:chgData name="Gopi Veeramani" userId="6799049e-6c7e-4c84-bab0-97f60d51e4f8" providerId="ADAL" clId="{9A7582D5-82AF-49D9-8E54-9585DACB13C4}" dt="2021-11-03T07:26:56.548" v="378" actId="14100"/>
          <ac:picMkLst>
            <pc:docMk/>
            <pc:sldMk cId="2674953948" sldId="278"/>
            <ac:picMk id="12" creationId="{9A85B314-6AB3-49CA-8A84-967023F1EFF1}"/>
          </ac:picMkLst>
        </pc:picChg>
      </pc:sldChg>
      <pc:sldChg chg="new del">
        <pc:chgData name="Gopi Veeramani" userId="6799049e-6c7e-4c84-bab0-97f60d51e4f8" providerId="ADAL" clId="{9A7582D5-82AF-49D9-8E54-9585DACB13C4}" dt="2021-11-01T08:09:06.042" v="7" actId="680"/>
        <pc:sldMkLst>
          <pc:docMk/>
          <pc:sldMk cId="3728773467" sldId="278"/>
        </pc:sldMkLst>
      </pc:sldChg>
      <pc:sldChg chg="new del">
        <pc:chgData name="Gopi Veeramani" userId="6799049e-6c7e-4c84-bab0-97f60d51e4f8" providerId="ADAL" clId="{9A7582D5-82AF-49D9-8E54-9585DACB13C4}" dt="2021-11-01T09:17:03.092" v="54" actId="47"/>
        <pc:sldMkLst>
          <pc:docMk/>
          <pc:sldMk cId="3259770344" sldId="279"/>
        </pc:sldMkLst>
      </pc:sldChg>
      <pc:sldChg chg="addSp modSp new del mod">
        <pc:chgData name="Gopi Veeramani" userId="6799049e-6c7e-4c84-bab0-97f60d51e4f8" providerId="ADAL" clId="{9A7582D5-82AF-49D9-8E54-9585DACB13C4}" dt="2021-11-01T09:17:00.647" v="53" actId="47"/>
        <pc:sldMkLst>
          <pc:docMk/>
          <pc:sldMk cId="2892722718" sldId="280"/>
        </pc:sldMkLst>
        <pc:graphicFrameChg chg="add mod modGraphic">
          <ac:chgData name="Gopi Veeramani" userId="6799049e-6c7e-4c84-bab0-97f60d51e4f8" providerId="ADAL" clId="{9A7582D5-82AF-49D9-8E54-9585DACB13C4}" dt="2021-11-01T08:11:21.845" v="28" actId="1076"/>
          <ac:graphicFrameMkLst>
            <pc:docMk/>
            <pc:sldMk cId="2892722718" sldId="280"/>
            <ac:graphicFrameMk id="4" creationId="{A9A9E7DE-6E2F-46F5-A7FF-C7C7D2271389}"/>
          </ac:graphicFrameMkLst>
        </pc:graphicFrameChg>
      </pc:sldChg>
      <pc:sldChg chg="addSp delSp modSp new add del mod">
        <pc:chgData name="Gopi Veeramani" userId="6799049e-6c7e-4c84-bab0-97f60d51e4f8" providerId="ADAL" clId="{9A7582D5-82AF-49D9-8E54-9585DACB13C4}" dt="2021-11-08T08:53:07.657" v="1400" actId="47"/>
        <pc:sldMkLst>
          <pc:docMk/>
          <pc:sldMk cId="3865324418" sldId="281"/>
        </pc:sldMkLst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5" creationId="{CFD5CC23-0EB0-4EC3-A1E7-8D434F390735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6" creationId="{C959DB2C-E1F3-4912-9692-5FBD818BB9E4}"/>
          </ac:spMkLst>
        </pc:spChg>
        <pc:spChg chg="add del mod">
          <ac:chgData name="Gopi Veeramani" userId="6799049e-6c7e-4c84-bab0-97f60d51e4f8" providerId="ADAL" clId="{9A7582D5-82AF-49D9-8E54-9585DACB13C4}" dt="2021-11-01T12:35:06.075" v="171" actId="478"/>
          <ac:spMkLst>
            <pc:docMk/>
            <pc:sldMk cId="3865324418" sldId="281"/>
            <ac:spMk id="7" creationId="{B385B740-C79D-42D1-B244-027C280AA0B8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8" creationId="{62FFA0DD-FC7D-48FA-82B0-D331851EA635}"/>
          </ac:spMkLst>
        </pc:spChg>
        <pc:spChg chg="add del mod">
          <ac:chgData name="Gopi Veeramani" userId="6799049e-6c7e-4c84-bab0-97f60d51e4f8" providerId="ADAL" clId="{9A7582D5-82AF-49D9-8E54-9585DACB13C4}" dt="2021-11-01T12:41:44.984" v="256" actId="1076"/>
          <ac:spMkLst>
            <pc:docMk/>
            <pc:sldMk cId="3865324418" sldId="281"/>
            <ac:spMk id="9" creationId="{572DFE23-44C3-4514-BE92-1075E2941B95}"/>
          </ac:spMkLst>
        </pc:spChg>
        <pc:spChg chg="add mod">
          <ac:chgData name="Gopi Veeramani" userId="6799049e-6c7e-4c84-bab0-97f60d51e4f8" providerId="ADAL" clId="{9A7582D5-82AF-49D9-8E54-9585DACB13C4}" dt="2021-11-01T12:42:23.264" v="273" actId="20577"/>
          <ac:spMkLst>
            <pc:docMk/>
            <pc:sldMk cId="3865324418" sldId="281"/>
            <ac:spMk id="11" creationId="{2F79AF6C-E019-4106-8764-BAD52905DE33}"/>
          </ac:spMkLst>
        </pc:spChg>
        <pc:picChg chg="add del mod">
          <ac:chgData name="Gopi Veeramani" userId="6799049e-6c7e-4c84-bab0-97f60d51e4f8" providerId="ADAL" clId="{9A7582D5-82AF-49D9-8E54-9585DACB13C4}" dt="2021-11-01T12:41:04.683" v="251" actId="478"/>
          <ac:picMkLst>
            <pc:docMk/>
            <pc:sldMk cId="3865324418" sldId="281"/>
            <ac:picMk id="4" creationId="{7926D525-DA31-469C-B151-714FDB56FB28}"/>
          </ac:picMkLst>
        </pc:picChg>
        <pc:picChg chg="add mod">
          <ac:chgData name="Gopi Veeramani" userId="6799049e-6c7e-4c84-bab0-97f60d51e4f8" providerId="ADAL" clId="{9A7582D5-82AF-49D9-8E54-9585DACB13C4}" dt="2021-11-01T12:41:49.569" v="257" actId="1076"/>
          <ac:picMkLst>
            <pc:docMk/>
            <pc:sldMk cId="3865324418" sldId="281"/>
            <ac:picMk id="10" creationId="{CFA9A458-1630-4562-9DB5-4BD580C27B0E}"/>
          </ac:picMkLst>
        </pc:picChg>
      </pc:sldChg>
      <pc:sldChg chg="addSp modSp new del mod">
        <pc:chgData name="Gopi Veeramani" userId="6799049e-6c7e-4c84-bab0-97f60d51e4f8" providerId="ADAL" clId="{9A7582D5-82AF-49D9-8E54-9585DACB13C4}" dt="2021-11-01T09:16:59.182" v="52" actId="47"/>
        <pc:sldMkLst>
          <pc:docMk/>
          <pc:sldMk cId="1370758354" sldId="282"/>
        </pc:sldMkLst>
        <pc:graphicFrameChg chg="add mod modGraphic">
          <ac:chgData name="Gopi Veeramani" userId="6799049e-6c7e-4c84-bab0-97f60d51e4f8" providerId="ADAL" clId="{9A7582D5-82AF-49D9-8E54-9585DACB13C4}" dt="2021-11-01T09:12:59.858" v="43" actId="1076"/>
          <ac:graphicFrameMkLst>
            <pc:docMk/>
            <pc:sldMk cId="1370758354" sldId="282"/>
            <ac:graphicFrameMk id="4" creationId="{B25A70CD-56BD-445F-97D7-259DB12C95F9}"/>
          </ac:graphicFrameMkLst>
        </pc:graphicFrameChg>
      </pc:sldChg>
      <pc:sldChg chg="addSp delSp modSp new mod">
        <pc:chgData name="Gopi Veeramani" userId="6799049e-6c7e-4c84-bab0-97f60d51e4f8" providerId="ADAL" clId="{9A7582D5-82AF-49D9-8E54-9585DACB13C4}" dt="2021-11-07T06:11:00.949" v="1039" actId="14100"/>
        <pc:sldMkLst>
          <pc:docMk/>
          <pc:sldMk cId="1760395458" sldId="283"/>
        </pc:sldMkLst>
        <pc:spChg chg="add mod">
          <ac:chgData name="Gopi Veeramani" userId="6799049e-6c7e-4c84-bab0-97f60d51e4f8" providerId="ADAL" clId="{9A7582D5-82AF-49D9-8E54-9585DACB13C4}" dt="2021-11-01T12:44:45.158" v="307" actId="20577"/>
          <ac:spMkLst>
            <pc:docMk/>
            <pc:sldMk cId="1760395458" sldId="283"/>
            <ac:spMk id="5" creationId="{8EC09351-71AD-46B6-83AE-0D461EF321F8}"/>
          </ac:spMkLst>
        </pc:spChg>
        <pc:spChg chg="add mod">
          <ac:chgData name="Gopi Veeramani" userId="6799049e-6c7e-4c84-bab0-97f60d51e4f8" providerId="ADAL" clId="{9A7582D5-82AF-49D9-8E54-9585DACB13C4}" dt="2021-11-07T06:11:00.949" v="1039" actId="14100"/>
          <ac:spMkLst>
            <pc:docMk/>
            <pc:sldMk cId="1760395458" sldId="283"/>
            <ac:spMk id="6" creationId="{DCE97F3F-B1A3-4EF2-B408-5DCCC65D0F2A}"/>
          </ac:spMkLst>
        </pc:spChg>
        <pc:spChg chg="add del mod">
          <ac:chgData name="Gopi Veeramani" userId="6799049e-6c7e-4c84-bab0-97f60d51e4f8" providerId="ADAL" clId="{9A7582D5-82AF-49D9-8E54-9585DACB13C4}" dt="2021-11-07T06:10:37.121" v="1001" actId="478"/>
          <ac:spMkLst>
            <pc:docMk/>
            <pc:sldMk cId="1760395458" sldId="283"/>
            <ac:spMk id="7" creationId="{AC3EB629-3D8B-4FD0-9E1B-11258AE1C6F9}"/>
          </ac:spMkLst>
        </pc:spChg>
        <pc:spChg chg="add del mod">
          <ac:chgData name="Gopi Veeramani" userId="6799049e-6c7e-4c84-bab0-97f60d51e4f8" providerId="ADAL" clId="{9A7582D5-82AF-49D9-8E54-9585DACB13C4}" dt="2021-11-07T06:10:34.915" v="1000" actId="478"/>
          <ac:spMkLst>
            <pc:docMk/>
            <pc:sldMk cId="1760395458" sldId="283"/>
            <ac:spMk id="8" creationId="{0FE5FDC1-EFCE-41AF-9D85-E480A610D3C5}"/>
          </ac:spMkLst>
        </pc:spChg>
        <pc:spChg chg="add del mod">
          <ac:chgData name="Gopi Veeramani" userId="6799049e-6c7e-4c84-bab0-97f60d51e4f8" providerId="ADAL" clId="{9A7582D5-82AF-49D9-8E54-9585DACB13C4}" dt="2021-11-07T06:10:33.040" v="999" actId="478"/>
          <ac:spMkLst>
            <pc:docMk/>
            <pc:sldMk cId="1760395458" sldId="283"/>
            <ac:spMk id="9" creationId="{FE78A8D7-B0AE-4431-83CC-AAFDF1B936A2}"/>
          </ac:spMkLst>
        </pc:spChg>
        <pc:picChg chg="add mod">
          <ac:chgData name="Gopi Veeramani" userId="6799049e-6c7e-4c84-bab0-97f60d51e4f8" providerId="ADAL" clId="{9A7582D5-82AF-49D9-8E54-9585DACB13C4}" dt="2021-11-07T06:09:07.749" v="975" actId="14100"/>
          <ac:picMkLst>
            <pc:docMk/>
            <pc:sldMk cId="1760395458" sldId="283"/>
            <ac:picMk id="4" creationId="{7DC83F6E-DF4C-406D-92FF-BE3D70512239}"/>
          </ac:picMkLst>
        </pc:picChg>
      </pc:sldChg>
      <pc:sldChg chg="addSp modSp new mod ord">
        <pc:chgData name="Gopi Veeramani" userId="6799049e-6c7e-4c84-bab0-97f60d51e4f8" providerId="ADAL" clId="{9A7582D5-82AF-49D9-8E54-9585DACB13C4}" dt="2021-11-08T09:16:21.894" v="1403"/>
        <pc:sldMkLst>
          <pc:docMk/>
          <pc:sldMk cId="149954083" sldId="284"/>
        </pc:sldMkLst>
        <pc:spChg chg="add mod">
          <ac:chgData name="Gopi Veeramani" userId="6799049e-6c7e-4c84-bab0-97f60d51e4f8" providerId="ADAL" clId="{9A7582D5-82AF-49D9-8E54-9585DACB13C4}" dt="2021-11-01T13:05:50.129" v="371" actId="1076"/>
          <ac:spMkLst>
            <pc:docMk/>
            <pc:sldMk cId="149954083" sldId="284"/>
            <ac:spMk id="3" creationId="{416D5C0D-D170-4301-8505-8EFBC639B0DA}"/>
          </ac:spMkLst>
        </pc:spChg>
        <pc:graphicFrameChg chg="add mod modGraphic">
          <ac:chgData name="Gopi Veeramani" userId="6799049e-6c7e-4c84-bab0-97f60d51e4f8" providerId="ADAL" clId="{9A7582D5-82AF-49D9-8E54-9585DACB13C4}" dt="2021-11-08T07:04:23.050" v="1153" actId="1076"/>
          <ac:graphicFrameMkLst>
            <pc:docMk/>
            <pc:sldMk cId="149954083" sldId="284"/>
            <ac:graphicFrameMk id="4" creationId="{C5BD4BA6-F114-47A1-87C2-B54D9900C96A}"/>
          </ac:graphicFrameMkLst>
        </pc:graphicFrameChg>
      </pc:sldChg>
      <pc:sldChg chg="addSp delSp modSp new del mod ord">
        <pc:chgData name="Gopi Veeramani" userId="6799049e-6c7e-4c84-bab0-97f60d51e4f8" providerId="ADAL" clId="{9A7582D5-82AF-49D9-8E54-9585DACB13C4}" dt="2021-11-08T11:04:48.740" v="1562" actId="47"/>
        <pc:sldMkLst>
          <pc:docMk/>
          <pc:sldMk cId="3365130362" sldId="285"/>
        </pc:sldMkLst>
        <pc:spChg chg="del">
          <ac:chgData name="Gopi Veeramani" userId="6799049e-6c7e-4c84-bab0-97f60d51e4f8" providerId="ADAL" clId="{9A7582D5-82AF-49D9-8E54-9585DACB13C4}" dt="2021-11-07T02:43:52.462" v="388" actId="22"/>
          <ac:spMkLst>
            <pc:docMk/>
            <pc:sldMk cId="3365130362" sldId="285"/>
            <ac:spMk id="2" creationId="{6EA6A30D-AD24-494A-B828-CCA26DA78C30}"/>
          </ac:spMkLst>
        </pc:spChg>
        <pc:spChg chg="del mod">
          <ac:chgData name="Gopi Veeramani" userId="6799049e-6c7e-4c84-bab0-97f60d51e4f8" providerId="ADAL" clId="{9A7582D5-82AF-49D9-8E54-9585DACB13C4}" dt="2021-11-07T02:50:05.177" v="407" actId="22"/>
          <ac:spMkLst>
            <pc:docMk/>
            <pc:sldMk cId="3365130362" sldId="285"/>
            <ac:spMk id="3" creationId="{C6915D7E-D3FD-4D2D-9F0E-D198A4050865}"/>
          </ac:spMkLst>
        </pc:spChg>
        <pc:spChg chg="del">
          <ac:chgData name="Gopi Veeramani" userId="6799049e-6c7e-4c84-bab0-97f60d51e4f8" providerId="ADAL" clId="{9A7582D5-82AF-49D9-8E54-9585DACB13C4}" dt="2021-11-07T02:44:00.027" v="389" actId="478"/>
          <ac:spMkLst>
            <pc:docMk/>
            <pc:sldMk cId="3365130362" sldId="285"/>
            <ac:spMk id="5" creationId="{26A1B4F9-71D8-4687-A435-3536436CD466}"/>
          </ac:spMkLst>
        </pc:spChg>
        <pc:spChg chg="add del mod">
          <ac:chgData name="Gopi Veeramani" userId="6799049e-6c7e-4c84-bab0-97f60d51e4f8" providerId="ADAL" clId="{9A7582D5-82AF-49D9-8E54-9585DACB13C4}" dt="2021-11-07T02:46:29.087" v="401" actId="767"/>
          <ac:spMkLst>
            <pc:docMk/>
            <pc:sldMk cId="3365130362" sldId="285"/>
            <ac:spMk id="10" creationId="{963CBB23-CA77-47AC-8302-2146B050B5A3}"/>
          </ac:spMkLst>
        </pc:spChg>
        <pc:spChg chg="add del mod">
          <ac:chgData name="Gopi Veeramani" userId="6799049e-6c7e-4c84-bab0-97f60d51e4f8" providerId="ADAL" clId="{9A7582D5-82AF-49D9-8E54-9585DACB13C4}" dt="2021-11-07T02:50:23.747" v="412" actId="478"/>
          <ac:spMkLst>
            <pc:docMk/>
            <pc:sldMk cId="3365130362" sldId="285"/>
            <ac:spMk id="18" creationId="{4863E49B-44C9-4409-8142-8B5EFBEF747A}"/>
          </ac:spMkLst>
        </pc:spChg>
        <pc:spChg chg="add mod">
          <ac:chgData name="Gopi Veeramani" userId="6799049e-6c7e-4c84-bab0-97f60d51e4f8" providerId="ADAL" clId="{9A7582D5-82AF-49D9-8E54-9585DACB13C4}" dt="2021-11-08T07:49:13.839" v="1231" actId="20577"/>
          <ac:spMkLst>
            <pc:docMk/>
            <pc:sldMk cId="3365130362" sldId="285"/>
            <ac:spMk id="35" creationId="{04106DE3-CC6B-4F2F-9E5A-14BD7B801745}"/>
          </ac:spMkLst>
        </pc:spChg>
        <pc:spChg chg="add del mod">
          <ac:chgData name="Gopi Veeramani" userId="6799049e-6c7e-4c84-bab0-97f60d51e4f8" providerId="ADAL" clId="{9A7582D5-82AF-49D9-8E54-9585DACB13C4}" dt="2021-11-07T03:40:46.006" v="761" actId="22"/>
          <ac:spMkLst>
            <pc:docMk/>
            <pc:sldMk cId="3365130362" sldId="285"/>
            <ac:spMk id="37" creationId="{241731D0-E842-45F7-BCA4-0F9753C450A5}"/>
          </ac:spMkLst>
        </pc:spChg>
        <pc:spChg chg="add del mod">
          <ac:chgData name="Gopi Veeramani" userId="6799049e-6c7e-4c84-bab0-97f60d51e4f8" providerId="ADAL" clId="{9A7582D5-82AF-49D9-8E54-9585DACB13C4}" dt="2021-11-07T03:40:52.948" v="763" actId="478"/>
          <ac:spMkLst>
            <pc:docMk/>
            <pc:sldMk cId="3365130362" sldId="285"/>
            <ac:spMk id="41" creationId="{3697540D-3FD9-48AE-820C-C3DE849466BD}"/>
          </ac:spMkLst>
        </pc:spChg>
        <pc:picChg chg="add mod">
          <ac:chgData name="Gopi Veeramani" userId="6799049e-6c7e-4c84-bab0-97f60d51e4f8" providerId="ADAL" clId="{9A7582D5-82AF-49D9-8E54-9585DACB13C4}" dt="2021-11-08T08:11:29.764" v="1383" actId="1076"/>
          <ac:picMkLst>
            <pc:docMk/>
            <pc:sldMk cId="3365130362" sldId="285"/>
            <ac:picMk id="3" creationId="{BD797C9A-8F2F-4638-987F-F84F77C50C42}"/>
          </ac:picMkLst>
        </pc:picChg>
        <pc:picChg chg="add del mod ord modCrop">
          <ac:chgData name="Gopi Veeramani" userId="6799049e-6c7e-4c84-bab0-97f60d51e4f8" providerId="ADAL" clId="{9A7582D5-82AF-49D9-8E54-9585DACB13C4}" dt="2021-11-07T03:40:43.413" v="760" actId="478"/>
          <ac:picMkLst>
            <pc:docMk/>
            <pc:sldMk cId="3365130362" sldId="285"/>
            <ac:picMk id="7" creationId="{201B4D85-AA79-4881-B2E5-C0B564540CE8}"/>
          </ac:picMkLst>
        </pc:picChg>
        <pc:picChg chg="add del mod ord">
          <ac:chgData name="Gopi Veeramani" userId="6799049e-6c7e-4c84-bab0-97f60d51e4f8" providerId="ADAL" clId="{9A7582D5-82AF-49D9-8E54-9585DACB13C4}" dt="2021-11-07T02:50:21.850" v="411" actId="478"/>
          <ac:picMkLst>
            <pc:docMk/>
            <pc:sldMk cId="3365130362" sldId="285"/>
            <ac:picMk id="16" creationId="{38B3B8C1-059E-4384-BE95-3856ACAB9DFD}"/>
          </ac:picMkLst>
        </pc:picChg>
        <pc:picChg chg="add del mod">
          <ac:chgData name="Gopi Veeramani" userId="6799049e-6c7e-4c84-bab0-97f60d51e4f8" providerId="ADAL" clId="{9A7582D5-82AF-49D9-8E54-9585DACB13C4}" dt="2021-11-07T02:51:37.222" v="426" actId="478"/>
          <ac:picMkLst>
            <pc:docMk/>
            <pc:sldMk cId="3365130362" sldId="285"/>
            <ac:picMk id="20" creationId="{10C496BD-5749-475B-8F5C-C0667DE80CAB}"/>
          </ac:picMkLst>
        </pc:picChg>
        <pc:picChg chg="add del mod">
          <ac:chgData name="Gopi Veeramani" userId="6799049e-6c7e-4c84-bab0-97f60d51e4f8" providerId="ADAL" clId="{9A7582D5-82AF-49D9-8E54-9585DACB13C4}" dt="2021-11-07T03:14:30.274" v="573" actId="478"/>
          <ac:picMkLst>
            <pc:docMk/>
            <pc:sldMk cId="3365130362" sldId="285"/>
            <ac:picMk id="22" creationId="{60E1FF80-7BBF-4A84-A29E-1AE97B84E4D3}"/>
          </ac:picMkLst>
        </pc:picChg>
        <pc:picChg chg="add del mod">
          <ac:chgData name="Gopi Veeramani" userId="6799049e-6c7e-4c84-bab0-97f60d51e4f8" providerId="ADAL" clId="{9A7582D5-82AF-49D9-8E54-9585DACB13C4}" dt="2021-11-08T07:37:35.963" v="1157" actId="478"/>
          <ac:picMkLst>
            <pc:docMk/>
            <pc:sldMk cId="3365130362" sldId="285"/>
            <ac:picMk id="25" creationId="{0CB440CB-DC48-4E06-9D07-97160828A810}"/>
          </ac:picMkLst>
        </pc:picChg>
        <pc:picChg chg="add del mod ord modCrop">
          <ac:chgData name="Gopi Veeramani" userId="6799049e-6c7e-4c84-bab0-97f60d51e4f8" providerId="ADAL" clId="{9A7582D5-82AF-49D9-8E54-9585DACB13C4}" dt="2021-11-07T03:40:49.986" v="762" actId="478"/>
          <ac:picMkLst>
            <pc:docMk/>
            <pc:sldMk cId="3365130362" sldId="285"/>
            <ac:picMk id="39" creationId="{99D48B07-2624-4741-822E-AF222EF02D35}"/>
          </ac:picMkLst>
        </pc:picChg>
        <pc:picChg chg="add mod">
          <ac:chgData name="Gopi Veeramani" userId="6799049e-6c7e-4c84-bab0-97f60d51e4f8" providerId="ADAL" clId="{9A7582D5-82AF-49D9-8E54-9585DACB13C4}" dt="2021-11-08T08:11:29.764" v="1383" actId="1076"/>
          <ac:picMkLst>
            <pc:docMk/>
            <pc:sldMk cId="3365130362" sldId="285"/>
            <ac:picMk id="43" creationId="{EBCF3115-C834-4AD8-A2CF-EB86B7E88DED}"/>
          </ac:picMkLst>
        </pc:picChg>
        <pc:cxnChg chg="add del mod">
          <ac:chgData name="Gopi Veeramani" userId="6799049e-6c7e-4c84-bab0-97f60d51e4f8" providerId="ADAL" clId="{9A7582D5-82AF-49D9-8E54-9585DACB13C4}" dt="2021-11-08T07:39:10.663" v="1177" actId="478"/>
          <ac:cxnSpMkLst>
            <pc:docMk/>
            <pc:sldMk cId="3365130362" sldId="285"/>
            <ac:cxnSpMk id="7" creationId="{7A1B8382-0883-44EF-92D0-120D2CD74D5C}"/>
          </ac:cxnSpMkLst>
        </pc:cxnChg>
        <pc:cxnChg chg="add del">
          <ac:chgData name="Gopi Veeramani" userId="6799049e-6c7e-4c84-bab0-97f60d51e4f8" providerId="ADAL" clId="{9A7582D5-82AF-49D9-8E54-9585DACB13C4}" dt="2021-11-07T02:46:29.517" v="402" actId="11529"/>
          <ac:cxnSpMkLst>
            <pc:docMk/>
            <pc:sldMk cId="3365130362" sldId="285"/>
            <ac:cxnSpMk id="9" creationId="{3EFE232B-0CFF-4B05-BEE0-C46F607EFFFF}"/>
          </ac:cxnSpMkLst>
        </pc:cxnChg>
        <pc:cxnChg chg="add del mod">
          <ac:chgData name="Gopi Veeramani" userId="6799049e-6c7e-4c84-bab0-97f60d51e4f8" providerId="ADAL" clId="{9A7582D5-82AF-49D9-8E54-9585DACB13C4}" dt="2021-11-08T08:00:39.851" v="1364" actId="478"/>
          <ac:cxnSpMkLst>
            <pc:docMk/>
            <pc:sldMk cId="3365130362" sldId="285"/>
            <ac:cxnSpMk id="10" creationId="{EFE9F78B-C0B2-4CE2-8D4C-5C1A55CCB0DA}"/>
          </ac:cxnSpMkLst>
        </pc:cxnChg>
        <pc:cxnChg chg="add del">
          <ac:chgData name="Gopi Veeramani" userId="6799049e-6c7e-4c84-bab0-97f60d51e4f8" providerId="ADAL" clId="{9A7582D5-82AF-49D9-8E54-9585DACB13C4}" dt="2021-11-07T02:46:28.673" v="399" actId="11529"/>
          <ac:cxnSpMkLst>
            <pc:docMk/>
            <pc:sldMk cId="3365130362" sldId="285"/>
            <ac:cxnSpMk id="12" creationId="{3CCDD5EE-862C-4ADA-B53C-A9E7218CA7E0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14" creationId="{270C6400-6D8F-4CC9-9C80-9254D4ED62D7}"/>
          </ac:cxnSpMkLst>
        </pc:cxnChg>
        <pc:cxnChg chg="add del mod">
          <ac:chgData name="Gopi Veeramani" userId="6799049e-6c7e-4c84-bab0-97f60d51e4f8" providerId="ADAL" clId="{9A7582D5-82AF-49D9-8E54-9585DACB13C4}" dt="2021-11-07T03:14:48.942" v="579" actId="478"/>
          <ac:cxnSpMkLst>
            <pc:docMk/>
            <pc:sldMk cId="3365130362" sldId="285"/>
            <ac:cxnSpMk id="14" creationId="{F9029816-EEAF-40C5-96FD-A9F0A3DDF937}"/>
          </ac:cxnSpMkLst>
        </pc:cxnChg>
        <pc:cxnChg chg="add del">
          <ac:chgData name="Gopi Veeramani" userId="6799049e-6c7e-4c84-bab0-97f60d51e4f8" providerId="ADAL" clId="{9A7582D5-82AF-49D9-8E54-9585DACB13C4}" dt="2021-11-08T07:40:07.618" v="1184" actId="11529"/>
          <ac:cxnSpMkLst>
            <pc:docMk/>
            <pc:sldMk cId="3365130362" sldId="285"/>
            <ac:cxnSpMk id="17" creationId="{FB35FFE8-212C-4146-ADD4-FF199CBAEB4D}"/>
          </ac:cxnSpMkLst>
        </pc:cxnChg>
        <pc:cxnChg chg="add del">
          <ac:chgData name="Gopi Veeramani" userId="6799049e-6c7e-4c84-bab0-97f60d51e4f8" providerId="ADAL" clId="{9A7582D5-82AF-49D9-8E54-9585DACB13C4}" dt="2021-11-08T07:40:16.614" v="1186" actId="11529"/>
          <ac:cxnSpMkLst>
            <pc:docMk/>
            <pc:sldMk cId="3365130362" sldId="285"/>
            <ac:cxnSpMk id="19" creationId="{4A89E0F9-84A6-4281-859C-182FB343D926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21" creationId="{DE099B28-7A93-45D7-ADAB-9912B1924A6F}"/>
          </ac:cxnSpMkLst>
        </pc:cxnChg>
        <pc:cxnChg chg="add del mod">
          <ac:chgData name="Gopi Veeramani" userId="6799049e-6c7e-4c84-bab0-97f60d51e4f8" providerId="ADAL" clId="{9A7582D5-82AF-49D9-8E54-9585DACB13C4}" dt="2021-11-07T03:41:12.310" v="768" actId="478"/>
          <ac:cxnSpMkLst>
            <pc:docMk/>
            <pc:sldMk cId="3365130362" sldId="285"/>
            <ac:cxnSpMk id="27" creationId="{7715B89C-D9D7-4802-B4B4-6409673C65B2}"/>
          </ac:cxnSpMkLst>
        </pc:cxnChg>
        <pc:cxnChg chg="add mod">
          <ac:chgData name="Gopi Veeramani" userId="6799049e-6c7e-4c84-bab0-97f60d51e4f8" providerId="ADAL" clId="{9A7582D5-82AF-49D9-8E54-9585DACB13C4}" dt="2021-11-08T08:11:29.764" v="1383" actId="1076"/>
          <ac:cxnSpMkLst>
            <pc:docMk/>
            <pc:sldMk cId="3365130362" sldId="285"/>
            <ac:cxnSpMk id="29" creationId="{97A4EFD9-2271-4AB6-ABAA-05F23B6F4B6D}"/>
          </ac:cxnSpMkLst>
        </pc:cxnChg>
        <pc:cxnChg chg="add del mod">
          <ac:chgData name="Gopi Veeramani" userId="6799049e-6c7e-4c84-bab0-97f60d51e4f8" providerId="ADAL" clId="{9A7582D5-82AF-49D9-8E54-9585DACB13C4}" dt="2021-11-08T07:40:38.097" v="1188" actId="478"/>
          <ac:cxnSpMkLst>
            <pc:docMk/>
            <pc:sldMk cId="3365130362" sldId="285"/>
            <ac:cxnSpMk id="45" creationId="{B774C3D4-98FA-43C2-B9CD-B66057C968E6}"/>
          </ac:cxnSpMkLst>
        </pc:cxnChg>
      </pc:sldChg>
      <pc:sldChg chg="addSp delSp modSp add del mod modClrScheme chgLayout">
        <pc:chgData name="Gopi Veeramani" userId="6799049e-6c7e-4c84-bab0-97f60d51e4f8" providerId="ADAL" clId="{9A7582D5-82AF-49D9-8E54-9585DACB13C4}" dt="2021-11-07T03:13:54.229" v="572" actId="47"/>
        <pc:sldMkLst>
          <pc:docMk/>
          <pc:sldMk cId="4248060565" sldId="286"/>
        </pc:sldMkLst>
        <pc:spChg chg="add del mod">
          <ac:chgData name="Gopi Veeramani" userId="6799049e-6c7e-4c84-bab0-97f60d51e4f8" providerId="ADAL" clId="{9A7582D5-82AF-49D9-8E54-9585DACB13C4}" dt="2021-11-07T02:53:50.275" v="438" actId="22"/>
          <ac:spMkLst>
            <pc:docMk/>
            <pc:sldMk cId="4248060565" sldId="286"/>
            <ac:spMk id="3" creationId="{7E220E89-07C5-47C0-AB3A-F2522B158CC0}"/>
          </ac:spMkLst>
        </pc:spChg>
        <pc:spChg chg="mod ord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4" creationId="{7DB4FF78-97A0-4145-8236-8D3F57D00844}"/>
          </ac:spMkLst>
        </pc:spChg>
        <pc:spChg chg="add del mod">
          <ac:chgData name="Gopi Veeramani" userId="6799049e-6c7e-4c84-bab0-97f60d51e4f8" providerId="ADAL" clId="{9A7582D5-82AF-49D9-8E54-9585DACB13C4}" dt="2021-11-07T02:59:53.336" v="480"/>
          <ac:spMkLst>
            <pc:docMk/>
            <pc:sldMk cId="4248060565" sldId="286"/>
            <ac:spMk id="44" creationId="{1098EA7D-DBD9-43F2-A0F9-75D54592C989}"/>
          </ac:spMkLst>
        </pc:spChg>
        <pc:spChg chg="add mod ord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45" creationId="{43C19C78-EBC9-453A-BAC3-AE350A6EB7F7}"/>
          </ac:spMkLst>
        </pc:spChg>
        <pc:spChg chg="add del mod">
          <ac:chgData name="Gopi Veeramani" userId="6799049e-6c7e-4c84-bab0-97f60d51e4f8" providerId="ADAL" clId="{9A7582D5-82AF-49D9-8E54-9585DACB13C4}" dt="2021-11-07T03:12:13.273" v="550" actId="478"/>
          <ac:spMkLst>
            <pc:docMk/>
            <pc:sldMk cId="4248060565" sldId="286"/>
            <ac:spMk id="73" creationId="{490B91CC-9FF1-4B40-9556-7F01C1267E73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79" creationId="{B78F9B04-72AF-4851-83AA-74518D978A7A}"/>
          </ac:spMkLst>
        </pc:spChg>
        <pc:spChg chg="add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1" creationId="{D63AFAA2-8222-4D0C-B48A-FDB436C9DCAB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3" creationId="{20D3D1BB-B312-4B11-90C9-B6D85F22D5CA}"/>
          </ac:spMkLst>
        </pc:spChg>
        <pc:spChg chg="add del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4" creationId="{7D93AC6E-3AED-4E7F-A15D-2948F4A11505}"/>
          </ac:spMkLst>
        </pc:spChg>
        <pc:spChg chg="add mod">
          <ac:chgData name="Gopi Veeramani" userId="6799049e-6c7e-4c84-bab0-97f60d51e4f8" providerId="ADAL" clId="{9A7582D5-82AF-49D9-8E54-9585DACB13C4}" dt="2021-11-07T03:12:05.489" v="544" actId="26606"/>
          <ac:spMkLst>
            <pc:docMk/>
            <pc:sldMk cId="4248060565" sldId="286"/>
            <ac:spMk id="85" creationId="{9C9A2CEC-0B54-4968-8197-7495518F8694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7" creationId="{7D93AC6E-3AED-4E7F-A15D-2948F4A11505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8" creationId="{9C9A2CEC-0B54-4968-8197-7495518F8694}"/>
          </ac:spMkLst>
        </pc:spChg>
        <pc:spChg chg="add del">
          <ac:chgData name="Gopi Veeramani" userId="6799049e-6c7e-4c84-bab0-97f60d51e4f8" providerId="ADAL" clId="{9A7582D5-82AF-49D9-8E54-9585DACB13C4}" dt="2021-11-07T03:12:09.904" v="546" actId="26606"/>
          <ac:spMkLst>
            <pc:docMk/>
            <pc:sldMk cId="4248060565" sldId="286"/>
            <ac:spMk id="89" creationId="{20D3D1BB-B312-4B11-90C9-B6D85F22D5CA}"/>
          </ac:spMkLst>
        </pc:spChg>
        <pc:picChg chg="add del">
          <ac:chgData name="Gopi Veeramani" userId="6799049e-6c7e-4c84-bab0-97f60d51e4f8" providerId="ADAL" clId="{9A7582D5-82AF-49D9-8E54-9585DACB13C4}" dt="2021-11-07T02:53:48.547" v="437" actId="478"/>
          <ac:picMkLst>
            <pc:docMk/>
            <pc:sldMk cId="4248060565" sldId="286"/>
            <ac:picMk id="6" creationId="{8F8C4DAF-4FA2-4731-B20F-8D0D469EBDC5}"/>
          </ac:picMkLst>
        </pc:picChg>
        <pc:picChg chg="del">
          <ac:chgData name="Gopi Veeramani" userId="6799049e-6c7e-4c84-bab0-97f60d51e4f8" providerId="ADAL" clId="{9A7582D5-82AF-49D9-8E54-9585DACB13C4}" dt="2021-11-07T02:53:41.617" v="435" actId="478"/>
          <ac:picMkLst>
            <pc:docMk/>
            <pc:sldMk cId="4248060565" sldId="286"/>
            <ac:picMk id="7" creationId="{201B4D85-AA79-4881-B2E5-C0B564540CE8}"/>
          </ac:picMkLst>
        </pc:picChg>
        <pc:picChg chg="add del mod ord modCrop">
          <ac:chgData name="Gopi Veeramani" userId="6799049e-6c7e-4c84-bab0-97f60d51e4f8" providerId="ADAL" clId="{9A7582D5-82AF-49D9-8E54-9585DACB13C4}" dt="2021-11-07T03:13:39.468" v="570" actId="478"/>
          <ac:picMkLst>
            <pc:docMk/>
            <pc:sldMk cId="4248060565" sldId="286"/>
            <ac:picMk id="9" creationId="{9E845CA5-24C3-4477-8F05-EA9A24F21CEE}"/>
          </ac:picMkLst>
        </pc:picChg>
        <pc:picChg chg="del mod">
          <ac:chgData name="Gopi Veeramani" userId="6799049e-6c7e-4c84-bab0-97f60d51e4f8" providerId="ADAL" clId="{9A7582D5-82AF-49D9-8E54-9585DACB13C4}" dt="2021-11-07T03:06:36.963" v="499" actId="478"/>
          <ac:picMkLst>
            <pc:docMk/>
            <pc:sldMk cId="4248060565" sldId="286"/>
            <ac:picMk id="22" creationId="{60E1FF80-7BBF-4A84-A29E-1AE97B84E4D3}"/>
          </ac:picMkLst>
        </pc:picChg>
        <pc:picChg chg="add mod ord">
          <ac:chgData name="Gopi Veeramani" userId="6799049e-6c7e-4c84-bab0-97f60d51e4f8" providerId="ADAL" clId="{9A7582D5-82AF-49D9-8E54-9585DACB13C4}" dt="2021-11-07T03:13:44.886" v="571" actId="14100"/>
          <ac:picMkLst>
            <pc:docMk/>
            <pc:sldMk cId="4248060565" sldId="286"/>
            <ac:picMk id="47" creationId="{4F480E92-6261-4C26-9E58-B3FC1D11AE29}"/>
          </ac:picMkLst>
        </pc:picChg>
        <pc:picChg chg="add del mod ord">
          <ac:chgData name="Gopi Veeramani" userId="6799049e-6c7e-4c84-bab0-97f60d51e4f8" providerId="ADAL" clId="{9A7582D5-82AF-49D9-8E54-9585DACB13C4}" dt="2021-11-07T03:13:27.348" v="555" actId="1076"/>
          <ac:picMkLst>
            <pc:docMk/>
            <pc:sldMk cId="4248060565" sldId="286"/>
            <ac:picMk id="74" creationId="{8E59B0DC-73DD-4647-B16F-093478A1AC0E}"/>
          </ac:picMkLst>
        </pc:picChg>
        <pc:cxnChg chg="add del mod">
          <ac:chgData name="Gopi Veeramani" userId="6799049e-6c7e-4c84-bab0-97f60d51e4f8" providerId="ADAL" clId="{9A7582D5-82AF-49D9-8E54-9585DACB13C4}" dt="2021-11-07T02:55:14.362" v="445" actId="478"/>
          <ac:cxnSpMkLst>
            <pc:docMk/>
            <pc:sldMk cId="4248060565" sldId="286"/>
            <ac:cxnSpMk id="11" creationId="{C581ADB1-5526-4136-92D4-FABE92289540}"/>
          </ac:cxnSpMkLst>
        </pc:cxnChg>
        <pc:cxnChg chg="del">
          <ac:chgData name="Gopi Veeramani" userId="6799049e-6c7e-4c84-bab0-97f60d51e4f8" providerId="ADAL" clId="{9A7582D5-82AF-49D9-8E54-9585DACB13C4}" dt="2021-11-07T02:54:48.236" v="442" actId="478"/>
          <ac:cxnSpMkLst>
            <pc:docMk/>
            <pc:sldMk cId="4248060565" sldId="286"/>
            <ac:cxnSpMk id="14" creationId="{F9029816-EEAF-40C5-96FD-A9F0A3DDF937}"/>
          </ac:cxnSpMkLst>
        </pc:cxnChg>
        <pc:cxnChg chg="add del mod">
          <ac:chgData name="Gopi Veeramani" userId="6799049e-6c7e-4c84-bab0-97f60d51e4f8" providerId="ADAL" clId="{9A7582D5-82AF-49D9-8E54-9585DACB13C4}" dt="2021-11-07T02:55:53.014" v="452" actId="478"/>
          <ac:cxnSpMkLst>
            <pc:docMk/>
            <pc:sldMk cId="4248060565" sldId="286"/>
            <ac:cxnSpMk id="15" creationId="{7C0FF6F6-079A-43D5-BE73-AE7D89306F54}"/>
          </ac:cxnSpMkLst>
        </pc:cxnChg>
        <pc:cxnChg chg="add del">
          <ac:chgData name="Gopi Veeramani" userId="6799049e-6c7e-4c84-bab0-97f60d51e4f8" providerId="ADAL" clId="{9A7582D5-82AF-49D9-8E54-9585DACB13C4}" dt="2021-11-07T02:56:01.118" v="454" actId="478"/>
          <ac:cxnSpMkLst>
            <pc:docMk/>
            <pc:sldMk cId="4248060565" sldId="286"/>
            <ac:cxnSpMk id="23" creationId="{CB728CF1-D88B-4827-80BD-3FE8B05843EF}"/>
          </ac:cxnSpMkLst>
        </pc:cxnChg>
        <pc:cxnChg chg="add del mod">
          <ac:chgData name="Gopi Veeramani" userId="6799049e-6c7e-4c84-bab0-97f60d51e4f8" providerId="ADAL" clId="{9A7582D5-82AF-49D9-8E54-9585DACB13C4}" dt="2021-11-07T02:56:42.974" v="459" actId="478"/>
          <ac:cxnSpMkLst>
            <pc:docMk/>
            <pc:sldMk cId="4248060565" sldId="286"/>
            <ac:cxnSpMk id="25" creationId="{8F4FA41E-3E14-4DEE-9126-D15A3295E51D}"/>
          </ac:cxnSpMkLst>
        </pc:cxnChg>
        <pc:cxnChg chg="add del">
          <ac:chgData name="Gopi Veeramani" userId="6799049e-6c7e-4c84-bab0-97f60d51e4f8" providerId="ADAL" clId="{9A7582D5-82AF-49D9-8E54-9585DACB13C4}" dt="2021-11-07T02:56:52.674" v="461" actId="478"/>
          <ac:cxnSpMkLst>
            <pc:docMk/>
            <pc:sldMk cId="4248060565" sldId="286"/>
            <ac:cxnSpMk id="28" creationId="{0EB96840-5EBD-455F-A464-A4D8B175B4FC}"/>
          </ac:cxnSpMkLst>
        </pc:cxnChg>
        <pc:cxnChg chg="add del mod">
          <ac:chgData name="Gopi Veeramani" userId="6799049e-6c7e-4c84-bab0-97f60d51e4f8" providerId="ADAL" clId="{9A7582D5-82AF-49D9-8E54-9585DACB13C4}" dt="2021-11-07T02:57:22.285" v="465" actId="478"/>
          <ac:cxnSpMkLst>
            <pc:docMk/>
            <pc:sldMk cId="4248060565" sldId="286"/>
            <ac:cxnSpMk id="30" creationId="{E0404AD8-5E3D-4D2C-B919-A53D578AE874}"/>
          </ac:cxnSpMkLst>
        </pc:cxnChg>
        <pc:cxnChg chg="add del mod">
          <ac:chgData name="Gopi Veeramani" userId="6799049e-6c7e-4c84-bab0-97f60d51e4f8" providerId="ADAL" clId="{9A7582D5-82AF-49D9-8E54-9585DACB13C4}" dt="2021-11-07T02:58:20.660" v="472" actId="478"/>
          <ac:cxnSpMkLst>
            <pc:docMk/>
            <pc:sldMk cId="4248060565" sldId="286"/>
            <ac:cxnSpMk id="33" creationId="{BF57804E-A5F0-45B0-9950-0839ECD12977}"/>
          </ac:cxnSpMkLst>
        </pc:cxnChg>
        <pc:cxnChg chg="add del mod">
          <ac:chgData name="Gopi Veeramani" userId="6799049e-6c7e-4c84-bab0-97f60d51e4f8" providerId="ADAL" clId="{9A7582D5-82AF-49D9-8E54-9585DACB13C4}" dt="2021-11-07T03:07:13.974" v="507" actId="478"/>
          <ac:cxnSpMkLst>
            <pc:docMk/>
            <pc:sldMk cId="4248060565" sldId="286"/>
            <ac:cxnSpMk id="40" creationId="{7906508E-8C79-48C2-883E-00B372A5F84D}"/>
          </ac:cxnSpMkLst>
        </pc:cxnChg>
        <pc:cxnChg chg="add del mod">
          <ac:chgData name="Gopi Veeramani" userId="6799049e-6c7e-4c84-bab0-97f60d51e4f8" providerId="ADAL" clId="{9A7582D5-82AF-49D9-8E54-9585DACB13C4}" dt="2021-11-07T03:08:30.952" v="519" actId="478"/>
          <ac:cxnSpMkLst>
            <pc:docMk/>
            <pc:sldMk cId="4248060565" sldId="286"/>
            <ac:cxnSpMk id="51" creationId="{C3DDCE8F-B463-4C34-8AF9-29A9CC858C12}"/>
          </ac:cxnSpMkLst>
        </pc:cxnChg>
        <pc:cxnChg chg="add del mod">
          <ac:chgData name="Gopi Veeramani" userId="6799049e-6c7e-4c84-bab0-97f60d51e4f8" providerId="ADAL" clId="{9A7582D5-82AF-49D9-8E54-9585DACB13C4}" dt="2021-11-07T03:13:31.311" v="569" actId="11529"/>
          <ac:cxnSpMkLst>
            <pc:docMk/>
            <pc:sldMk cId="4248060565" sldId="286"/>
            <ac:cxnSpMk id="58" creationId="{AA799EF6-DF81-4445-8126-1599A91F740E}"/>
          </ac:cxnSpMkLst>
        </pc:cxnChg>
        <pc:cxnChg chg="add del mod">
          <ac:chgData name="Gopi Veeramani" userId="6799049e-6c7e-4c84-bab0-97f60d51e4f8" providerId="ADAL" clId="{9A7582D5-82AF-49D9-8E54-9585DACB13C4}" dt="2021-11-07T03:13:29.769" v="562" actId="11529"/>
          <ac:cxnSpMkLst>
            <pc:docMk/>
            <pc:sldMk cId="4248060565" sldId="286"/>
            <ac:cxnSpMk id="65" creationId="{60B21B03-539B-46F7-A4D8-DC7D7E30EC7D}"/>
          </ac:cxnSpMkLst>
        </pc:cxnChg>
        <pc:cxnChg chg="add del">
          <ac:chgData name="Gopi Veeramani" userId="6799049e-6c7e-4c84-bab0-97f60d51e4f8" providerId="ADAL" clId="{9A7582D5-82AF-49D9-8E54-9585DACB13C4}" dt="2021-11-07T03:12:14.979" v="552" actId="11529"/>
          <ac:cxnSpMkLst>
            <pc:docMk/>
            <pc:sldMk cId="4248060565" sldId="286"/>
            <ac:cxnSpMk id="71" creationId="{24D292A5-2AE5-4048-9309-488C6F23DF1B}"/>
          </ac:cxnSpMkLst>
        </pc:cxnChg>
      </pc:sldChg>
      <pc:sldChg chg="addSp delSp modSp add mod ord">
        <pc:chgData name="Gopi Veeramani" userId="6799049e-6c7e-4c84-bab0-97f60d51e4f8" providerId="ADAL" clId="{9A7582D5-82AF-49D9-8E54-9585DACB13C4}" dt="2021-11-09T14:50:11.511" v="1718" actId="20577"/>
        <pc:sldMkLst>
          <pc:docMk/>
          <pc:sldMk cId="40821238" sldId="287"/>
        </pc:sldMkLst>
        <pc:spChg chg="add del mod">
          <ac:chgData name="Gopi Veeramani" userId="6799049e-6c7e-4c84-bab0-97f60d51e4f8" providerId="ADAL" clId="{9A7582D5-82AF-49D9-8E54-9585DACB13C4}" dt="2021-11-07T03:01:49.183" v="498" actId="478"/>
          <ac:spMkLst>
            <pc:docMk/>
            <pc:sldMk cId="40821238" sldId="287"/>
            <ac:spMk id="3" creationId="{4D03F716-6258-44FE-908F-34E5955F2924}"/>
          </ac:spMkLst>
        </pc:spChg>
        <pc:spChg chg="add del mod">
          <ac:chgData name="Gopi Veeramani" userId="6799049e-6c7e-4c84-bab0-97f60d51e4f8" providerId="ADAL" clId="{9A7582D5-82AF-49D9-8E54-9585DACB13C4}" dt="2021-11-07T03:46:17.632" v="809" actId="478"/>
          <ac:spMkLst>
            <pc:docMk/>
            <pc:sldMk cId="40821238" sldId="287"/>
            <ac:spMk id="7" creationId="{2CDD3F86-AFB0-4647-9F07-24BD6B02289C}"/>
          </ac:spMkLst>
        </pc:spChg>
        <pc:spChg chg="add del mod">
          <ac:chgData name="Gopi Veeramani" userId="6799049e-6c7e-4c84-bab0-97f60d51e4f8" providerId="ADAL" clId="{9A7582D5-82AF-49D9-8E54-9585DACB13C4}" dt="2021-11-08T10:50:31.720" v="1509" actId="478"/>
          <ac:spMkLst>
            <pc:docMk/>
            <pc:sldMk cId="40821238" sldId="287"/>
            <ac:spMk id="9" creationId="{C892BCD6-0E97-4E02-B38E-4F3B306ABFAA}"/>
          </ac:spMkLst>
        </pc:spChg>
        <pc:spChg chg="add mod">
          <ac:chgData name="Gopi Veeramani" userId="6799049e-6c7e-4c84-bab0-97f60d51e4f8" providerId="ADAL" clId="{9A7582D5-82AF-49D9-8E54-9585DACB13C4}" dt="2021-11-09T14:50:11.511" v="1718" actId="20577"/>
          <ac:spMkLst>
            <pc:docMk/>
            <pc:sldMk cId="40821238" sldId="287"/>
            <ac:spMk id="28" creationId="{31127BAF-581B-45FE-AAEB-55E280CB1276}"/>
          </ac:spMkLst>
        </pc:spChg>
        <pc:spChg chg="add mod">
          <ac:chgData name="Gopi Veeramani" userId="6799049e-6c7e-4c84-bab0-97f60d51e4f8" providerId="ADAL" clId="{9A7582D5-82AF-49D9-8E54-9585DACB13C4}" dt="2021-11-08T10:51:22.724" v="1513" actId="1076"/>
          <ac:spMkLst>
            <pc:docMk/>
            <pc:sldMk cId="40821238" sldId="287"/>
            <ac:spMk id="31" creationId="{468D6977-B064-42C2-8FE2-1EE39D87BB7E}"/>
          </ac:spMkLst>
        </pc:spChg>
        <pc:spChg chg="add mod">
          <ac:chgData name="Gopi Veeramani" userId="6799049e-6c7e-4c84-bab0-97f60d51e4f8" providerId="ADAL" clId="{9A7582D5-82AF-49D9-8E54-9585DACB13C4}" dt="2021-11-08T10:51:22.724" v="1513" actId="1076"/>
          <ac:spMkLst>
            <pc:docMk/>
            <pc:sldMk cId="40821238" sldId="287"/>
            <ac:spMk id="32" creationId="{F6A360BE-9EC5-4EF8-8B79-1DC0535BFB13}"/>
          </ac:spMkLst>
        </pc:spChg>
        <pc:spChg chg="del mod">
          <ac:chgData name="Gopi Veeramani" userId="6799049e-6c7e-4c84-bab0-97f60d51e4f8" providerId="ADAL" clId="{9A7582D5-82AF-49D9-8E54-9585DACB13C4}" dt="2021-11-08T07:48:34.377" v="1214" actId="478"/>
          <ac:spMkLst>
            <pc:docMk/>
            <pc:sldMk cId="40821238" sldId="287"/>
            <ac:spMk id="45" creationId="{43C19C78-EBC9-453A-BAC3-AE350A6EB7F7}"/>
          </ac:spMkLst>
        </pc:spChg>
        <pc:picChg chg="add mod">
          <ac:chgData name="Gopi Veeramani" userId="6799049e-6c7e-4c84-bab0-97f60d51e4f8" providerId="ADAL" clId="{9A7582D5-82AF-49D9-8E54-9585DACB13C4}" dt="2021-11-08T10:44:21.261" v="1503" actId="1076"/>
          <ac:picMkLst>
            <pc:docMk/>
            <pc:sldMk cId="40821238" sldId="287"/>
            <ac:picMk id="3" creationId="{D720CCDF-0D32-4956-BE16-BA06D8286181}"/>
          </ac:picMkLst>
        </pc:picChg>
        <pc:picChg chg="add del mod">
          <ac:chgData name="Gopi Veeramani" userId="6799049e-6c7e-4c84-bab0-97f60d51e4f8" providerId="ADAL" clId="{9A7582D5-82AF-49D9-8E54-9585DACB13C4}" dt="2021-11-07T03:46:09.357" v="808" actId="478"/>
          <ac:picMkLst>
            <pc:docMk/>
            <pc:sldMk cId="40821238" sldId="287"/>
            <ac:picMk id="9" creationId="{9E845CA5-24C3-4477-8F05-EA9A24F21CEE}"/>
          </ac:picMkLst>
        </pc:picChg>
        <pc:picChg chg="add del mod">
          <ac:chgData name="Gopi Veeramani" userId="6799049e-6c7e-4c84-bab0-97f60d51e4f8" providerId="ADAL" clId="{9A7582D5-82AF-49D9-8E54-9585DACB13C4}" dt="2021-11-07T03:46:07.906" v="807" actId="478"/>
          <ac:picMkLst>
            <pc:docMk/>
            <pc:sldMk cId="40821238" sldId="287"/>
            <ac:picMk id="10" creationId="{D5B456A7-EF58-4C30-8798-6AC4C0D45ADD}"/>
          </ac:picMkLst>
        </pc:picChg>
        <pc:picChg chg="add mod">
          <ac:chgData name="Gopi Veeramani" userId="6799049e-6c7e-4c84-bab0-97f60d51e4f8" providerId="ADAL" clId="{9A7582D5-82AF-49D9-8E54-9585DACB13C4}" dt="2021-11-08T10:44:21.261" v="1503" actId="1076"/>
          <ac:picMkLst>
            <pc:docMk/>
            <pc:sldMk cId="40821238" sldId="287"/>
            <ac:picMk id="11" creationId="{1C584891-BE16-4C7C-9B42-2FD856D8F9F0}"/>
          </ac:picMkLst>
        </pc:picChg>
        <pc:picChg chg="del mod">
          <ac:chgData name="Gopi Veeramani" userId="6799049e-6c7e-4c84-bab0-97f60d51e4f8" providerId="ADAL" clId="{9A7582D5-82AF-49D9-8E54-9585DACB13C4}" dt="2021-11-08T07:46:33.702" v="1199" actId="478"/>
          <ac:picMkLst>
            <pc:docMk/>
            <pc:sldMk cId="40821238" sldId="287"/>
            <ac:picMk id="22" creationId="{60E1FF80-7BBF-4A84-A29E-1AE97B84E4D3}"/>
          </ac:picMkLst>
        </pc:picChg>
        <pc:picChg chg="add mod">
          <ac:chgData name="Gopi Veeramani" userId="6799049e-6c7e-4c84-bab0-97f60d51e4f8" providerId="ADAL" clId="{9A7582D5-82AF-49D9-8E54-9585DACB13C4}" dt="2021-11-08T10:51:44.265" v="1515" actId="14100"/>
          <ac:picMkLst>
            <pc:docMk/>
            <pc:sldMk cId="40821238" sldId="287"/>
            <ac:picMk id="26" creationId="{0E14C2B4-56F5-43E9-AE52-252BA3AA5AD1}"/>
          </ac:picMkLst>
        </pc:picChg>
        <pc:cxnChg chg="add del mod">
          <ac:chgData name="Gopi Veeramani" userId="6799049e-6c7e-4c84-bab0-97f60d51e4f8" providerId="ADAL" clId="{9A7582D5-82AF-49D9-8E54-9585DACB13C4}" dt="2021-11-08T07:54:04.905" v="1279" actId="478"/>
          <ac:cxnSpMkLst>
            <pc:docMk/>
            <pc:sldMk cId="40821238" sldId="287"/>
            <ac:cxnSpMk id="10" creationId="{C03E71D0-6CE4-41E7-BBF6-EB5E19D3E8D9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2" creationId="{C8264D25-EA18-49FE-856E-0426FAEED981}"/>
          </ac:cxnSpMkLst>
        </pc:cxnChg>
        <pc:cxnChg chg="add del mod">
          <ac:chgData name="Gopi Veeramani" userId="6799049e-6c7e-4c84-bab0-97f60d51e4f8" providerId="ADAL" clId="{9A7582D5-82AF-49D9-8E54-9585DACB13C4}" dt="2021-11-08T07:46:38.736" v="1200" actId="478"/>
          <ac:cxnSpMkLst>
            <pc:docMk/>
            <pc:sldMk cId="40821238" sldId="287"/>
            <ac:cxnSpMk id="13" creationId="{EB3BE0BF-71D1-44BA-AD6E-1695A2B84C23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4" creationId="{18E112F6-D98A-47AB-8B12-F93D5AB24D30}"/>
          </ac:cxnSpMkLst>
        </pc:cxnChg>
        <pc:cxnChg chg="add mod">
          <ac:chgData name="Gopi Veeramani" userId="6799049e-6c7e-4c84-bab0-97f60d51e4f8" providerId="ADAL" clId="{9A7582D5-82AF-49D9-8E54-9585DACB13C4}" dt="2021-11-08T10:44:21.261" v="1503" actId="1076"/>
          <ac:cxnSpMkLst>
            <pc:docMk/>
            <pc:sldMk cId="40821238" sldId="287"/>
            <ac:cxnSpMk id="19" creationId="{C33A0DC2-0652-496E-A679-F2C1B352AE48}"/>
          </ac:cxnSpMkLst>
        </pc:cxnChg>
        <pc:cxnChg chg="add mod">
          <ac:chgData name="Gopi Veeramani" userId="6799049e-6c7e-4c84-bab0-97f60d51e4f8" providerId="ADAL" clId="{9A7582D5-82AF-49D9-8E54-9585DACB13C4}" dt="2021-11-08T10:51:22.724" v="1513" actId="1076"/>
          <ac:cxnSpMkLst>
            <pc:docMk/>
            <pc:sldMk cId="40821238" sldId="287"/>
            <ac:cxnSpMk id="29" creationId="{7293A1DA-DACA-45EB-AF2D-6DBFCF13D766}"/>
          </ac:cxnSpMkLst>
        </pc:cxnChg>
        <pc:cxnChg chg="add mod">
          <ac:chgData name="Gopi Veeramani" userId="6799049e-6c7e-4c84-bab0-97f60d51e4f8" providerId="ADAL" clId="{9A7582D5-82AF-49D9-8E54-9585DACB13C4}" dt="2021-11-08T10:51:22.724" v="1513" actId="1076"/>
          <ac:cxnSpMkLst>
            <pc:docMk/>
            <pc:sldMk cId="40821238" sldId="287"/>
            <ac:cxnSpMk id="30" creationId="{935ED7D1-2F92-40B4-AB50-36073859E057}"/>
          </ac:cxnSpMkLst>
        </pc:cxnChg>
        <pc:cxnChg chg="del mod">
          <ac:chgData name="Gopi Veeramani" userId="6799049e-6c7e-4c84-bab0-97f60d51e4f8" providerId="ADAL" clId="{9A7582D5-82AF-49D9-8E54-9585DACB13C4}" dt="2021-11-07T03:48:03.681" v="815" actId="478"/>
          <ac:cxnSpMkLst>
            <pc:docMk/>
            <pc:sldMk cId="40821238" sldId="287"/>
            <ac:cxnSpMk id="40" creationId="{7906508E-8C79-48C2-883E-00B372A5F84D}"/>
          </ac:cxnSpMkLst>
        </pc:cxnChg>
      </pc:sldChg>
      <pc:sldChg chg="addSp modSp new del mod">
        <pc:chgData name="Gopi Veeramani" userId="6799049e-6c7e-4c84-bab0-97f60d51e4f8" providerId="ADAL" clId="{9A7582D5-82AF-49D9-8E54-9585DACB13C4}" dt="2021-11-07T06:01:52.941" v="951" actId="47"/>
        <pc:sldMkLst>
          <pc:docMk/>
          <pc:sldMk cId="709893943" sldId="288"/>
        </pc:sldMkLst>
        <pc:spChg chg="add mod">
          <ac:chgData name="Gopi Veeramani" userId="6799049e-6c7e-4c84-bab0-97f60d51e4f8" providerId="ADAL" clId="{9A7582D5-82AF-49D9-8E54-9585DACB13C4}" dt="2021-11-07T03:54:39.218" v="856" actId="20577"/>
          <ac:spMkLst>
            <pc:docMk/>
            <pc:sldMk cId="709893943" sldId="288"/>
            <ac:spMk id="3" creationId="{3BCD7C41-30E5-4E9D-BF7C-22DC80A39E7F}"/>
          </ac:spMkLst>
        </pc:spChg>
        <pc:graphicFrameChg chg="add mod modGraphic">
          <ac:chgData name="Gopi Veeramani" userId="6799049e-6c7e-4c84-bab0-97f60d51e4f8" providerId="ADAL" clId="{9A7582D5-82AF-49D9-8E54-9585DACB13C4}" dt="2021-11-07T06:00:28.016" v="940"/>
          <ac:graphicFrameMkLst>
            <pc:docMk/>
            <pc:sldMk cId="709893943" sldId="288"/>
            <ac:graphicFrameMk id="4" creationId="{5F7FE054-B095-4272-BA45-A23C65ADEC6A}"/>
          </ac:graphicFrameMkLst>
        </pc:graphicFrameChg>
      </pc:sldChg>
      <pc:sldChg chg="addSp delSp modSp add del mod">
        <pc:chgData name="Gopi Veeramani" userId="6799049e-6c7e-4c84-bab0-97f60d51e4f8" providerId="ADAL" clId="{9A7582D5-82AF-49D9-8E54-9585DACB13C4}" dt="2021-11-07T03:44:43.412" v="793" actId="47"/>
        <pc:sldMkLst>
          <pc:docMk/>
          <pc:sldMk cId="1245425233" sldId="288"/>
        </pc:sldMkLst>
        <pc:spChg chg="add del mod">
          <ac:chgData name="Gopi Veeramani" userId="6799049e-6c7e-4c84-bab0-97f60d51e4f8" providerId="ADAL" clId="{9A7582D5-82AF-49D9-8E54-9585DACB13C4}" dt="2021-11-07T03:39:13.870" v="747" actId="22"/>
          <ac:spMkLst>
            <pc:docMk/>
            <pc:sldMk cId="1245425233" sldId="288"/>
            <ac:spMk id="3" creationId="{7D0F0A25-B020-4E1B-9FB4-7CA70F6FEBAB}"/>
          </ac:spMkLst>
        </pc:spChg>
        <pc:picChg chg="add mod ord modCrop">
          <ac:chgData name="Gopi Veeramani" userId="6799049e-6c7e-4c84-bab0-97f60d51e4f8" providerId="ADAL" clId="{9A7582D5-82AF-49D9-8E54-9585DACB13C4}" dt="2021-11-07T03:40:24.872" v="759" actId="1076"/>
          <ac:picMkLst>
            <pc:docMk/>
            <pc:sldMk cId="1245425233" sldId="288"/>
            <ac:picMk id="6" creationId="{31A132C7-9427-48C1-803C-B5D8CF0AAACA}"/>
          </ac:picMkLst>
        </pc:picChg>
        <pc:picChg chg="del">
          <ac:chgData name="Gopi Veeramani" userId="6799049e-6c7e-4c84-bab0-97f60d51e4f8" providerId="ADAL" clId="{9A7582D5-82AF-49D9-8E54-9585DACB13C4}" dt="2021-11-07T03:39:11.646" v="746" actId="478"/>
          <ac:picMkLst>
            <pc:docMk/>
            <pc:sldMk cId="1245425233" sldId="288"/>
            <ac:picMk id="7" creationId="{201B4D85-AA79-4881-B2E5-C0B564540CE8}"/>
          </ac:picMkLst>
        </pc:picChg>
        <pc:picChg chg="mod">
          <ac:chgData name="Gopi Veeramani" userId="6799049e-6c7e-4c84-bab0-97f60d51e4f8" providerId="ADAL" clId="{9A7582D5-82AF-49D9-8E54-9585DACB13C4}" dt="2021-11-07T03:40:24.872" v="759" actId="1076"/>
          <ac:picMkLst>
            <pc:docMk/>
            <pc:sldMk cId="1245425233" sldId="288"/>
            <ac:picMk id="25" creationId="{0CB440CB-DC48-4E06-9D07-97160828A810}"/>
          </ac:picMkLst>
        </pc:picChg>
        <pc:cxnChg chg="add del mod">
          <ac:chgData name="Gopi Veeramani" userId="6799049e-6c7e-4c84-bab0-97f60d51e4f8" providerId="ADAL" clId="{9A7582D5-82AF-49D9-8E54-9585DACB13C4}" dt="2021-11-07T03:39:59.350" v="758" actId="478"/>
          <ac:cxnSpMkLst>
            <pc:docMk/>
            <pc:sldMk cId="1245425233" sldId="288"/>
            <ac:cxnSpMk id="12" creationId="{CD2B5D13-39C6-43D8-8E77-38DAF32294B1}"/>
          </ac:cxnSpMkLst>
        </pc:cxnChg>
        <pc:cxnChg chg="del mod">
          <ac:chgData name="Gopi Veeramani" userId="6799049e-6c7e-4c84-bab0-97f60d51e4f8" providerId="ADAL" clId="{9A7582D5-82AF-49D9-8E54-9585DACB13C4}" dt="2021-11-07T03:39:45.889" v="754" actId="478"/>
          <ac:cxnSpMkLst>
            <pc:docMk/>
            <pc:sldMk cId="1245425233" sldId="288"/>
            <ac:cxnSpMk id="27" creationId="{7715B89C-D9D7-4802-B4B4-6409673C65B2}"/>
          </ac:cxnSpMkLst>
        </pc:cxnChg>
      </pc:sldChg>
      <pc:sldChg chg="addSp delSp modSp add del mod">
        <pc:chgData name="Gopi Veeramani" userId="6799049e-6c7e-4c84-bab0-97f60d51e4f8" providerId="ADAL" clId="{9A7582D5-82AF-49D9-8E54-9585DACB13C4}" dt="2021-11-07T03:35:50.688" v="729" actId="47"/>
        <pc:sldMkLst>
          <pc:docMk/>
          <pc:sldMk cId="4215170036" sldId="288"/>
        </pc:sldMkLst>
        <pc:spChg chg="add del mod">
          <ac:chgData name="Gopi Veeramani" userId="6799049e-6c7e-4c84-bab0-97f60d51e4f8" providerId="ADAL" clId="{9A7582D5-82AF-49D9-8E54-9585DACB13C4}" dt="2021-11-07T03:26:18.983" v="637"/>
          <ac:spMkLst>
            <pc:docMk/>
            <pc:sldMk cId="4215170036" sldId="288"/>
            <ac:spMk id="6" creationId="{097F092F-A080-4A74-BB99-B1522EB6B5A8}"/>
          </ac:spMkLst>
        </pc:spChg>
        <pc:spChg chg="add del mod">
          <ac:chgData name="Gopi Veeramani" userId="6799049e-6c7e-4c84-bab0-97f60d51e4f8" providerId="ADAL" clId="{9A7582D5-82AF-49D9-8E54-9585DACB13C4}" dt="2021-11-07T03:35:11.453" v="725"/>
          <ac:spMkLst>
            <pc:docMk/>
            <pc:sldMk cId="4215170036" sldId="288"/>
            <ac:spMk id="26" creationId="{B26625D4-13B6-422A-8BEA-6B2DF78A9F6B}"/>
          </ac:spMkLst>
        </pc:spChg>
        <pc:spChg chg="mod">
          <ac:chgData name="Gopi Veeramani" userId="6799049e-6c7e-4c84-bab0-97f60d51e4f8" providerId="ADAL" clId="{9A7582D5-82AF-49D9-8E54-9585DACB13C4}" dt="2021-11-07T03:31:56.010" v="695"/>
          <ac:spMkLst>
            <pc:docMk/>
            <pc:sldMk cId="4215170036" sldId="288"/>
            <ac:spMk id="35" creationId="{04106DE3-CC6B-4F2F-9E5A-14BD7B801745}"/>
          </ac:spMkLst>
        </pc:spChg>
        <pc:picChg chg="add del mod">
          <ac:chgData name="Gopi Veeramani" userId="6799049e-6c7e-4c84-bab0-97f60d51e4f8" providerId="ADAL" clId="{9A7582D5-82AF-49D9-8E54-9585DACB13C4}" dt="2021-11-07T03:30:29.629" v="672" actId="478"/>
          <ac:picMkLst>
            <pc:docMk/>
            <pc:sldMk cId="4215170036" sldId="288"/>
            <ac:picMk id="3" creationId="{42FEDE10-F83B-4EB9-9E20-F1EA2F0A3E9C}"/>
          </ac:picMkLst>
        </pc:picChg>
        <pc:picChg chg="del">
          <ac:chgData name="Gopi Veeramani" userId="6799049e-6c7e-4c84-bab0-97f60d51e4f8" providerId="ADAL" clId="{9A7582D5-82AF-49D9-8E54-9585DACB13C4}" dt="2021-11-07T03:26:07.977" v="636" actId="478"/>
          <ac:picMkLst>
            <pc:docMk/>
            <pc:sldMk cId="4215170036" sldId="288"/>
            <ac:picMk id="7" creationId="{201B4D85-AA79-4881-B2E5-C0B564540CE8}"/>
          </ac:picMkLst>
        </pc:picChg>
        <pc:picChg chg="add del mod">
          <ac:chgData name="Gopi Veeramani" userId="6799049e-6c7e-4c84-bab0-97f60d51e4f8" providerId="ADAL" clId="{9A7582D5-82AF-49D9-8E54-9585DACB13C4}" dt="2021-11-07T03:35:05.434" v="724" actId="478"/>
          <ac:picMkLst>
            <pc:docMk/>
            <pc:sldMk cId="4215170036" sldId="288"/>
            <ac:picMk id="11" creationId="{E1D9D916-AAF1-47E6-AB6B-EC853B9D9CF3}"/>
          </ac:picMkLst>
        </pc:picChg>
        <pc:picChg chg="add mod">
          <ac:chgData name="Gopi Veeramani" userId="6799049e-6c7e-4c84-bab0-97f60d51e4f8" providerId="ADAL" clId="{9A7582D5-82AF-49D9-8E54-9585DACB13C4}" dt="2021-11-07T03:32:35.751" v="697" actId="1076"/>
          <ac:picMkLst>
            <pc:docMk/>
            <pc:sldMk cId="4215170036" sldId="288"/>
            <ac:picMk id="22" creationId="{87E9A032-82CE-4CFC-8260-60AA6D32FBF2}"/>
          </ac:picMkLst>
        </pc:picChg>
        <pc:picChg chg="del">
          <ac:chgData name="Gopi Veeramani" userId="6799049e-6c7e-4c84-bab0-97f60d51e4f8" providerId="ADAL" clId="{9A7582D5-82AF-49D9-8E54-9585DACB13C4}" dt="2021-11-07T03:25:49.036" v="631" actId="478"/>
          <ac:picMkLst>
            <pc:docMk/>
            <pc:sldMk cId="4215170036" sldId="288"/>
            <ac:picMk id="25" creationId="{0CB440CB-DC48-4E06-9D07-97160828A810}"/>
          </ac:picMkLst>
        </pc:picChg>
        <pc:picChg chg="add mod">
          <ac:chgData name="Gopi Veeramani" userId="6799049e-6c7e-4c84-bab0-97f60d51e4f8" providerId="ADAL" clId="{9A7582D5-82AF-49D9-8E54-9585DACB13C4}" dt="2021-11-07T03:35:29.233" v="728" actId="1076"/>
          <ac:picMkLst>
            <pc:docMk/>
            <pc:sldMk cId="4215170036" sldId="288"/>
            <ac:picMk id="29" creationId="{6A6885F6-F897-405F-BF64-723CAECA2F0E}"/>
          </ac:picMkLst>
        </pc:picChg>
        <pc:cxnChg chg="add del mod">
          <ac:chgData name="Gopi Veeramani" userId="6799049e-6c7e-4c84-bab0-97f60d51e4f8" providerId="ADAL" clId="{9A7582D5-82AF-49D9-8E54-9585DACB13C4}" dt="2021-11-07T03:27:16.817" v="649" actId="478"/>
          <ac:cxnSpMkLst>
            <pc:docMk/>
            <pc:sldMk cId="4215170036" sldId="288"/>
            <ac:cxnSpMk id="15" creationId="{BFF83550-C1D2-413C-B339-2AB65511ECA6}"/>
          </ac:cxnSpMkLst>
        </pc:cxnChg>
        <pc:cxnChg chg="add del mod">
          <ac:chgData name="Gopi Veeramani" userId="6799049e-6c7e-4c84-bab0-97f60d51e4f8" providerId="ADAL" clId="{9A7582D5-82AF-49D9-8E54-9585DACB13C4}" dt="2021-11-07T03:27:29.829" v="654" actId="478"/>
          <ac:cxnSpMkLst>
            <pc:docMk/>
            <pc:sldMk cId="4215170036" sldId="288"/>
            <ac:cxnSpMk id="19" creationId="{9336D3B6-7549-4009-8845-054176666CA7}"/>
          </ac:cxnSpMkLst>
        </pc:cxnChg>
        <pc:cxnChg chg="add del mod">
          <ac:chgData name="Gopi Veeramani" userId="6799049e-6c7e-4c84-bab0-97f60d51e4f8" providerId="ADAL" clId="{9A7582D5-82AF-49D9-8E54-9585DACB13C4}" dt="2021-11-07T03:35:23.096" v="727" actId="478"/>
          <ac:cxnSpMkLst>
            <pc:docMk/>
            <pc:sldMk cId="4215170036" sldId="288"/>
            <ac:cxnSpMk id="20" creationId="{2BFDEA76-4E8E-4183-8F20-EC0A53CE07B6}"/>
          </ac:cxnSpMkLst>
        </pc:cxnChg>
        <pc:cxnChg chg="del mod">
          <ac:chgData name="Gopi Veeramani" userId="6799049e-6c7e-4c84-bab0-97f60d51e4f8" providerId="ADAL" clId="{9A7582D5-82AF-49D9-8E54-9585DACB13C4}" dt="2021-11-07T03:26:49.413" v="644" actId="478"/>
          <ac:cxnSpMkLst>
            <pc:docMk/>
            <pc:sldMk cId="4215170036" sldId="288"/>
            <ac:cxnSpMk id="27" creationId="{7715B89C-D9D7-4802-B4B4-6409673C65B2}"/>
          </ac:cxnSpMkLst>
        </pc:cxnChg>
      </pc:sldChg>
      <pc:sldChg chg="addSp delSp modSp new del mod">
        <pc:chgData name="Gopi Veeramani" userId="6799049e-6c7e-4c84-bab0-97f60d51e4f8" providerId="ADAL" clId="{9A7582D5-82AF-49D9-8E54-9585DACB13C4}" dt="2021-11-07T03:55:10.664" v="860" actId="27022"/>
        <pc:sldMkLst>
          <pc:docMk/>
          <pc:sldMk cId="677260306" sldId="289"/>
        </pc:sldMkLst>
        <pc:graphicFrameChg chg="add del modGraphic">
          <ac:chgData name="Gopi Veeramani" userId="6799049e-6c7e-4c84-bab0-97f60d51e4f8" providerId="ADAL" clId="{9A7582D5-82AF-49D9-8E54-9585DACB13C4}" dt="2021-11-07T03:55:10.664" v="860" actId="27022"/>
          <ac:graphicFrameMkLst>
            <pc:docMk/>
            <pc:sldMk cId="677260306" sldId="289"/>
            <ac:graphicFrameMk id="4" creationId="{6D4E3AB8-F9DC-433C-9727-86237D456D94}"/>
          </ac:graphicFrameMkLst>
        </pc:graphicFrameChg>
      </pc:sldChg>
      <pc:sldChg chg="addSp delSp modSp add mod">
        <pc:chgData name="Gopi Veeramani" userId="6799049e-6c7e-4c84-bab0-97f60d51e4f8" providerId="ADAL" clId="{9A7582D5-82AF-49D9-8E54-9585DACB13C4}" dt="2021-11-09T13:36:28.172" v="1708" actId="1076"/>
        <pc:sldMkLst>
          <pc:docMk/>
          <pc:sldMk cId="1974252878" sldId="289"/>
        </pc:sldMkLst>
        <pc:spChg chg="mod">
          <ac:chgData name="Gopi Veeramani" userId="6799049e-6c7e-4c84-bab0-97f60d51e4f8" providerId="ADAL" clId="{9A7582D5-82AF-49D9-8E54-9585DACB13C4}" dt="2021-11-09T13:36:28.172" v="1708" actId="1076"/>
          <ac:spMkLst>
            <pc:docMk/>
            <pc:sldMk cId="1974252878" sldId="289"/>
            <ac:spMk id="3" creationId="{3BCD7C41-30E5-4E9D-BF7C-22DC80A39E7F}"/>
          </ac:spMkLst>
        </pc:spChg>
        <pc:spChg chg="add mod">
          <ac:chgData name="Gopi Veeramani" userId="6799049e-6c7e-4c84-bab0-97f60d51e4f8" providerId="ADAL" clId="{9A7582D5-82AF-49D9-8E54-9585DACB13C4}" dt="2021-11-07T06:24:19.934" v="1124" actId="14100"/>
          <ac:spMkLst>
            <pc:docMk/>
            <pc:sldMk cId="1974252878" sldId="289"/>
            <ac:spMk id="7" creationId="{F97D5775-8912-4BC5-8F09-9CDCE9AA1953}"/>
          </ac:spMkLst>
        </pc:spChg>
        <pc:spChg chg="add mod">
          <ac:chgData name="Gopi Veeramani" userId="6799049e-6c7e-4c84-bab0-97f60d51e4f8" providerId="ADAL" clId="{9A7582D5-82AF-49D9-8E54-9585DACB13C4}" dt="2021-11-07T06:17:27.941" v="1122" actId="1076"/>
          <ac:spMkLst>
            <pc:docMk/>
            <pc:sldMk cId="1974252878" sldId="289"/>
            <ac:spMk id="8" creationId="{73BC3AB2-5514-4214-9588-939D9C4FB283}"/>
          </ac:spMkLst>
        </pc:spChg>
        <pc:spChg chg="add del mod">
          <ac:chgData name="Gopi Veeramani" userId="6799049e-6c7e-4c84-bab0-97f60d51e4f8" providerId="ADAL" clId="{9A7582D5-82AF-49D9-8E54-9585DACB13C4}" dt="2021-11-07T06:23:45.181" v="1123" actId="478"/>
          <ac:spMkLst>
            <pc:docMk/>
            <pc:sldMk cId="1974252878" sldId="289"/>
            <ac:spMk id="9" creationId="{8A72627F-4C26-4C9F-BEB4-B530613D652D}"/>
          </ac:spMkLst>
        </pc:spChg>
        <pc:spChg chg="add mod">
          <ac:chgData name="Gopi Veeramani" userId="6799049e-6c7e-4c84-bab0-97f60d51e4f8" providerId="ADAL" clId="{9A7582D5-82AF-49D9-8E54-9585DACB13C4}" dt="2021-11-08T14:27:43.463" v="1703" actId="20577"/>
          <ac:spMkLst>
            <pc:docMk/>
            <pc:sldMk cId="1974252878" sldId="289"/>
            <ac:spMk id="9" creationId="{EADBB6D6-1AA5-470B-955A-F625A152AE24}"/>
          </ac:spMkLst>
        </pc:spChg>
        <pc:spChg chg="add del mod">
          <ac:chgData name="Gopi Veeramani" userId="6799049e-6c7e-4c84-bab0-97f60d51e4f8" providerId="ADAL" clId="{9A7582D5-82AF-49D9-8E54-9585DACB13C4}" dt="2021-11-07T06:23:45.181" v="1123" actId="478"/>
          <ac:spMkLst>
            <pc:docMk/>
            <pc:sldMk cId="1974252878" sldId="289"/>
            <ac:spMk id="10" creationId="{458B5C2B-B998-4637-8F14-82E872C87E9E}"/>
          </ac:spMkLst>
        </pc:spChg>
        <pc:graphicFrameChg chg="modGraphic">
          <ac:chgData name="Gopi Veeramani" userId="6799049e-6c7e-4c84-bab0-97f60d51e4f8" providerId="ADAL" clId="{9A7582D5-82AF-49D9-8E54-9585DACB13C4}" dt="2021-11-07T05:50:52.193" v="887"/>
          <ac:graphicFrameMkLst>
            <pc:docMk/>
            <pc:sldMk cId="1974252878" sldId="289"/>
            <ac:graphicFrameMk id="4" creationId="{5F7FE054-B095-4272-BA45-A23C65ADEC6A}"/>
          </ac:graphicFrameMkLst>
        </pc:graphicFrameChg>
        <pc:picChg chg="add mod">
          <ac:chgData name="Gopi Veeramani" userId="6799049e-6c7e-4c84-bab0-97f60d51e4f8" providerId="ADAL" clId="{9A7582D5-82AF-49D9-8E54-9585DACB13C4}" dt="2021-11-07T05:53:05.660" v="915" actId="14100"/>
          <ac:picMkLst>
            <pc:docMk/>
            <pc:sldMk cId="1974252878" sldId="289"/>
            <ac:picMk id="6" creationId="{E394DFE9-4F25-4375-A1FA-167060CE84E4}"/>
          </ac:picMkLst>
        </pc:picChg>
      </pc:sldChg>
      <pc:sldChg chg="addSp modSp new del mod">
        <pc:chgData name="Gopi Veeramani" userId="6799049e-6c7e-4c84-bab0-97f60d51e4f8" providerId="ADAL" clId="{9A7582D5-82AF-49D9-8E54-9585DACB13C4}" dt="2021-11-07T03:58:10.847" v="881" actId="47"/>
        <pc:sldMkLst>
          <pc:docMk/>
          <pc:sldMk cId="3733570693" sldId="289"/>
        </pc:sldMkLst>
        <pc:graphicFrameChg chg="add modGraphic">
          <ac:chgData name="Gopi Veeramani" userId="6799049e-6c7e-4c84-bab0-97f60d51e4f8" providerId="ADAL" clId="{9A7582D5-82AF-49D9-8E54-9585DACB13C4}" dt="2021-11-07T03:55:46.298" v="862" actId="1076"/>
          <ac:graphicFrameMkLst>
            <pc:docMk/>
            <pc:sldMk cId="3733570693" sldId="289"/>
            <ac:graphicFrameMk id="4" creationId="{D878D42D-261C-47AB-BFDB-DCAECBA2AB94}"/>
          </ac:graphicFrameMkLst>
        </pc:graphicFrameChg>
      </pc:sldChg>
      <pc:sldChg chg="addSp delSp modSp new del mod">
        <pc:chgData name="Gopi Veeramani" userId="6799049e-6c7e-4c84-bab0-97f60d51e4f8" providerId="ADAL" clId="{9A7582D5-82AF-49D9-8E54-9585DACB13C4}" dt="2021-11-07T05:59:26.258" v="935" actId="27022"/>
        <pc:sldMkLst>
          <pc:docMk/>
          <pc:sldMk cId="1169927246" sldId="290"/>
        </pc:sldMkLst>
        <pc:graphicFrameChg chg="add del modGraphic">
          <ac:chgData name="Gopi Veeramani" userId="6799049e-6c7e-4c84-bab0-97f60d51e4f8" providerId="ADAL" clId="{9A7582D5-82AF-49D9-8E54-9585DACB13C4}" dt="2021-11-07T05:59:26.258" v="935" actId="27022"/>
          <ac:graphicFrameMkLst>
            <pc:docMk/>
            <pc:sldMk cId="1169927246" sldId="290"/>
            <ac:graphicFrameMk id="4" creationId="{7E04EABC-1636-443D-BB30-EA03C98F3F4D}"/>
          </ac:graphicFrameMkLst>
        </pc:graphicFrameChg>
      </pc:sldChg>
      <pc:sldChg chg="addSp modSp new mod ord">
        <pc:chgData name="Gopi Veeramani" userId="6799049e-6c7e-4c84-bab0-97f60d51e4f8" providerId="ADAL" clId="{9A7582D5-82AF-49D9-8E54-9585DACB13C4}" dt="2021-11-09T14:29:38.724" v="1712" actId="1076"/>
        <pc:sldMkLst>
          <pc:docMk/>
          <pc:sldMk cId="2174196398" sldId="290"/>
        </pc:sldMkLst>
        <pc:spChg chg="add mod">
          <ac:chgData name="Gopi Veeramani" userId="6799049e-6c7e-4c84-bab0-97f60d51e4f8" providerId="ADAL" clId="{9A7582D5-82AF-49D9-8E54-9585DACB13C4}" dt="2021-11-07T06:01:27.328" v="945"/>
          <ac:spMkLst>
            <pc:docMk/>
            <pc:sldMk cId="2174196398" sldId="290"/>
            <ac:spMk id="5" creationId="{206278DA-744A-4AC0-9DAF-16A566E27F79}"/>
          </ac:spMkLst>
        </pc:spChg>
        <pc:graphicFrameChg chg="add mod modGraphic">
          <ac:chgData name="Gopi Veeramani" userId="6799049e-6c7e-4c84-bab0-97f60d51e4f8" providerId="ADAL" clId="{9A7582D5-82AF-49D9-8E54-9585DACB13C4}" dt="2021-11-09T14:29:38.724" v="1712" actId="1076"/>
          <ac:graphicFrameMkLst>
            <pc:docMk/>
            <pc:sldMk cId="2174196398" sldId="290"/>
            <ac:graphicFrameMk id="4" creationId="{BDADE381-83FF-439B-A3CA-28D7BBD53651}"/>
          </ac:graphicFrameMkLst>
        </pc:graphicFrameChg>
      </pc:sldChg>
      <pc:sldChg chg="addSp delSp modSp new del mod">
        <pc:chgData name="Gopi Veeramani" userId="6799049e-6c7e-4c84-bab0-97f60d51e4f8" providerId="ADAL" clId="{9A7582D5-82AF-49D9-8E54-9585DACB13C4}" dt="2021-11-07T05:57:18.758" v="927" actId="27022"/>
        <pc:sldMkLst>
          <pc:docMk/>
          <pc:sldMk cId="2235089031" sldId="290"/>
        </pc:sldMkLst>
        <pc:graphicFrameChg chg="add del modGraphic">
          <ac:chgData name="Gopi Veeramani" userId="6799049e-6c7e-4c84-bab0-97f60d51e4f8" providerId="ADAL" clId="{9A7582D5-82AF-49D9-8E54-9585DACB13C4}" dt="2021-11-07T05:57:18.758" v="927" actId="27022"/>
          <ac:graphicFrameMkLst>
            <pc:docMk/>
            <pc:sldMk cId="2235089031" sldId="290"/>
            <ac:graphicFrameMk id="4" creationId="{022746DA-F86E-44A2-85F1-2B86E08234F5}"/>
          </ac:graphicFrameMkLst>
        </pc:graphicFrameChg>
      </pc:sldChg>
      <pc:sldChg chg="add del">
        <pc:chgData name="Gopi Veeramani" userId="6799049e-6c7e-4c84-bab0-97f60d51e4f8" providerId="ADAL" clId="{9A7582D5-82AF-49D9-8E54-9585DACB13C4}" dt="2021-11-07T05:52:31.863" v="914" actId="47"/>
        <pc:sldMkLst>
          <pc:docMk/>
          <pc:sldMk cId="2982652886" sldId="290"/>
        </pc:sldMkLst>
      </pc:sldChg>
      <pc:sldChg chg="addSp delSp modSp new del mod">
        <pc:chgData name="Gopi Veeramani" userId="6799049e-6c7e-4c84-bab0-97f60d51e4f8" providerId="ADAL" clId="{9A7582D5-82AF-49D9-8E54-9585DACB13C4}" dt="2021-11-07T05:58:15.520" v="929" actId="27022"/>
        <pc:sldMkLst>
          <pc:docMk/>
          <pc:sldMk cId="3375909925" sldId="290"/>
        </pc:sldMkLst>
        <pc:graphicFrameChg chg="add del modGraphic">
          <ac:chgData name="Gopi Veeramani" userId="6799049e-6c7e-4c84-bab0-97f60d51e4f8" providerId="ADAL" clId="{9A7582D5-82AF-49D9-8E54-9585DACB13C4}" dt="2021-11-07T05:58:15.520" v="929" actId="27022"/>
          <ac:graphicFrameMkLst>
            <pc:docMk/>
            <pc:sldMk cId="3375909925" sldId="290"/>
            <ac:graphicFrameMk id="4" creationId="{D22D7123-B03B-4E8E-BC23-271FFB3F00B0}"/>
          </ac:graphicFrameMkLst>
        </pc:graphicFrameChg>
      </pc:sldChg>
      <pc:sldChg chg="addSp delSp modSp new mod">
        <pc:chgData name="Gopi Veeramani" userId="6799049e-6c7e-4c84-bab0-97f60d51e4f8" providerId="ADAL" clId="{9A7582D5-82AF-49D9-8E54-9585DACB13C4}" dt="2021-11-08T08:52:51.506" v="1399" actId="1076"/>
        <pc:sldMkLst>
          <pc:docMk/>
          <pc:sldMk cId="191287082" sldId="291"/>
        </pc:sldMkLst>
        <pc:spChg chg="add mod">
          <ac:chgData name="Gopi Veeramani" userId="6799049e-6c7e-4c84-bab0-97f60d51e4f8" providerId="ADAL" clId="{9A7582D5-82AF-49D9-8E54-9585DACB13C4}" dt="2021-11-08T08:50:56.689" v="1386"/>
          <ac:spMkLst>
            <pc:docMk/>
            <pc:sldMk cId="191287082" sldId="291"/>
            <ac:spMk id="5" creationId="{9E4227AC-8BC0-4853-A2BA-E72A0C134FFD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6" creationId="{4C2887F5-F193-42EE-B836-F4EF45DD49B4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7" creationId="{58B7FE05-3B21-4A01-966D-288C5E0FCE73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8" creationId="{AA9680EF-039F-4368-B1BB-3F374BEB9AAC}"/>
          </ac:spMkLst>
        </pc:spChg>
        <pc:spChg chg="add del mod">
          <ac:chgData name="Gopi Veeramani" userId="6799049e-6c7e-4c84-bab0-97f60d51e4f8" providerId="ADAL" clId="{9A7582D5-82AF-49D9-8E54-9585DACB13C4}" dt="2021-11-08T08:51:57.691" v="1394"/>
          <ac:spMkLst>
            <pc:docMk/>
            <pc:sldMk cId="191287082" sldId="291"/>
            <ac:spMk id="9" creationId="{9F22FFB0-E1E3-4F3E-8D0A-0A58AE4C836E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1" creationId="{620E1782-98D6-4D55-B4DB-C123532EBFBB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2" creationId="{AC6F895C-6FCD-4A52-B470-8ADFD65CB396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3" creationId="{6C420C38-7F68-4E90-95CB-FA8F961EFE5A}"/>
          </ac:spMkLst>
        </pc:spChg>
        <pc:spChg chg="add mod">
          <ac:chgData name="Gopi Veeramani" userId="6799049e-6c7e-4c84-bab0-97f60d51e4f8" providerId="ADAL" clId="{9A7582D5-82AF-49D9-8E54-9585DACB13C4}" dt="2021-11-08T08:52:51.506" v="1399" actId="1076"/>
          <ac:spMkLst>
            <pc:docMk/>
            <pc:sldMk cId="191287082" sldId="291"/>
            <ac:spMk id="14" creationId="{B30B2EFC-0E6A-44FB-B214-0380B9597122}"/>
          </ac:spMkLst>
        </pc:spChg>
        <pc:picChg chg="add mod">
          <ac:chgData name="Gopi Veeramani" userId="6799049e-6c7e-4c84-bab0-97f60d51e4f8" providerId="ADAL" clId="{9A7582D5-82AF-49D9-8E54-9585DACB13C4}" dt="2021-11-08T08:52:41.516" v="1398" actId="14100"/>
          <ac:picMkLst>
            <pc:docMk/>
            <pc:sldMk cId="191287082" sldId="291"/>
            <ac:picMk id="4" creationId="{38BAF386-96ED-4EDD-8F7A-BBEE6EA71EBA}"/>
          </ac:picMkLst>
        </pc:picChg>
        <pc:picChg chg="add del mod">
          <ac:chgData name="Gopi Veeramani" userId="6799049e-6c7e-4c84-bab0-97f60d51e4f8" providerId="ADAL" clId="{9A7582D5-82AF-49D9-8E54-9585DACB13C4}" dt="2021-11-08T08:51:57.691" v="1394"/>
          <ac:picMkLst>
            <pc:docMk/>
            <pc:sldMk cId="191287082" sldId="291"/>
            <ac:picMk id="10" creationId="{BF62DBBD-AE40-4AAC-867B-8DA5E64FC982}"/>
          </ac:picMkLst>
        </pc:picChg>
      </pc:sldChg>
      <pc:sldChg chg="addSp delSp modSp new del mod">
        <pc:chgData name="Gopi Veeramani" userId="6799049e-6c7e-4c84-bab0-97f60d51e4f8" providerId="ADAL" clId="{9A7582D5-82AF-49D9-8E54-9585DACB13C4}" dt="2021-11-07T05:59:24.152" v="933" actId="27022"/>
        <pc:sldMkLst>
          <pc:docMk/>
          <pc:sldMk cId="3321723952" sldId="291"/>
        </pc:sldMkLst>
        <pc:graphicFrameChg chg="add del modGraphic">
          <ac:chgData name="Gopi Veeramani" userId="6799049e-6c7e-4c84-bab0-97f60d51e4f8" providerId="ADAL" clId="{9A7582D5-82AF-49D9-8E54-9585DACB13C4}" dt="2021-11-07T05:59:24.152" v="933" actId="27022"/>
          <ac:graphicFrameMkLst>
            <pc:docMk/>
            <pc:sldMk cId="3321723952" sldId="291"/>
            <ac:graphicFrameMk id="4" creationId="{49910CA6-7BF7-43A9-B125-28940AB42AF3}"/>
          </ac:graphicFrameMkLst>
        </pc:graphicFrameChg>
      </pc:sldChg>
      <pc:sldChg chg="addSp modSp new mod ord">
        <pc:chgData name="Gopi Veeramani" userId="6799049e-6c7e-4c84-bab0-97f60d51e4f8" providerId="ADAL" clId="{9A7582D5-82AF-49D9-8E54-9585DACB13C4}" dt="2021-11-09T09:42:44.649" v="1706" actId="6549"/>
        <pc:sldMkLst>
          <pc:docMk/>
          <pc:sldMk cId="3638819660" sldId="292"/>
        </pc:sldMkLst>
        <pc:spChg chg="add mod">
          <ac:chgData name="Gopi Veeramani" userId="6799049e-6c7e-4c84-bab0-97f60d51e4f8" providerId="ADAL" clId="{9A7582D5-82AF-49D9-8E54-9585DACB13C4}" dt="2021-11-08T14:08:00.845" v="1685" actId="6549"/>
          <ac:spMkLst>
            <pc:docMk/>
            <pc:sldMk cId="3638819660" sldId="292"/>
            <ac:spMk id="3" creationId="{AA976E6F-445C-4933-9C12-51B3CF5C9CA3}"/>
          </ac:spMkLst>
        </pc:spChg>
        <pc:spChg chg="add mod">
          <ac:chgData name="Gopi Veeramani" userId="6799049e-6c7e-4c84-bab0-97f60d51e4f8" providerId="ADAL" clId="{9A7582D5-82AF-49D9-8E54-9585DACB13C4}" dt="2021-11-09T09:42:44.649" v="1706" actId="6549"/>
          <ac:spMkLst>
            <pc:docMk/>
            <pc:sldMk cId="3638819660" sldId="292"/>
            <ac:spMk id="4" creationId="{583FE9D1-89C2-4393-AD0B-85087DC159FB}"/>
          </ac:spMkLst>
        </pc:spChg>
      </pc:sldChg>
      <pc:sldChg chg="addSp delSp modSp add mod">
        <pc:chgData name="Gopi Veeramani" userId="6799049e-6c7e-4c84-bab0-97f60d51e4f8" providerId="ADAL" clId="{9A7582D5-82AF-49D9-8E54-9585DACB13C4}" dt="2021-11-08T10:43:53.560" v="1502" actId="20577"/>
        <pc:sldMkLst>
          <pc:docMk/>
          <pc:sldMk cId="2866130537" sldId="293"/>
        </pc:sldMkLst>
        <pc:spChg chg="add mod">
          <ac:chgData name="Gopi Veeramani" userId="6799049e-6c7e-4c84-bab0-97f60d51e4f8" providerId="ADAL" clId="{9A7582D5-82AF-49D9-8E54-9585DACB13C4}" dt="2021-11-08T10:35:22.641" v="1470" actId="1076"/>
          <ac:spMkLst>
            <pc:docMk/>
            <pc:sldMk cId="2866130537" sldId="293"/>
            <ac:spMk id="12" creationId="{324CFFD3-D14A-4C36-8B13-993A15397026}"/>
          </ac:spMkLst>
        </pc:spChg>
        <pc:spChg chg="add mod">
          <ac:chgData name="Gopi Veeramani" userId="6799049e-6c7e-4c84-bab0-97f60d51e4f8" providerId="ADAL" clId="{9A7582D5-82AF-49D9-8E54-9585DACB13C4}" dt="2021-11-08T10:36:31.466" v="1485" actId="1076"/>
          <ac:spMkLst>
            <pc:docMk/>
            <pc:sldMk cId="2866130537" sldId="293"/>
            <ac:spMk id="22" creationId="{2487A7E2-2F87-4DFC-A379-C79D59654E29}"/>
          </ac:spMkLst>
        </pc:spChg>
        <pc:spChg chg="mod">
          <ac:chgData name="Gopi Veeramani" userId="6799049e-6c7e-4c84-bab0-97f60d51e4f8" providerId="ADAL" clId="{9A7582D5-82AF-49D9-8E54-9585DACB13C4}" dt="2021-11-08T10:43:53.560" v="1502" actId="20577"/>
          <ac:spMkLst>
            <pc:docMk/>
            <pc:sldMk cId="2866130537" sldId="293"/>
            <ac:spMk id="35" creationId="{04106DE3-CC6B-4F2F-9E5A-14BD7B801745}"/>
          </ac:spMkLst>
        </pc:spChg>
        <pc:picChg chg="mod">
          <ac:chgData name="Gopi Veeramani" userId="6799049e-6c7e-4c84-bab0-97f60d51e4f8" providerId="ADAL" clId="{9A7582D5-82AF-49D9-8E54-9585DACB13C4}" dt="2021-11-08T10:30:58.981" v="1448" actId="1076"/>
          <ac:picMkLst>
            <pc:docMk/>
            <pc:sldMk cId="2866130537" sldId="293"/>
            <ac:picMk id="3" creationId="{BD797C9A-8F2F-4638-987F-F84F77C50C42}"/>
          </ac:picMkLst>
        </pc:picChg>
        <pc:picChg chg="add mod">
          <ac:chgData name="Gopi Veeramani" userId="6799049e-6c7e-4c84-bab0-97f60d51e4f8" providerId="ADAL" clId="{9A7582D5-82AF-49D9-8E54-9585DACB13C4}" dt="2021-11-08T10:31:15.706" v="1451" actId="1076"/>
          <ac:picMkLst>
            <pc:docMk/>
            <pc:sldMk cId="2866130537" sldId="293"/>
            <ac:picMk id="5" creationId="{2371A2E0-6789-438D-A889-D1999F8E0D53}"/>
          </ac:picMkLst>
        </pc:picChg>
        <pc:picChg chg="add del">
          <ac:chgData name="Gopi Veeramani" userId="6799049e-6c7e-4c84-bab0-97f60d51e4f8" providerId="ADAL" clId="{9A7582D5-82AF-49D9-8E54-9585DACB13C4}" dt="2021-11-08T10:35:37.848" v="1472" actId="22"/>
          <ac:picMkLst>
            <pc:docMk/>
            <pc:sldMk cId="2866130537" sldId="293"/>
            <ac:picMk id="15" creationId="{E306930E-1B56-4C9C-B104-5C951A6097B7}"/>
          </ac:picMkLst>
        </pc:picChg>
        <pc:picChg chg="add del">
          <ac:chgData name="Gopi Veeramani" userId="6799049e-6c7e-4c84-bab0-97f60d51e4f8" providerId="ADAL" clId="{9A7582D5-82AF-49D9-8E54-9585DACB13C4}" dt="2021-11-08T10:35:44.057" v="1474" actId="22"/>
          <ac:picMkLst>
            <pc:docMk/>
            <pc:sldMk cId="2866130537" sldId="293"/>
            <ac:picMk id="17" creationId="{9D33BBB2-F12F-4EB7-8F23-5D2C246CA610}"/>
          </ac:picMkLst>
        </pc:picChg>
        <pc:picChg chg="mod">
          <ac:chgData name="Gopi Veeramani" userId="6799049e-6c7e-4c84-bab0-97f60d51e4f8" providerId="ADAL" clId="{9A7582D5-82AF-49D9-8E54-9585DACB13C4}" dt="2021-11-08T10:30:58.981" v="1448" actId="1076"/>
          <ac:picMkLst>
            <pc:docMk/>
            <pc:sldMk cId="2866130537" sldId="293"/>
            <ac:picMk id="43" creationId="{EBCF3115-C834-4AD8-A2CF-EB86B7E88DED}"/>
          </ac:picMkLst>
        </pc:picChg>
        <pc:cxnChg chg="add del">
          <ac:chgData name="Gopi Veeramani" userId="6799049e-6c7e-4c84-bab0-97f60d51e4f8" providerId="ADAL" clId="{9A7582D5-82AF-49D9-8E54-9585DACB13C4}" dt="2021-11-08T10:33:56.285" v="1455" actId="11529"/>
          <ac:cxnSpMkLst>
            <pc:docMk/>
            <pc:sldMk cId="2866130537" sldId="293"/>
            <ac:cxnSpMk id="7" creationId="{05015D53-081B-427D-AEA6-2F5294785340}"/>
          </ac:cxnSpMkLst>
        </pc:cxnChg>
        <pc:cxnChg chg="add">
          <ac:chgData name="Gopi Veeramani" userId="6799049e-6c7e-4c84-bab0-97f60d51e4f8" providerId="ADAL" clId="{9A7582D5-82AF-49D9-8E54-9585DACB13C4}" dt="2021-11-08T10:34:05.441" v="1456" actId="11529"/>
          <ac:cxnSpMkLst>
            <pc:docMk/>
            <pc:sldMk cId="2866130537" sldId="293"/>
            <ac:cxnSpMk id="9" creationId="{CC0577B9-4ADB-4118-B9D2-FAD1E830F253}"/>
          </ac:cxnSpMkLst>
        </pc:cxnChg>
        <pc:cxnChg chg="add">
          <ac:chgData name="Gopi Veeramani" userId="6799049e-6c7e-4c84-bab0-97f60d51e4f8" providerId="ADAL" clId="{9A7582D5-82AF-49D9-8E54-9585DACB13C4}" dt="2021-11-08T10:34:13.257" v="1457" actId="11529"/>
          <ac:cxnSpMkLst>
            <pc:docMk/>
            <pc:sldMk cId="2866130537" sldId="293"/>
            <ac:cxnSpMk id="11" creationId="{C0E39261-5217-4EB8-A63C-1E682047E2AD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14" creationId="{270C6400-6D8F-4CC9-9C80-9254D4ED62D7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21" creationId="{DE099B28-7A93-45D7-ADAB-9912B1924A6F}"/>
          </ac:cxnSpMkLst>
        </pc:cxnChg>
        <pc:cxnChg chg="mod">
          <ac:chgData name="Gopi Veeramani" userId="6799049e-6c7e-4c84-bab0-97f60d51e4f8" providerId="ADAL" clId="{9A7582D5-82AF-49D9-8E54-9585DACB13C4}" dt="2021-11-08T10:30:58.981" v="1448" actId="1076"/>
          <ac:cxnSpMkLst>
            <pc:docMk/>
            <pc:sldMk cId="2866130537" sldId="293"/>
            <ac:cxnSpMk id="29" creationId="{97A4EFD9-2271-4AB6-ABAA-05F23B6F4B6D}"/>
          </ac:cxnSpMkLst>
        </pc:cxnChg>
      </pc:sldChg>
    </pc:docChg>
  </pc:docChgLst>
  <pc:docChgLst>
    <pc:chgData name="Gopi Veeramani" userId="6799049e-6c7e-4c84-bab0-97f60d51e4f8" providerId="ADAL" clId="{D45977E8-2C82-4DB7-884C-91E3DDE2702A}"/>
    <pc:docChg chg="undo custSel addSld delSld modSld sldOrd modSection">
      <pc:chgData name="Gopi Veeramani" userId="6799049e-6c7e-4c84-bab0-97f60d51e4f8" providerId="ADAL" clId="{D45977E8-2C82-4DB7-884C-91E3DDE2702A}" dt="2022-05-16T08:20:16.263" v="435" actId="6549"/>
      <pc:docMkLst>
        <pc:docMk/>
      </pc:docMkLst>
      <pc:sldChg chg="modSp mod">
        <pc:chgData name="Gopi Veeramani" userId="6799049e-6c7e-4c84-bab0-97f60d51e4f8" providerId="ADAL" clId="{D45977E8-2C82-4DB7-884C-91E3DDE2702A}" dt="2022-05-16T08:20:16.263" v="435" actId="6549"/>
        <pc:sldMkLst>
          <pc:docMk/>
          <pc:sldMk cId="2597083400" sldId="264"/>
        </pc:sldMkLst>
        <pc:spChg chg="mod">
          <ac:chgData name="Gopi Veeramani" userId="6799049e-6c7e-4c84-bab0-97f60d51e4f8" providerId="ADAL" clId="{D45977E8-2C82-4DB7-884C-91E3DDE2702A}" dt="2022-05-16T08:20:16.263" v="435" actId="6549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D45977E8-2C82-4DB7-884C-91E3DDE2702A}" dt="2022-05-16T07:45:50.618" v="57" actId="21"/>
          <ac:spMkLst>
            <pc:docMk/>
            <pc:sldMk cId="2597083400" sldId="264"/>
            <ac:spMk id="4" creationId="{13F7B3E0-21A1-4AB7-BBA9-1CBC5FBEFB3D}"/>
          </ac:spMkLst>
        </pc:spChg>
      </pc:sldChg>
      <pc:sldChg chg="modSp mod">
        <pc:chgData name="Gopi Veeramani" userId="6799049e-6c7e-4c84-bab0-97f60d51e4f8" providerId="ADAL" clId="{D45977E8-2C82-4DB7-884C-91E3DDE2702A}" dt="2022-05-16T08:18:38.202" v="398" actId="20577"/>
        <pc:sldMkLst>
          <pc:docMk/>
          <pc:sldMk cId="391585460" sldId="276"/>
        </pc:sldMkLst>
        <pc:spChg chg="mod">
          <ac:chgData name="Gopi Veeramani" userId="6799049e-6c7e-4c84-bab0-97f60d51e4f8" providerId="ADAL" clId="{D45977E8-2C82-4DB7-884C-91E3DDE2702A}" dt="2022-05-16T08:18:38.202" v="398" actId="20577"/>
          <ac:spMkLst>
            <pc:docMk/>
            <pc:sldMk cId="391585460" sldId="276"/>
            <ac:spMk id="3" creationId="{00000000-0000-0000-0000-000000000000}"/>
          </ac:spMkLst>
        </pc:spChg>
      </pc:sldChg>
      <pc:sldChg chg="addSp delSp modSp add del mod">
        <pc:chgData name="Gopi Veeramani" userId="6799049e-6c7e-4c84-bab0-97f60d51e4f8" providerId="ADAL" clId="{D45977E8-2C82-4DB7-884C-91E3DDE2702A}" dt="2022-05-16T07:52:36.426" v="121" actId="14100"/>
        <pc:sldMkLst>
          <pc:docMk/>
          <pc:sldMk cId="3638819660" sldId="292"/>
        </pc:sldMkLst>
        <pc:spChg chg="mod">
          <ac:chgData name="Gopi Veeramani" userId="6799049e-6c7e-4c84-bab0-97f60d51e4f8" providerId="ADAL" clId="{D45977E8-2C82-4DB7-884C-91E3DDE2702A}" dt="2022-05-16T07:52:36.426" v="121" actId="14100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D45977E8-2C82-4DB7-884C-91E3DDE2702A}" dt="2022-05-16T07:48:19.384" v="105" actId="27636"/>
          <ac:spMkLst>
            <pc:docMk/>
            <pc:sldMk cId="3638819660" sldId="292"/>
            <ac:spMk id="4" creationId="{583FE9D1-89C2-4393-AD0B-85087DC159FB}"/>
          </ac:spMkLst>
        </pc:spChg>
        <pc:spChg chg="add del">
          <ac:chgData name="Gopi Veeramani" userId="6799049e-6c7e-4c84-bab0-97f60d51e4f8" providerId="ADAL" clId="{D45977E8-2C82-4DB7-884C-91E3DDE2702A}" dt="2022-05-16T07:47:46.942" v="95" actId="22"/>
          <ac:spMkLst>
            <pc:docMk/>
            <pc:sldMk cId="3638819660" sldId="292"/>
            <ac:spMk id="6" creationId="{7CE2CC1A-DB2C-478F-84D4-870EA50C2AE9}"/>
          </ac:spMkLst>
        </pc:spChg>
      </pc:sldChg>
      <pc:sldChg chg="del">
        <pc:chgData name="Gopi Veeramani" userId="6799049e-6c7e-4c84-bab0-97f60d51e4f8" providerId="ADAL" clId="{D45977E8-2C82-4DB7-884C-91E3DDE2702A}" dt="2022-05-16T08:18:23.215" v="387" actId="47"/>
        <pc:sldMkLst>
          <pc:docMk/>
          <pc:sldMk cId="3656575630" sldId="294"/>
        </pc:sldMkLst>
      </pc:sldChg>
      <pc:sldChg chg="del">
        <pc:chgData name="Gopi Veeramani" userId="6799049e-6c7e-4c84-bab0-97f60d51e4f8" providerId="ADAL" clId="{D45977E8-2C82-4DB7-884C-91E3DDE2702A}" dt="2022-05-16T08:18:24.466" v="388" actId="47"/>
        <pc:sldMkLst>
          <pc:docMk/>
          <pc:sldMk cId="1083189527" sldId="295"/>
        </pc:sldMkLst>
      </pc:sldChg>
      <pc:sldChg chg="addSp delSp modSp mod">
        <pc:chgData name="Gopi Veeramani" userId="6799049e-6c7e-4c84-bab0-97f60d51e4f8" providerId="ADAL" clId="{D45977E8-2C82-4DB7-884C-91E3DDE2702A}" dt="2022-05-16T08:19:50.677" v="419" actId="14100"/>
        <pc:sldMkLst>
          <pc:docMk/>
          <pc:sldMk cId="3354242440" sldId="296"/>
        </pc:sldMkLst>
        <pc:spChg chg="add mod">
          <ac:chgData name="Gopi Veeramani" userId="6799049e-6c7e-4c84-bab0-97f60d51e4f8" providerId="ADAL" clId="{D45977E8-2C82-4DB7-884C-91E3DDE2702A}" dt="2022-05-16T08:19:50.677" v="419" actId="14100"/>
          <ac:spMkLst>
            <pc:docMk/>
            <pc:sldMk cId="3354242440" sldId="296"/>
            <ac:spMk id="5" creationId="{72182226-FD05-4839-8B91-9CD4E621C9DE}"/>
          </ac:spMkLst>
        </pc:spChg>
        <pc:graphicFrameChg chg="del">
          <ac:chgData name="Gopi Veeramani" userId="6799049e-6c7e-4c84-bab0-97f60d51e4f8" providerId="ADAL" clId="{D45977E8-2C82-4DB7-884C-91E3DDE2702A}" dt="2022-05-16T07:50:16.663" v="106" actId="478"/>
          <ac:graphicFrameMkLst>
            <pc:docMk/>
            <pc:sldMk cId="3354242440" sldId="296"/>
            <ac:graphicFrameMk id="4" creationId="{4AF26F0E-5D56-4AB6-957E-9BB688321F71}"/>
          </ac:graphicFrameMkLst>
        </pc:graphicFrameChg>
        <pc:graphicFrameChg chg="del">
          <ac:chgData name="Gopi Veeramani" userId="6799049e-6c7e-4c84-bab0-97f60d51e4f8" providerId="ADAL" clId="{D45977E8-2C82-4DB7-884C-91E3DDE2702A}" dt="2022-05-16T07:50:19.074" v="107" actId="478"/>
          <ac:graphicFrameMkLst>
            <pc:docMk/>
            <pc:sldMk cId="3354242440" sldId="296"/>
            <ac:graphicFrameMk id="6" creationId="{BF47116A-2D26-4026-9CEF-93DDDC9B3F4E}"/>
          </ac:graphicFrameMkLst>
        </pc:graphicFrameChg>
        <pc:picChg chg="add mod">
          <ac:chgData name="Gopi Veeramani" userId="6799049e-6c7e-4c84-bab0-97f60d51e4f8" providerId="ADAL" clId="{D45977E8-2C82-4DB7-884C-91E3DDE2702A}" dt="2022-05-16T08:01:24.105" v="125" actId="1076"/>
          <ac:picMkLst>
            <pc:docMk/>
            <pc:sldMk cId="3354242440" sldId="296"/>
            <ac:picMk id="7" creationId="{83ED506D-725C-4EBE-B864-646AC71AB35D}"/>
          </ac:picMkLst>
        </pc:picChg>
        <pc:picChg chg="add mod">
          <ac:chgData name="Gopi Veeramani" userId="6799049e-6c7e-4c84-bab0-97f60d51e4f8" providerId="ADAL" clId="{D45977E8-2C82-4DB7-884C-91E3DDE2702A}" dt="2022-05-16T08:03:21.735" v="127" actId="1076"/>
          <ac:picMkLst>
            <pc:docMk/>
            <pc:sldMk cId="3354242440" sldId="296"/>
            <ac:picMk id="9" creationId="{A42808A9-9515-41ED-9F9B-DC9ADA51E1B6}"/>
          </ac:picMkLst>
        </pc:picChg>
        <pc:picChg chg="add del mod">
          <ac:chgData name="Gopi Veeramani" userId="6799049e-6c7e-4c84-bab0-97f60d51e4f8" providerId="ADAL" clId="{D45977E8-2C82-4DB7-884C-91E3DDE2702A}" dt="2022-05-16T08:04:26.776" v="131" actId="478"/>
          <ac:picMkLst>
            <pc:docMk/>
            <pc:sldMk cId="3354242440" sldId="296"/>
            <ac:picMk id="11" creationId="{B3CAFB84-AB78-4342-B6F4-D30FC709A837}"/>
          </ac:picMkLst>
        </pc:picChg>
        <pc:picChg chg="add mod">
          <ac:chgData name="Gopi Veeramani" userId="6799049e-6c7e-4c84-bab0-97f60d51e4f8" providerId="ADAL" clId="{D45977E8-2C82-4DB7-884C-91E3DDE2702A}" dt="2022-05-16T08:04:58.311" v="134" actId="1076"/>
          <ac:picMkLst>
            <pc:docMk/>
            <pc:sldMk cId="3354242440" sldId="296"/>
            <ac:picMk id="13" creationId="{5D948DE5-8849-421B-A376-5C07CCF09130}"/>
          </ac:picMkLst>
        </pc:picChg>
      </pc:sldChg>
      <pc:sldChg chg="new del">
        <pc:chgData name="Gopi Veeramani" userId="6799049e-6c7e-4c84-bab0-97f60d51e4f8" providerId="ADAL" clId="{D45977E8-2C82-4DB7-884C-91E3DDE2702A}" dt="2022-05-16T08:06:12.200" v="140" actId="47"/>
        <pc:sldMkLst>
          <pc:docMk/>
          <pc:sldMk cId="3212105975" sldId="297"/>
        </pc:sldMkLst>
      </pc:sldChg>
      <pc:sldChg chg="addSp delSp modSp add mod">
        <pc:chgData name="Gopi Veeramani" userId="6799049e-6c7e-4c84-bab0-97f60d51e4f8" providerId="ADAL" clId="{D45977E8-2C82-4DB7-884C-91E3DDE2702A}" dt="2022-05-16T08:20:03.909" v="434" actId="20577"/>
        <pc:sldMkLst>
          <pc:docMk/>
          <pc:sldMk cId="1713573851" sldId="298"/>
        </pc:sldMkLst>
        <pc:spChg chg="mod">
          <ac:chgData name="Gopi Veeramani" userId="6799049e-6c7e-4c84-bab0-97f60d51e4f8" providerId="ADAL" clId="{D45977E8-2C82-4DB7-884C-91E3DDE2702A}" dt="2022-05-16T08:20:03.909" v="434" actId="20577"/>
          <ac:spMkLst>
            <pc:docMk/>
            <pc:sldMk cId="1713573851" sldId="298"/>
            <ac:spMk id="5" creationId="{72182226-FD05-4839-8B91-9CD4E621C9DE}"/>
          </ac:spMkLst>
        </pc:spChg>
        <pc:picChg chg="add mod">
          <ac:chgData name="Gopi Veeramani" userId="6799049e-6c7e-4c84-bab0-97f60d51e4f8" providerId="ADAL" clId="{D45977E8-2C82-4DB7-884C-91E3DDE2702A}" dt="2022-05-16T08:09:41.480" v="156" actId="14100"/>
          <ac:picMkLst>
            <pc:docMk/>
            <pc:sldMk cId="1713573851" sldId="298"/>
            <ac:picMk id="4" creationId="{CF8FD949-676C-49E6-9D38-ACF3D1544803}"/>
          </ac:picMkLst>
        </pc:picChg>
        <pc:picChg chg="del">
          <ac:chgData name="Gopi Veeramani" userId="6799049e-6c7e-4c84-bab0-97f60d51e4f8" providerId="ADAL" clId="{D45977E8-2C82-4DB7-884C-91E3DDE2702A}" dt="2022-05-16T08:07:48.674" v="143" actId="478"/>
          <ac:picMkLst>
            <pc:docMk/>
            <pc:sldMk cId="1713573851" sldId="298"/>
            <ac:picMk id="7" creationId="{83ED506D-725C-4EBE-B864-646AC71AB35D}"/>
          </ac:picMkLst>
        </pc:picChg>
        <pc:picChg chg="add mod">
          <ac:chgData name="Gopi Veeramani" userId="6799049e-6c7e-4c84-bab0-97f60d51e4f8" providerId="ADAL" clId="{D45977E8-2C82-4DB7-884C-91E3DDE2702A}" dt="2022-05-16T08:09:38.550" v="155" actId="14100"/>
          <ac:picMkLst>
            <pc:docMk/>
            <pc:sldMk cId="1713573851" sldId="298"/>
            <ac:picMk id="8" creationId="{DC965512-BD87-47DD-8923-AA5D2335E272}"/>
          </ac:picMkLst>
        </pc:picChg>
        <pc:picChg chg="del">
          <ac:chgData name="Gopi Veeramani" userId="6799049e-6c7e-4c84-bab0-97f60d51e4f8" providerId="ADAL" clId="{D45977E8-2C82-4DB7-884C-91E3DDE2702A}" dt="2022-05-16T08:07:54.951" v="145" actId="478"/>
          <ac:picMkLst>
            <pc:docMk/>
            <pc:sldMk cId="1713573851" sldId="298"/>
            <ac:picMk id="9" creationId="{A42808A9-9515-41ED-9F9B-DC9ADA51E1B6}"/>
          </ac:picMkLst>
        </pc:picChg>
        <pc:picChg chg="del">
          <ac:chgData name="Gopi Veeramani" userId="6799049e-6c7e-4c84-bab0-97f60d51e4f8" providerId="ADAL" clId="{D45977E8-2C82-4DB7-884C-91E3DDE2702A}" dt="2022-05-16T08:07:52.777" v="144" actId="478"/>
          <ac:picMkLst>
            <pc:docMk/>
            <pc:sldMk cId="1713573851" sldId="298"/>
            <ac:picMk id="13" creationId="{5D948DE5-8849-421B-A376-5C07CCF09130}"/>
          </ac:picMkLst>
        </pc:picChg>
      </pc:sldChg>
      <pc:sldChg chg="addSp delSp modSp add mod ord">
        <pc:chgData name="Gopi Veeramani" userId="6799049e-6c7e-4c84-bab0-97f60d51e4f8" providerId="ADAL" clId="{D45977E8-2C82-4DB7-884C-91E3DDE2702A}" dt="2022-05-16T08:17:19.907" v="386" actId="20578"/>
        <pc:sldMkLst>
          <pc:docMk/>
          <pc:sldMk cId="379893159" sldId="299"/>
        </pc:sldMkLst>
        <pc:spChg chg="mod">
          <ac:chgData name="Gopi Veeramani" userId="6799049e-6c7e-4c84-bab0-97f60d51e4f8" providerId="ADAL" clId="{D45977E8-2C82-4DB7-884C-91E3DDE2702A}" dt="2022-05-16T08:16:19.158" v="380" actId="14100"/>
          <ac:spMkLst>
            <pc:docMk/>
            <pc:sldMk cId="379893159" sldId="299"/>
            <ac:spMk id="5" creationId="{72182226-FD05-4839-8B91-9CD4E621C9DE}"/>
          </ac:spMkLst>
        </pc:spChg>
        <pc:spChg chg="add mod">
          <ac:chgData name="Gopi Veeramani" userId="6799049e-6c7e-4c84-bab0-97f60d51e4f8" providerId="ADAL" clId="{D45977E8-2C82-4DB7-884C-91E3DDE2702A}" dt="2022-05-16T08:17:19.907" v="386" actId="20578"/>
          <ac:spMkLst>
            <pc:docMk/>
            <pc:sldMk cId="379893159" sldId="299"/>
            <ac:spMk id="8" creationId="{4A995ECB-D1FA-42E8-97E6-3C7ED202158A}"/>
          </ac:spMkLst>
        </pc:spChg>
        <pc:picChg chg="del">
          <ac:chgData name="Gopi Veeramani" userId="6799049e-6c7e-4c84-bab0-97f60d51e4f8" providerId="ADAL" clId="{D45977E8-2C82-4DB7-884C-91E3DDE2702A}" dt="2022-05-16T08:11:20.513" v="183" actId="478"/>
          <ac:picMkLst>
            <pc:docMk/>
            <pc:sldMk cId="379893159" sldId="299"/>
            <ac:picMk id="7" creationId="{83ED506D-725C-4EBE-B864-646AC71AB35D}"/>
          </ac:picMkLst>
        </pc:picChg>
        <pc:picChg chg="del">
          <ac:chgData name="Gopi Veeramani" userId="6799049e-6c7e-4c84-bab0-97f60d51e4f8" providerId="ADAL" clId="{D45977E8-2C82-4DB7-884C-91E3DDE2702A}" dt="2022-05-16T08:11:21.591" v="184" actId="478"/>
          <ac:picMkLst>
            <pc:docMk/>
            <pc:sldMk cId="379893159" sldId="299"/>
            <ac:picMk id="9" creationId="{A42808A9-9515-41ED-9F9B-DC9ADA51E1B6}"/>
          </ac:picMkLst>
        </pc:picChg>
        <pc:picChg chg="del">
          <ac:chgData name="Gopi Veeramani" userId="6799049e-6c7e-4c84-bab0-97f60d51e4f8" providerId="ADAL" clId="{D45977E8-2C82-4DB7-884C-91E3DDE2702A}" dt="2022-05-16T08:11:19.681" v="182" actId="478"/>
          <ac:picMkLst>
            <pc:docMk/>
            <pc:sldMk cId="379893159" sldId="299"/>
            <ac:picMk id="13" creationId="{5D948DE5-8849-421B-A376-5C07CCF09130}"/>
          </ac:picMkLst>
        </pc:picChg>
      </pc:sldChg>
    </pc:docChg>
  </pc:docChgLst>
  <pc:docChgLst>
    <pc:chgData name="Gopi Veeramani" userId="6799049e-6c7e-4c84-bab0-97f60d51e4f8" providerId="ADAL" clId="{B7CF2257-0383-4428-BFF5-A907565C8DF0}"/>
    <pc:docChg chg="undo custSel delSld modSld delSection modSection">
      <pc:chgData name="Gopi Veeramani" userId="6799049e-6c7e-4c84-bab0-97f60d51e4f8" providerId="ADAL" clId="{B7CF2257-0383-4428-BFF5-A907565C8DF0}" dt="2022-08-25T12:33:58.845" v="400" actId="1035"/>
      <pc:docMkLst>
        <pc:docMk/>
      </pc:docMkLst>
      <pc:sldChg chg="modSp mod">
        <pc:chgData name="Gopi Veeramani" userId="6799049e-6c7e-4c84-bab0-97f60d51e4f8" providerId="ADAL" clId="{B7CF2257-0383-4428-BFF5-A907565C8DF0}" dt="2022-08-25T07:16:51.823" v="22" actId="20577"/>
        <pc:sldMkLst>
          <pc:docMk/>
          <pc:sldMk cId="2597083400" sldId="264"/>
        </pc:sldMkLst>
        <pc:spChg chg="mod">
          <ac:chgData name="Gopi Veeramani" userId="6799049e-6c7e-4c84-bab0-97f60d51e4f8" providerId="ADAL" clId="{B7CF2257-0383-4428-BFF5-A907565C8DF0}" dt="2022-08-25T07:16:51.823" v="22" actId="20577"/>
          <ac:spMkLst>
            <pc:docMk/>
            <pc:sldMk cId="2597083400" sldId="264"/>
            <ac:spMk id="3" creationId="{00000000-0000-0000-0000-000000000000}"/>
          </ac:spMkLst>
        </pc:spChg>
      </pc:sldChg>
      <pc:sldChg chg="addSp delSp modSp mod modAnim">
        <pc:chgData name="Gopi Veeramani" userId="6799049e-6c7e-4c84-bab0-97f60d51e4f8" providerId="ADAL" clId="{B7CF2257-0383-4428-BFF5-A907565C8DF0}" dt="2022-08-25T10:19:21.375" v="391" actId="1076"/>
        <pc:sldMkLst>
          <pc:docMk/>
          <pc:sldMk cId="3638819660" sldId="292"/>
        </pc:sldMkLst>
        <pc:spChg chg="mod">
          <ac:chgData name="Gopi Veeramani" userId="6799049e-6c7e-4c84-bab0-97f60d51e4f8" providerId="ADAL" clId="{B7CF2257-0383-4428-BFF5-A907565C8DF0}" dt="2022-08-25T07:49:30.098" v="130" actId="1076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B7CF2257-0383-4428-BFF5-A907565C8DF0}" dt="2022-08-25T08:44:19.960" v="183" actId="20577"/>
          <ac:spMkLst>
            <pc:docMk/>
            <pc:sldMk cId="3638819660" sldId="292"/>
            <ac:spMk id="4" creationId="{583FE9D1-89C2-4393-AD0B-85087DC159FB}"/>
          </ac:spMkLst>
        </pc:spChg>
        <pc:spChg chg="add mod">
          <ac:chgData name="Gopi Veeramani" userId="6799049e-6c7e-4c84-bab0-97f60d51e4f8" providerId="ADAL" clId="{B7CF2257-0383-4428-BFF5-A907565C8DF0}" dt="2022-08-25T10:19:07.414" v="390" actId="1076"/>
          <ac:spMkLst>
            <pc:docMk/>
            <pc:sldMk cId="3638819660" sldId="292"/>
            <ac:spMk id="9" creationId="{A2CEDD07-7BA4-0053-E228-63D75FE192C3}"/>
          </ac:spMkLst>
        </pc:spChg>
        <pc:spChg chg="add mod">
          <ac:chgData name="Gopi Veeramani" userId="6799049e-6c7e-4c84-bab0-97f60d51e4f8" providerId="ADAL" clId="{B7CF2257-0383-4428-BFF5-A907565C8DF0}" dt="2022-08-25T09:46:09.936" v="365" actId="14100"/>
          <ac:spMkLst>
            <pc:docMk/>
            <pc:sldMk cId="3638819660" sldId="292"/>
            <ac:spMk id="10" creationId="{DB4508A8-ECDE-9927-1B03-F7CD159EF205}"/>
          </ac:spMkLst>
        </pc:spChg>
        <pc:spChg chg="add del mod">
          <ac:chgData name="Gopi Veeramani" userId="6799049e-6c7e-4c84-bab0-97f60d51e4f8" providerId="ADAL" clId="{B7CF2257-0383-4428-BFF5-A907565C8DF0}" dt="2022-08-25T08:45:22.789" v="193" actId="478"/>
          <ac:spMkLst>
            <pc:docMk/>
            <pc:sldMk cId="3638819660" sldId="292"/>
            <ac:spMk id="11" creationId="{64C76352-D023-2152-D0C8-445A5C52E0E4}"/>
          </ac:spMkLst>
        </pc:spChg>
        <pc:spChg chg="add del mod">
          <ac:chgData name="Gopi Veeramani" userId="6799049e-6c7e-4c84-bab0-97f60d51e4f8" providerId="ADAL" clId="{B7CF2257-0383-4428-BFF5-A907565C8DF0}" dt="2022-08-25T09:10:18.422" v="341" actId="478"/>
          <ac:spMkLst>
            <pc:docMk/>
            <pc:sldMk cId="3638819660" sldId="292"/>
            <ac:spMk id="12" creationId="{43E15365-39DF-2863-6DCC-65D75AED7B44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3" creationId="{6179A702-D777-C4F9-5E17-68F22F45A838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4" creationId="{F64DD859-08C8-1B0D-23E8-B998CA51B12B}"/>
          </ac:spMkLst>
        </pc:spChg>
        <pc:spChg chg="add del mod">
          <ac:chgData name="Gopi Veeramani" userId="6799049e-6c7e-4c84-bab0-97f60d51e4f8" providerId="ADAL" clId="{B7CF2257-0383-4428-BFF5-A907565C8DF0}" dt="2022-08-25T09:10:27.219" v="342" actId="478"/>
          <ac:spMkLst>
            <pc:docMk/>
            <pc:sldMk cId="3638819660" sldId="292"/>
            <ac:spMk id="15" creationId="{A40FAAC8-1715-E343-D490-B73ACDF6D7F9}"/>
          </ac:spMkLst>
        </pc:spChg>
        <pc:spChg chg="add del mod">
          <ac:chgData name="Gopi Veeramani" userId="6799049e-6c7e-4c84-bab0-97f60d51e4f8" providerId="ADAL" clId="{B7CF2257-0383-4428-BFF5-A907565C8DF0}" dt="2022-08-25T09:08:55.050" v="335"/>
          <ac:spMkLst>
            <pc:docMk/>
            <pc:sldMk cId="3638819660" sldId="292"/>
            <ac:spMk id="17" creationId="{A1246BD4-8B79-44C5-950F-60F5A7FC74B1}"/>
          </ac:spMkLst>
        </pc:spChg>
        <pc:picChg chg="add del mod">
          <ac:chgData name="Gopi Veeramani" userId="6799049e-6c7e-4c84-bab0-97f60d51e4f8" providerId="ADAL" clId="{B7CF2257-0383-4428-BFF5-A907565C8DF0}" dt="2022-08-25T09:43:12.905" v="351" actId="478"/>
          <ac:picMkLst>
            <pc:docMk/>
            <pc:sldMk cId="3638819660" sldId="292"/>
            <ac:picMk id="19" creationId="{B4ECB8D3-E368-AC28-A550-068C563923DA}"/>
          </ac:picMkLst>
        </pc:picChg>
        <pc:picChg chg="add del mod">
          <ac:chgData name="Gopi Veeramani" userId="6799049e-6c7e-4c84-bab0-97f60d51e4f8" providerId="ADAL" clId="{B7CF2257-0383-4428-BFF5-A907565C8DF0}" dt="2022-08-25T09:44:07.057" v="354" actId="478"/>
          <ac:picMkLst>
            <pc:docMk/>
            <pc:sldMk cId="3638819660" sldId="292"/>
            <ac:picMk id="21" creationId="{20F0A041-D6E6-9972-DF25-B29A7A27AA89}"/>
          </ac:picMkLst>
        </pc:picChg>
        <pc:picChg chg="add del mod">
          <ac:chgData name="Gopi Veeramani" userId="6799049e-6c7e-4c84-bab0-97f60d51e4f8" providerId="ADAL" clId="{B7CF2257-0383-4428-BFF5-A907565C8DF0}" dt="2022-08-25T09:45:00.191" v="357" actId="478"/>
          <ac:picMkLst>
            <pc:docMk/>
            <pc:sldMk cId="3638819660" sldId="292"/>
            <ac:picMk id="23" creationId="{4B0406B8-A92D-FF03-7C99-294B4E9BA0A8}"/>
          </ac:picMkLst>
        </pc:picChg>
        <pc:picChg chg="add del mod">
          <ac:chgData name="Gopi Veeramani" userId="6799049e-6c7e-4c84-bab0-97f60d51e4f8" providerId="ADAL" clId="{B7CF2257-0383-4428-BFF5-A907565C8DF0}" dt="2022-08-25T09:45:48.654" v="360" actId="478"/>
          <ac:picMkLst>
            <pc:docMk/>
            <pc:sldMk cId="3638819660" sldId="292"/>
            <ac:picMk id="25" creationId="{F6569591-F61E-52F0-3015-B54B80E2F6CB}"/>
          </ac:picMkLst>
        </pc:picChg>
        <pc:picChg chg="add mod">
          <ac:chgData name="Gopi Veeramani" userId="6799049e-6c7e-4c84-bab0-97f60d51e4f8" providerId="ADAL" clId="{B7CF2257-0383-4428-BFF5-A907565C8DF0}" dt="2022-08-25T10:19:21.375" v="391" actId="1076"/>
          <ac:picMkLst>
            <pc:docMk/>
            <pc:sldMk cId="3638819660" sldId="292"/>
            <ac:picMk id="27" creationId="{55810E19-A7D4-7301-FFF4-E91B75A4F491}"/>
          </ac:picMkLst>
        </pc:picChg>
        <pc:cxnChg chg="add del">
          <ac:chgData name="Gopi Veeramani" userId="6799049e-6c7e-4c84-bab0-97f60d51e4f8" providerId="ADAL" clId="{B7CF2257-0383-4428-BFF5-A907565C8DF0}" dt="2022-08-25T07:56:09.995" v="133" actId="11529"/>
          <ac:cxnSpMkLst>
            <pc:docMk/>
            <pc:sldMk cId="3638819660" sldId="292"/>
            <ac:cxnSpMk id="6" creationId="{07AC0484-66BA-EA45-C6B4-E44F5C3FA0E5}"/>
          </ac:cxnSpMkLst>
        </pc:cxnChg>
        <pc:cxnChg chg="add mod">
          <ac:chgData name="Gopi Veeramani" userId="6799049e-6c7e-4c84-bab0-97f60d51e4f8" providerId="ADAL" clId="{B7CF2257-0383-4428-BFF5-A907565C8DF0}" dt="2022-08-25T09:46:06.343" v="364" actId="1076"/>
          <ac:cxnSpMkLst>
            <pc:docMk/>
            <pc:sldMk cId="3638819660" sldId="292"/>
            <ac:cxnSpMk id="8" creationId="{FE9C0A83-89AC-149A-DA3B-D5501874F96E}"/>
          </ac:cxnSpMkLst>
        </pc:cxnChg>
      </pc:sldChg>
      <pc:sldChg chg="addSp delSp modSp mod">
        <pc:chgData name="Gopi Veeramani" userId="6799049e-6c7e-4c84-bab0-97f60d51e4f8" providerId="ADAL" clId="{B7CF2257-0383-4428-BFF5-A907565C8DF0}" dt="2022-08-25T12:33:58.845" v="400" actId="1035"/>
        <pc:sldMkLst>
          <pc:docMk/>
          <pc:sldMk cId="3354242440" sldId="296"/>
        </pc:sldMkLst>
        <pc:spChg chg="add mod">
          <ac:chgData name="Gopi Veeramani" userId="6799049e-6c7e-4c84-bab0-97f60d51e4f8" providerId="ADAL" clId="{B7CF2257-0383-4428-BFF5-A907565C8DF0}" dt="2022-08-25T11:19:03.088" v="399" actId="20577"/>
          <ac:spMkLst>
            <pc:docMk/>
            <pc:sldMk cId="3354242440" sldId="296"/>
            <ac:spMk id="3" creationId="{8CFF655C-3F08-398D-CDB2-C9690357CFC2}"/>
          </ac:spMkLst>
        </pc:spChg>
        <pc:spChg chg="add mod">
          <ac:chgData name="Gopi Veeramani" userId="6799049e-6c7e-4c84-bab0-97f60d51e4f8" providerId="ADAL" clId="{B7CF2257-0383-4428-BFF5-A907565C8DF0}" dt="2022-08-25T12:33:58.845" v="400" actId="1035"/>
          <ac:spMkLst>
            <pc:docMk/>
            <pc:sldMk cId="3354242440" sldId="296"/>
            <ac:spMk id="4" creationId="{E43894B0-B716-1E87-D447-963454D08097}"/>
          </ac:spMkLst>
        </pc:spChg>
        <pc:spChg chg="del">
          <ac:chgData name="Gopi Veeramani" userId="6799049e-6c7e-4c84-bab0-97f60d51e4f8" providerId="ADAL" clId="{B7CF2257-0383-4428-BFF5-A907565C8DF0}" dt="2022-08-25T09:55:20.337" v="367" actId="478"/>
          <ac:spMkLst>
            <pc:docMk/>
            <pc:sldMk cId="3354242440" sldId="296"/>
            <ac:spMk id="5" creationId="{72182226-FD05-4839-8B91-9CD4E621C9DE}"/>
          </ac:spMkLst>
        </pc:sp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7" creationId="{83ED506D-725C-4EBE-B864-646AC71AB35D}"/>
          </ac:picMkLst>
        </pc:pic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9" creationId="{A42808A9-9515-41ED-9F9B-DC9ADA51E1B6}"/>
          </ac:picMkLst>
        </pc:picChg>
        <pc:picChg chg="del">
          <ac:chgData name="Gopi Veeramani" userId="6799049e-6c7e-4c84-bab0-97f60d51e4f8" providerId="ADAL" clId="{B7CF2257-0383-4428-BFF5-A907565C8DF0}" dt="2022-08-25T09:55:20.337" v="367" actId="478"/>
          <ac:picMkLst>
            <pc:docMk/>
            <pc:sldMk cId="3354242440" sldId="296"/>
            <ac:picMk id="13" creationId="{5D948DE5-8849-421B-A376-5C07CCF09130}"/>
          </ac:picMkLst>
        </pc:picChg>
      </pc:sldChg>
      <pc:sldChg chg="del">
        <pc:chgData name="Gopi Veeramani" userId="6799049e-6c7e-4c84-bab0-97f60d51e4f8" providerId="ADAL" clId="{B7CF2257-0383-4428-BFF5-A907565C8DF0}" dt="2022-08-25T09:47:42.878" v="366" actId="47"/>
        <pc:sldMkLst>
          <pc:docMk/>
          <pc:sldMk cId="1713573851" sldId="298"/>
        </pc:sldMkLst>
      </pc:sldChg>
      <pc:sldChg chg="del">
        <pc:chgData name="Gopi Veeramani" userId="6799049e-6c7e-4c84-bab0-97f60d51e4f8" providerId="ADAL" clId="{B7CF2257-0383-4428-BFF5-A907565C8DF0}" dt="2022-08-25T09:56:53.413" v="388" actId="47"/>
        <pc:sldMkLst>
          <pc:docMk/>
          <pc:sldMk cId="379893159" sldId="299"/>
        </pc:sldMkLst>
      </pc:sldChg>
    </pc:docChg>
  </pc:docChgLst>
  <pc:docChgLst>
    <pc:chgData name="Gopi Veeramani" userId="6799049e-6c7e-4c84-bab0-97f60d51e4f8" providerId="ADAL" clId="{1193EE8A-2FF9-45E2-BCFA-9028A8DBE0A9}"/>
    <pc:docChg chg="undo custSel addSld delSld modSld addSection delSection modSection">
      <pc:chgData name="Gopi Veeramani" userId="6799049e-6c7e-4c84-bab0-97f60d51e4f8" providerId="ADAL" clId="{1193EE8A-2FF9-45E2-BCFA-9028A8DBE0A9}" dt="2022-03-23T04:42:41.362" v="899" actId="20577"/>
      <pc:docMkLst>
        <pc:docMk/>
      </pc:docMkLst>
      <pc:sldChg chg="modSp mod">
        <pc:chgData name="Gopi Veeramani" userId="6799049e-6c7e-4c84-bab0-97f60d51e4f8" providerId="ADAL" clId="{1193EE8A-2FF9-45E2-BCFA-9028A8DBE0A9}" dt="2022-03-23T02:40:00.001" v="125" actId="20577"/>
        <pc:sldMkLst>
          <pc:docMk/>
          <pc:sldMk cId="2597083400" sldId="264"/>
        </pc:sldMkLst>
        <pc:spChg chg="mod">
          <ac:chgData name="Gopi Veeramani" userId="6799049e-6c7e-4c84-bab0-97f60d51e4f8" providerId="ADAL" clId="{1193EE8A-2FF9-45E2-BCFA-9028A8DBE0A9}" dt="2022-03-23T02:40:00.001" v="125" actId="20577"/>
          <ac:spMkLst>
            <pc:docMk/>
            <pc:sldMk cId="2597083400" sldId="264"/>
            <ac:spMk id="3" creationId="{00000000-0000-0000-0000-000000000000}"/>
          </ac:spMkLst>
        </pc:spChg>
        <pc:spChg chg="mod">
          <ac:chgData name="Gopi Veeramani" userId="6799049e-6c7e-4c84-bab0-97f60d51e4f8" providerId="ADAL" clId="{1193EE8A-2FF9-45E2-BCFA-9028A8DBE0A9}" dt="2022-03-23T02:38:49.672" v="75" actId="1036"/>
          <ac:spMkLst>
            <pc:docMk/>
            <pc:sldMk cId="2597083400" sldId="264"/>
            <ac:spMk id="4" creationId="{13F7B3E0-21A1-4AB7-BBA9-1CBC5FBEFB3D}"/>
          </ac:spMkLst>
        </pc:spChg>
      </pc:sldChg>
      <pc:sldChg chg="del">
        <pc:chgData name="Gopi Veeramani" userId="6799049e-6c7e-4c84-bab0-97f60d51e4f8" providerId="ADAL" clId="{1193EE8A-2FF9-45E2-BCFA-9028A8DBE0A9}" dt="2022-03-23T03:25:47.832" v="638" actId="47"/>
        <pc:sldMkLst>
          <pc:docMk/>
          <pc:sldMk cId="419685489" sldId="268"/>
        </pc:sldMkLst>
      </pc:sldChg>
      <pc:sldChg chg="del">
        <pc:chgData name="Gopi Veeramani" userId="6799049e-6c7e-4c84-bab0-97f60d51e4f8" providerId="ADAL" clId="{1193EE8A-2FF9-45E2-BCFA-9028A8DBE0A9}" dt="2022-03-23T03:25:55.448" v="644" actId="47"/>
        <pc:sldMkLst>
          <pc:docMk/>
          <pc:sldMk cId="3677173434" sldId="275"/>
        </pc:sldMkLst>
      </pc:sldChg>
      <pc:sldChg chg="modSp mod">
        <pc:chgData name="Gopi Veeramani" userId="6799049e-6c7e-4c84-bab0-97f60d51e4f8" providerId="ADAL" clId="{1193EE8A-2FF9-45E2-BCFA-9028A8DBE0A9}" dt="2022-03-23T03:26:13.322" v="656" actId="27636"/>
        <pc:sldMkLst>
          <pc:docMk/>
          <pc:sldMk cId="391585460" sldId="276"/>
        </pc:sldMkLst>
        <pc:spChg chg="mod">
          <ac:chgData name="Gopi Veeramani" userId="6799049e-6c7e-4c84-bab0-97f60d51e4f8" providerId="ADAL" clId="{1193EE8A-2FF9-45E2-BCFA-9028A8DBE0A9}" dt="2022-03-23T03:26:13.322" v="656" actId="27636"/>
          <ac:spMkLst>
            <pc:docMk/>
            <pc:sldMk cId="391585460" sldId="276"/>
            <ac:spMk id="3" creationId="{00000000-0000-0000-0000-000000000000}"/>
          </ac:spMkLst>
        </pc:spChg>
      </pc:sldChg>
      <pc:sldChg chg="del">
        <pc:chgData name="Gopi Veeramani" userId="6799049e-6c7e-4c84-bab0-97f60d51e4f8" providerId="ADAL" clId="{1193EE8A-2FF9-45E2-BCFA-9028A8DBE0A9}" dt="2022-03-23T03:25:49.028" v="639" actId="47"/>
        <pc:sldMkLst>
          <pc:docMk/>
          <pc:sldMk cId="2674953948" sldId="278"/>
        </pc:sldMkLst>
      </pc:sldChg>
      <pc:sldChg chg="del">
        <pc:chgData name="Gopi Veeramani" userId="6799049e-6c7e-4c84-bab0-97f60d51e4f8" providerId="ADAL" clId="{1193EE8A-2FF9-45E2-BCFA-9028A8DBE0A9}" dt="2022-03-23T03:25:52.387" v="641" actId="47"/>
        <pc:sldMkLst>
          <pc:docMk/>
          <pc:sldMk cId="1760395458" sldId="283"/>
        </pc:sldMkLst>
      </pc:sldChg>
      <pc:sldChg chg="modSp del mod">
        <pc:chgData name="Gopi Veeramani" userId="6799049e-6c7e-4c84-bab0-97f60d51e4f8" providerId="ADAL" clId="{1193EE8A-2FF9-45E2-BCFA-9028A8DBE0A9}" dt="2022-03-23T03:25:40.974" v="635" actId="47"/>
        <pc:sldMkLst>
          <pc:docMk/>
          <pc:sldMk cId="149954083" sldId="284"/>
        </pc:sldMkLst>
        <pc:graphicFrameChg chg="modGraphic">
          <ac:chgData name="Gopi Veeramani" userId="6799049e-6c7e-4c84-bab0-97f60d51e4f8" providerId="ADAL" clId="{1193EE8A-2FF9-45E2-BCFA-9028A8DBE0A9}" dt="2022-03-23T02:40:39.213" v="126" actId="1076"/>
          <ac:graphicFrameMkLst>
            <pc:docMk/>
            <pc:sldMk cId="149954083" sldId="284"/>
            <ac:graphicFrameMk id="4" creationId="{C5BD4BA6-F114-47A1-87C2-B54D9900C96A}"/>
          </ac:graphicFrameMkLst>
        </pc:graphicFrameChg>
      </pc:sldChg>
      <pc:sldChg chg="del">
        <pc:chgData name="Gopi Veeramani" userId="6799049e-6c7e-4c84-bab0-97f60d51e4f8" providerId="ADAL" clId="{1193EE8A-2FF9-45E2-BCFA-9028A8DBE0A9}" dt="2022-03-23T03:25:54.837" v="643" actId="47"/>
        <pc:sldMkLst>
          <pc:docMk/>
          <pc:sldMk cId="40821238" sldId="287"/>
        </pc:sldMkLst>
      </pc:sldChg>
      <pc:sldChg chg="del">
        <pc:chgData name="Gopi Veeramani" userId="6799049e-6c7e-4c84-bab0-97f60d51e4f8" providerId="ADAL" clId="{1193EE8A-2FF9-45E2-BCFA-9028A8DBE0A9}" dt="2022-03-23T03:25:44.830" v="637" actId="47"/>
        <pc:sldMkLst>
          <pc:docMk/>
          <pc:sldMk cId="1974252878" sldId="289"/>
        </pc:sldMkLst>
      </pc:sldChg>
      <pc:sldChg chg="del">
        <pc:chgData name="Gopi Veeramani" userId="6799049e-6c7e-4c84-bab0-97f60d51e4f8" providerId="ADAL" clId="{1193EE8A-2FF9-45E2-BCFA-9028A8DBE0A9}" dt="2022-03-23T03:25:43.349" v="636" actId="47"/>
        <pc:sldMkLst>
          <pc:docMk/>
          <pc:sldMk cId="2174196398" sldId="290"/>
        </pc:sldMkLst>
      </pc:sldChg>
      <pc:sldChg chg="del">
        <pc:chgData name="Gopi Veeramani" userId="6799049e-6c7e-4c84-bab0-97f60d51e4f8" providerId="ADAL" clId="{1193EE8A-2FF9-45E2-BCFA-9028A8DBE0A9}" dt="2022-03-23T03:25:51.424" v="640" actId="47"/>
        <pc:sldMkLst>
          <pc:docMk/>
          <pc:sldMk cId="191287082" sldId="291"/>
        </pc:sldMkLst>
      </pc:sldChg>
      <pc:sldChg chg="modSp mod">
        <pc:chgData name="Gopi Veeramani" userId="6799049e-6c7e-4c84-bab0-97f60d51e4f8" providerId="ADAL" clId="{1193EE8A-2FF9-45E2-BCFA-9028A8DBE0A9}" dt="2022-03-23T04:40:13.782" v="886" actId="20577"/>
        <pc:sldMkLst>
          <pc:docMk/>
          <pc:sldMk cId="3638819660" sldId="292"/>
        </pc:sldMkLst>
        <pc:spChg chg="mod">
          <ac:chgData name="Gopi Veeramani" userId="6799049e-6c7e-4c84-bab0-97f60d51e4f8" providerId="ADAL" clId="{1193EE8A-2FF9-45E2-BCFA-9028A8DBE0A9}" dt="2022-03-23T03:27:31.543" v="664" actId="1076"/>
          <ac:spMkLst>
            <pc:docMk/>
            <pc:sldMk cId="3638819660" sldId="292"/>
            <ac:spMk id="3" creationId="{AA976E6F-445C-4933-9C12-51B3CF5C9CA3}"/>
          </ac:spMkLst>
        </pc:spChg>
        <pc:spChg chg="mod">
          <ac:chgData name="Gopi Veeramani" userId="6799049e-6c7e-4c84-bab0-97f60d51e4f8" providerId="ADAL" clId="{1193EE8A-2FF9-45E2-BCFA-9028A8DBE0A9}" dt="2022-03-23T04:40:13.782" v="886" actId="20577"/>
          <ac:spMkLst>
            <pc:docMk/>
            <pc:sldMk cId="3638819660" sldId="292"/>
            <ac:spMk id="4" creationId="{583FE9D1-89C2-4393-AD0B-85087DC159FB}"/>
          </ac:spMkLst>
        </pc:spChg>
      </pc:sldChg>
      <pc:sldChg chg="del">
        <pc:chgData name="Gopi Veeramani" userId="6799049e-6c7e-4c84-bab0-97f60d51e4f8" providerId="ADAL" clId="{1193EE8A-2FF9-45E2-BCFA-9028A8DBE0A9}" dt="2022-03-23T03:25:54.152" v="642" actId="47"/>
        <pc:sldMkLst>
          <pc:docMk/>
          <pc:sldMk cId="2866130537" sldId="293"/>
        </pc:sldMkLst>
      </pc:sldChg>
      <pc:sldChg chg="new del">
        <pc:chgData name="Gopi Veeramani" userId="6799049e-6c7e-4c84-bab0-97f60d51e4f8" providerId="ADAL" clId="{1193EE8A-2FF9-45E2-BCFA-9028A8DBE0A9}" dt="2022-03-23T03:03:15.346" v="518" actId="47"/>
        <pc:sldMkLst>
          <pc:docMk/>
          <pc:sldMk cId="3233014042" sldId="294"/>
        </pc:sldMkLst>
      </pc:sldChg>
      <pc:sldChg chg="addSp delSp modSp new mod modClrScheme chgLayout">
        <pc:chgData name="Gopi Veeramani" userId="6799049e-6c7e-4c84-bab0-97f60d51e4f8" providerId="ADAL" clId="{1193EE8A-2FF9-45E2-BCFA-9028A8DBE0A9}" dt="2022-03-23T04:28:49.451" v="875" actId="207"/>
        <pc:sldMkLst>
          <pc:docMk/>
          <pc:sldMk cId="3656575630" sldId="294"/>
        </pc:sldMkLst>
        <pc:spChg chg="mod ord">
          <ac:chgData name="Gopi Veeramani" userId="6799049e-6c7e-4c84-bab0-97f60d51e4f8" providerId="ADAL" clId="{1193EE8A-2FF9-45E2-BCFA-9028A8DBE0A9}" dt="2022-03-23T03:05:25.932" v="523" actId="26606"/>
          <ac:spMkLst>
            <pc:docMk/>
            <pc:sldMk cId="3656575630" sldId="294"/>
            <ac:spMk id="2" creationId="{07DC9B7D-3122-4B24-B681-E236C451F324}"/>
          </ac:spMkLst>
        </pc:spChg>
        <pc:spChg chg="add del mod">
          <ac:chgData name="Gopi Veeramani" userId="6799049e-6c7e-4c84-bab0-97f60d51e4f8" providerId="ADAL" clId="{1193EE8A-2FF9-45E2-BCFA-9028A8DBE0A9}" dt="2022-03-23T03:08:08.918" v="533" actId="478"/>
          <ac:spMkLst>
            <pc:docMk/>
            <pc:sldMk cId="3656575630" sldId="294"/>
            <ac:spMk id="5" creationId="{9C154AD0-16A4-4C91-87B0-0D192D2E4B30}"/>
          </ac:spMkLst>
        </pc:spChg>
        <pc:spChg chg="add mod">
          <ac:chgData name="Gopi Veeramani" userId="6799049e-6c7e-4c84-bab0-97f60d51e4f8" providerId="ADAL" clId="{1193EE8A-2FF9-45E2-BCFA-9028A8DBE0A9}" dt="2022-03-23T04:28:49.451" v="875" actId="207"/>
          <ac:spMkLst>
            <pc:docMk/>
            <pc:sldMk cId="3656575630" sldId="294"/>
            <ac:spMk id="9" creationId="{FE4EB2D5-1152-4DFE-90E3-B75B7197B7AA}"/>
          </ac:spMkLst>
        </pc:spChg>
        <pc:spChg chg="add mod">
          <ac:chgData name="Gopi Veeramani" userId="6799049e-6c7e-4c84-bab0-97f60d51e4f8" providerId="ADAL" clId="{1193EE8A-2FF9-45E2-BCFA-9028A8DBE0A9}" dt="2022-03-23T03:34:51.820" v="726" actId="20577"/>
          <ac:spMkLst>
            <pc:docMk/>
            <pc:sldMk cId="3656575630" sldId="294"/>
            <ac:spMk id="10" creationId="{1FDEEE31-FE9A-F052-0847-F56A5D44758F}"/>
          </ac:spMkLst>
        </pc:spChg>
        <pc:spChg chg="add del mod">
          <ac:chgData name="Gopi Veeramani" userId="6799049e-6c7e-4c84-bab0-97f60d51e4f8" providerId="ADAL" clId="{1193EE8A-2FF9-45E2-BCFA-9028A8DBE0A9}" dt="2022-03-23T03:07:25.342" v="528" actId="478"/>
          <ac:spMkLst>
            <pc:docMk/>
            <pc:sldMk cId="3656575630" sldId="294"/>
            <ac:spMk id="12" creationId="{55D0AA65-63A0-F1A9-9F11-13D0A5C4B65E}"/>
          </ac:spMkLst>
        </pc:spChg>
        <pc:graphicFrameChg chg="del">
          <ac:chgData name="Gopi Veeramani" userId="6799049e-6c7e-4c84-bab0-97f60d51e4f8" providerId="ADAL" clId="{1193EE8A-2FF9-45E2-BCFA-9028A8DBE0A9}" dt="2022-03-23T03:07:04.155" v="526" actId="478"/>
          <ac:graphicFrameMkLst>
            <pc:docMk/>
            <pc:sldMk cId="3656575630" sldId="294"/>
            <ac:graphicFrameMk id="6" creationId="{DCF0D71A-1891-4FF7-B7E8-6E96103DA4F8}"/>
          </ac:graphicFrameMkLst>
        </pc:graphicFrameChg>
        <pc:picChg chg="add mod">
          <ac:chgData name="Gopi Veeramani" userId="6799049e-6c7e-4c84-bab0-97f60d51e4f8" providerId="ADAL" clId="{1193EE8A-2FF9-45E2-BCFA-9028A8DBE0A9}" dt="2022-03-23T03:07:29.250" v="529" actId="1076"/>
          <ac:picMkLst>
            <pc:docMk/>
            <pc:sldMk cId="3656575630" sldId="294"/>
            <ac:picMk id="4" creationId="{ABD1F233-29D5-4C8C-8DDB-89E781490A6F}"/>
          </ac:picMkLst>
        </pc:picChg>
      </pc:sldChg>
      <pc:sldChg chg="addSp delSp modSp new mod">
        <pc:chgData name="Gopi Veeramani" userId="6799049e-6c7e-4c84-bab0-97f60d51e4f8" providerId="ADAL" clId="{1193EE8A-2FF9-45E2-BCFA-9028A8DBE0A9}" dt="2022-03-23T04:42:41.362" v="899" actId="20577"/>
        <pc:sldMkLst>
          <pc:docMk/>
          <pc:sldMk cId="1083189527" sldId="295"/>
        </pc:sldMkLst>
        <pc:spChg chg="del">
          <ac:chgData name="Gopi Veeramani" userId="6799049e-6c7e-4c84-bab0-97f60d51e4f8" providerId="ADAL" clId="{1193EE8A-2FF9-45E2-BCFA-9028A8DBE0A9}" dt="2022-03-23T03:13:03.167" v="577" actId="931"/>
          <ac:spMkLst>
            <pc:docMk/>
            <pc:sldMk cId="1083189527" sldId="295"/>
            <ac:spMk id="2" creationId="{A02C3EE0-BE80-47E0-A61B-D6B786A49B3A}"/>
          </ac:spMkLst>
        </pc:spChg>
        <pc:spChg chg="del">
          <ac:chgData name="Gopi Veeramani" userId="6799049e-6c7e-4c84-bab0-97f60d51e4f8" providerId="ADAL" clId="{1193EE8A-2FF9-45E2-BCFA-9028A8DBE0A9}" dt="2022-03-23T03:13:47.920" v="584" actId="931"/>
          <ac:spMkLst>
            <pc:docMk/>
            <pc:sldMk cId="1083189527" sldId="295"/>
            <ac:spMk id="3" creationId="{1B0D1629-7110-4442-9B61-182E5E7A1544}"/>
          </ac:spMkLst>
        </pc:spChg>
        <pc:spChg chg="del">
          <ac:chgData name="Gopi Veeramani" userId="6799049e-6c7e-4c84-bab0-97f60d51e4f8" providerId="ADAL" clId="{1193EE8A-2FF9-45E2-BCFA-9028A8DBE0A9}" dt="2022-03-23T03:13:22.141" v="583" actId="478"/>
          <ac:spMkLst>
            <pc:docMk/>
            <pc:sldMk cId="1083189527" sldId="295"/>
            <ac:spMk id="5" creationId="{DCE96B56-C97C-43D2-9BD7-DCE1668A564E}"/>
          </ac:spMkLst>
        </pc:spChg>
        <pc:spChg chg="add del mod">
          <ac:chgData name="Gopi Veeramani" userId="6799049e-6c7e-4c84-bab0-97f60d51e4f8" providerId="ADAL" clId="{1193EE8A-2FF9-45E2-BCFA-9028A8DBE0A9}" dt="2022-03-23T03:13:15.336" v="581" actId="478"/>
          <ac:spMkLst>
            <pc:docMk/>
            <pc:sldMk cId="1083189527" sldId="295"/>
            <ac:spMk id="8" creationId="{1EFA5AD7-4563-4BFF-8AE0-0940B8B968D9}"/>
          </ac:spMkLst>
        </pc:spChg>
        <pc:spChg chg="add del mod">
          <ac:chgData name="Gopi Veeramani" userId="6799049e-6c7e-4c84-bab0-97f60d51e4f8" providerId="ADAL" clId="{1193EE8A-2FF9-45E2-BCFA-9028A8DBE0A9}" dt="2022-03-23T03:13:19.975" v="582" actId="478"/>
          <ac:spMkLst>
            <pc:docMk/>
            <pc:sldMk cId="1083189527" sldId="295"/>
            <ac:spMk id="10" creationId="{71DE7A7B-D9AE-4C83-BB42-DEB82B28704F}"/>
          </ac:spMkLst>
        </pc:spChg>
        <pc:spChg chg="add del mod">
          <ac:chgData name="Gopi Veeramani" userId="6799049e-6c7e-4c84-bab0-97f60d51e4f8" providerId="ADAL" clId="{1193EE8A-2FF9-45E2-BCFA-9028A8DBE0A9}" dt="2022-03-23T03:14:00.001" v="589" actId="478"/>
          <ac:spMkLst>
            <pc:docMk/>
            <pc:sldMk cId="1083189527" sldId="295"/>
            <ac:spMk id="13" creationId="{AF198108-1C3D-4222-ADE9-78449B5DA685}"/>
          </ac:spMkLst>
        </pc:spChg>
        <pc:spChg chg="add mod">
          <ac:chgData name="Gopi Veeramani" userId="6799049e-6c7e-4c84-bab0-97f60d51e4f8" providerId="ADAL" clId="{1193EE8A-2FF9-45E2-BCFA-9028A8DBE0A9}" dt="2022-03-23T04:42:41.362" v="899" actId="20577"/>
          <ac:spMkLst>
            <pc:docMk/>
            <pc:sldMk cId="1083189527" sldId="295"/>
            <ac:spMk id="14" creationId="{9CFDFD9F-1A78-459A-B653-0F1EB21C7B33}"/>
          </ac:spMkLst>
        </pc:spChg>
        <pc:spChg chg="add mod">
          <ac:chgData name="Gopi Veeramani" userId="6799049e-6c7e-4c84-bab0-97f60d51e4f8" providerId="ADAL" clId="{1193EE8A-2FF9-45E2-BCFA-9028A8DBE0A9}" dt="2022-03-23T04:28:56.325" v="876" actId="207"/>
          <ac:spMkLst>
            <pc:docMk/>
            <pc:sldMk cId="1083189527" sldId="295"/>
            <ac:spMk id="15" creationId="{BA3D431A-DF98-4F19-AA8F-60FEDAFD42E8}"/>
          </ac:spMkLst>
        </pc:spChg>
        <pc:spChg chg="add mod">
          <ac:chgData name="Gopi Veeramani" userId="6799049e-6c7e-4c84-bab0-97f60d51e4f8" providerId="ADAL" clId="{1193EE8A-2FF9-45E2-BCFA-9028A8DBE0A9}" dt="2022-03-23T04:15:10.415" v="869" actId="6549"/>
          <ac:spMkLst>
            <pc:docMk/>
            <pc:sldMk cId="1083189527" sldId="295"/>
            <ac:spMk id="17" creationId="{B5FAF56C-ADBA-4D2C-8CEF-DA77B581CDE4}"/>
          </ac:spMkLst>
        </pc:spChg>
        <pc:spChg chg="add del mod">
          <ac:chgData name="Gopi Veeramani" userId="6799049e-6c7e-4c84-bab0-97f60d51e4f8" providerId="ADAL" clId="{1193EE8A-2FF9-45E2-BCFA-9028A8DBE0A9}" dt="2022-03-23T03:32:56.040" v="693" actId="478"/>
          <ac:spMkLst>
            <pc:docMk/>
            <pc:sldMk cId="1083189527" sldId="295"/>
            <ac:spMk id="18" creationId="{45389F34-389C-4996-BA00-8E3EDD7EE30E}"/>
          </ac:spMkLst>
        </pc:spChg>
        <pc:spChg chg="add del mod">
          <ac:chgData name="Gopi Veeramani" userId="6799049e-6c7e-4c84-bab0-97f60d51e4f8" providerId="ADAL" clId="{1193EE8A-2FF9-45E2-BCFA-9028A8DBE0A9}" dt="2022-03-23T03:19:50.742" v="610" actId="478"/>
          <ac:spMkLst>
            <pc:docMk/>
            <pc:sldMk cId="1083189527" sldId="295"/>
            <ac:spMk id="21" creationId="{A39BFA08-C11C-4FBA-8886-1C22DE93FF32}"/>
          </ac:spMkLst>
        </pc:spChg>
        <pc:picChg chg="add del mod">
          <ac:chgData name="Gopi Veeramani" userId="6799049e-6c7e-4c84-bab0-97f60d51e4f8" providerId="ADAL" clId="{1193EE8A-2FF9-45E2-BCFA-9028A8DBE0A9}" dt="2022-03-23T03:13:15.336" v="581" actId="478"/>
          <ac:picMkLst>
            <pc:docMk/>
            <pc:sldMk cId="1083189527" sldId="295"/>
            <ac:picMk id="7" creationId="{29AB941E-0F89-4501-AD07-3DAB6C34D623}"/>
          </ac:picMkLst>
        </pc:picChg>
        <pc:picChg chg="add mod">
          <ac:chgData name="Gopi Veeramani" userId="6799049e-6c7e-4c84-bab0-97f60d51e4f8" providerId="ADAL" clId="{1193EE8A-2FF9-45E2-BCFA-9028A8DBE0A9}" dt="2022-03-23T03:18:03.712" v="600" actId="1076"/>
          <ac:picMkLst>
            <pc:docMk/>
            <pc:sldMk cId="1083189527" sldId="295"/>
            <ac:picMk id="12" creationId="{1C4CF365-15C5-4B8C-A24B-6DB32697C34E}"/>
          </ac:picMkLst>
        </pc:picChg>
        <pc:picChg chg="add del mod">
          <ac:chgData name="Gopi Veeramani" userId="6799049e-6c7e-4c84-bab0-97f60d51e4f8" providerId="ADAL" clId="{1193EE8A-2FF9-45E2-BCFA-9028A8DBE0A9}" dt="2022-03-23T03:18:32.301" v="603" actId="478"/>
          <ac:picMkLst>
            <pc:docMk/>
            <pc:sldMk cId="1083189527" sldId="295"/>
            <ac:picMk id="16" creationId="{B4C9C7EB-4E8D-414C-ADBC-0B969325EBA7}"/>
          </ac:picMkLst>
        </pc:picChg>
        <pc:picChg chg="add mod">
          <ac:chgData name="Gopi Veeramani" userId="6799049e-6c7e-4c84-bab0-97f60d51e4f8" providerId="ADAL" clId="{1193EE8A-2FF9-45E2-BCFA-9028A8DBE0A9}" dt="2022-03-23T03:20:01.698" v="612" actId="1076"/>
          <ac:picMkLst>
            <pc:docMk/>
            <pc:sldMk cId="1083189527" sldId="295"/>
            <ac:picMk id="20" creationId="{1D2BF0C0-A4C8-4731-8AED-9F63972DC30B}"/>
          </ac:picMkLst>
        </pc:picChg>
      </pc:sldChg>
      <pc:sldChg chg="addSp modSp new mod">
        <pc:chgData name="Gopi Veeramani" userId="6799049e-6c7e-4c84-bab0-97f60d51e4f8" providerId="ADAL" clId="{1193EE8A-2FF9-45E2-BCFA-9028A8DBE0A9}" dt="2022-03-23T03:25:19.001" v="633"/>
        <pc:sldMkLst>
          <pc:docMk/>
          <pc:sldMk cId="3354242440" sldId="296"/>
        </pc:sldMkLst>
        <pc:graphicFrameChg chg="add mod modGraphic">
          <ac:chgData name="Gopi Veeramani" userId="6799049e-6c7e-4c84-bab0-97f60d51e4f8" providerId="ADAL" clId="{1193EE8A-2FF9-45E2-BCFA-9028A8DBE0A9}" dt="2022-03-23T03:25:13.108" v="631" actId="1076"/>
          <ac:graphicFrameMkLst>
            <pc:docMk/>
            <pc:sldMk cId="3354242440" sldId="296"/>
            <ac:graphicFrameMk id="4" creationId="{4AF26F0E-5D56-4AB6-957E-9BB688321F71}"/>
          </ac:graphicFrameMkLst>
        </pc:graphicFrameChg>
        <pc:graphicFrameChg chg="add mod modGraphic">
          <ac:chgData name="Gopi Veeramani" userId="6799049e-6c7e-4c84-bab0-97f60d51e4f8" providerId="ADAL" clId="{1193EE8A-2FF9-45E2-BCFA-9028A8DBE0A9}" dt="2022-03-23T03:25:19.001" v="633"/>
          <ac:graphicFrameMkLst>
            <pc:docMk/>
            <pc:sldMk cId="3354242440" sldId="296"/>
            <ac:graphicFrameMk id="6" creationId="{BF47116A-2D26-4026-9CEF-93DDDC9B3F4E}"/>
          </ac:graphicFrameMkLst>
        </pc:graphicFrameChg>
      </pc:sldChg>
      <pc:sldChg chg="addSp modSp new del mod">
        <pc:chgData name="Gopi Veeramani" userId="6799049e-6c7e-4c84-bab0-97f60d51e4f8" providerId="ADAL" clId="{1193EE8A-2FF9-45E2-BCFA-9028A8DBE0A9}" dt="2022-03-23T03:25:35.054" v="634" actId="47"/>
        <pc:sldMkLst>
          <pc:docMk/>
          <pc:sldMk cId="2637595856" sldId="297"/>
        </pc:sldMkLst>
        <pc:graphicFrameChg chg="add modGraphic">
          <ac:chgData name="Gopi Veeramani" userId="6799049e-6c7e-4c84-bab0-97f60d51e4f8" providerId="ADAL" clId="{1193EE8A-2FF9-45E2-BCFA-9028A8DBE0A9}" dt="2022-03-23T03:23:56.312" v="621" actId="27022"/>
          <ac:graphicFrameMkLst>
            <pc:docMk/>
            <pc:sldMk cId="2637595856" sldId="297"/>
            <ac:graphicFrameMk id="4" creationId="{C366716A-0D73-4DC9-AF9A-06934E1CE6D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2005-D993-4244-833A-D75FCEC9CBB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0E5-0322-4F06-BBE7-F1EF7AE1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026FF-C702-4D93-8EE2-59D0C71AA4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1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026FF-C702-4D93-8EE2-59D0C71AA4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82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9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7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579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7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4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79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742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7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7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6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370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15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08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4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73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860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31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043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682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47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5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07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3101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7301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584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78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222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23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91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1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1985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3442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29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35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00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3154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205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075591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4960866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4815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76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169430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1976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337610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29611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2041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8693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0236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7373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9553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58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160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13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009045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106149" y="6272213"/>
            <a:ext cx="1085851" cy="585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875EC2-73DC-4ADE-800B-1FB9E0C0DC01}"/>
              </a:ext>
            </a:extLst>
          </p:cNvPr>
          <p:cNvGrpSpPr/>
          <p:nvPr/>
        </p:nvGrpSpPr>
        <p:grpSpPr>
          <a:xfrm>
            <a:off x="1" y="2"/>
            <a:ext cx="12293599" cy="6961943"/>
            <a:chOff x="0" y="0"/>
            <a:chExt cx="12293598" cy="6961943"/>
          </a:xfrm>
          <a:solidFill>
            <a:schemeClr val="tx2"/>
          </a:solidFill>
        </p:grpSpPr>
        <p:sp>
          <p:nvSpPr>
            <p:cNvPr id="10" name="Rectangle 9"/>
            <p:cNvSpPr/>
            <p:nvPr/>
          </p:nvSpPr>
          <p:spPr>
            <a:xfrm>
              <a:off x="0" y="0"/>
              <a:ext cx="85471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353498" y="5021881"/>
              <a:ext cx="1940100" cy="1940062"/>
              <a:chOff x="9313687" y="3627192"/>
              <a:chExt cx="1940100" cy="1940062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10188575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617200" y="4492625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617200" y="4064000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626726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193338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759950" y="4925943"/>
                <a:ext cx="184150" cy="184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Pie 17"/>
              <p:cNvSpPr/>
              <p:nvPr/>
            </p:nvSpPr>
            <p:spPr>
              <a:xfrm rot="5400000">
                <a:off x="9750425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5400000">
                <a:off x="10174113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ie 19"/>
              <p:cNvSpPr/>
              <p:nvPr/>
            </p:nvSpPr>
            <p:spPr>
              <a:xfrm rot="5400000">
                <a:off x="10607676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20"/>
              <p:cNvSpPr/>
              <p:nvPr/>
            </p:nvSpPr>
            <p:spPr>
              <a:xfrm rot="5400000">
                <a:off x="11060113" y="5373580"/>
                <a:ext cx="193674" cy="193674"/>
              </a:xfrm>
              <a:prstGeom prst="pie">
                <a:avLst>
                  <a:gd name="adj1" fmla="val 5400000"/>
                  <a:gd name="adj2" fmla="val 1075087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Pie 21"/>
              <p:cNvSpPr/>
              <p:nvPr/>
            </p:nvSpPr>
            <p:spPr>
              <a:xfrm rot="5400000">
                <a:off x="9313687" y="5373580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22"/>
              <p:cNvSpPr/>
              <p:nvPr/>
            </p:nvSpPr>
            <p:spPr>
              <a:xfrm>
                <a:off x="11060113" y="4484443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ie 23"/>
              <p:cNvSpPr/>
              <p:nvPr/>
            </p:nvSpPr>
            <p:spPr>
              <a:xfrm>
                <a:off x="11060113" y="4060755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24"/>
              <p:cNvSpPr/>
              <p:nvPr/>
            </p:nvSpPr>
            <p:spPr>
              <a:xfrm>
                <a:off x="11060113" y="3627192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>
                <a:off x="11060113" y="4921181"/>
                <a:ext cx="193674" cy="19367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733925"/>
            <a:ext cx="7897815" cy="147178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6200000">
            <a:off x="-506426" y="5418152"/>
            <a:ext cx="1115449" cy="10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1352542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sic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Picture 4" descr="Picture 4"/>
          <p:cNvPicPr>
            <a:picLocks noChangeAspect="1"/>
          </p:cNvPicPr>
          <p:nvPr/>
        </p:nvPicPr>
        <p:blipFill>
          <a:blip r:embed="rId2" cstate="screen">
            <a:alphaModFix amt="2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25399" y="-1"/>
            <a:ext cx="122174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Rectangle 5"/>
          <p:cNvSpPr/>
          <p:nvPr/>
        </p:nvSpPr>
        <p:spPr>
          <a:xfrm>
            <a:off x="-25400" y="-1"/>
            <a:ext cx="12217400" cy="6858001"/>
          </a:xfrm>
          <a:prstGeom prst="rect">
            <a:avLst/>
          </a:prstGeom>
          <a:gradFill>
            <a:gsLst>
              <a:gs pos="42000">
                <a:srgbClr val="FFFFFF">
                  <a:alpha val="98000"/>
                </a:srgbClr>
              </a:gs>
              <a:gs pos="84000">
                <a:srgbClr val="FFFFFF">
                  <a:alpha val="43000"/>
                </a:srgbClr>
              </a:gs>
            </a:gsLst>
            <a:lin ang="263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493" name="Title Text"/>
          <p:cNvSpPr txBox="1">
            <a:spLocks noGrp="1"/>
          </p:cNvSpPr>
          <p:nvPr>
            <p:ph type="title"/>
          </p:nvPr>
        </p:nvSpPr>
        <p:spPr>
          <a:xfrm>
            <a:off x="946786" y="429274"/>
            <a:ext cx="10311767" cy="974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Body Level One…"/>
          <p:cNvSpPr txBox="1">
            <a:spLocks noGrp="1"/>
          </p:cNvSpPr>
          <p:nvPr>
            <p:ph type="body" idx="1"/>
          </p:nvPr>
        </p:nvSpPr>
        <p:spPr>
          <a:xfrm>
            <a:off x="946786" y="1825625"/>
            <a:ext cx="10311767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633" y="6388610"/>
            <a:ext cx="296233" cy="292388"/>
          </a:xfrm>
          <a:prstGeom prst="rect">
            <a:avLst/>
          </a:prstGeom>
        </p:spPr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509" name="Group 6"/>
          <p:cNvGrpSpPr/>
          <p:nvPr/>
        </p:nvGrpSpPr>
        <p:grpSpPr>
          <a:xfrm>
            <a:off x="11311011" y="6527385"/>
            <a:ext cx="740367" cy="179272"/>
            <a:chOff x="0" y="0"/>
            <a:chExt cx="740366" cy="179271"/>
          </a:xfrm>
        </p:grpSpPr>
        <p:sp>
          <p:nvSpPr>
            <p:cNvPr id="496" name="Freeform 5"/>
            <p:cNvSpPr/>
            <p:nvPr/>
          </p:nvSpPr>
          <p:spPr>
            <a:xfrm>
              <a:off x="-1" y="37251"/>
              <a:ext cx="142021" cy="142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5311" y="0"/>
                  </a:lnTo>
                  <a:lnTo>
                    <a:pt x="5311" y="16289"/>
                  </a:lnTo>
                  <a:lnTo>
                    <a:pt x="21600" y="16289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7" name="Freeform 6"/>
            <p:cNvSpPr/>
            <p:nvPr/>
          </p:nvSpPr>
          <p:spPr>
            <a:xfrm>
              <a:off x="34922" y="4656"/>
              <a:ext cx="142021" cy="13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4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6289" y="21600"/>
                  </a:lnTo>
                  <a:lnTo>
                    <a:pt x="16289" y="5040"/>
                  </a:lnTo>
                  <a:lnTo>
                    <a:pt x="0" y="504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8" name="Freeform 7"/>
            <p:cNvSpPr/>
            <p:nvPr/>
          </p:nvSpPr>
          <p:spPr>
            <a:xfrm>
              <a:off x="216522" y="4656"/>
              <a:ext cx="81487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7897" y="0"/>
                  </a:lnTo>
                  <a:lnTo>
                    <a:pt x="11109" y="10800"/>
                  </a:lnTo>
                  <a:lnTo>
                    <a:pt x="432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320" y="21600"/>
                  </a:lnTo>
                  <a:lnTo>
                    <a:pt x="4320" y="7425"/>
                  </a:lnTo>
                  <a:lnTo>
                    <a:pt x="9874" y="16200"/>
                  </a:lnTo>
                  <a:lnTo>
                    <a:pt x="12343" y="16200"/>
                  </a:lnTo>
                  <a:lnTo>
                    <a:pt x="17897" y="7425"/>
                  </a:lnTo>
                  <a:lnTo>
                    <a:pt x="178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499" name="Freeform 8"/>
            <p:cNvSpPr/>
            <p:nvPr/>
          </p:nvSpPr>
          <p:spPr>
            <a:xfrm>
              <a:off x="337588" y="4656"/>
              <a:ext cx="13970" cy="7450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0" name="Freeform 9"/>
            <p:cNvSpPr/>
            <p:nvPr/>
          </p:nvSpPr>
          <p:spPr>
            <a:xfrm>
              <a:off x="391136" y="4656"/>
              <a:ext cx="72175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14850"/>
                  </a:lnTo>
                  <a:lnTo>
                    <a:pt x="17419" y="14850"/>
                  </a:lnTo>
                  <a:lnTo>
                    <a:pt x="17419" y="17550"/>
                  </a:lnTo>
                  <a:lnTo>
                    <a:pt x="4181" y="17550"/>
                  </a:lnTo>
                  <a:lnTo>
                    <a:pt x="4181" y="4050"/>
                  </a:lnTo>
                  <a:lnTo>
                    <a:pt x="17419" y="4050"/>
                  </a:lnTo>
                  <a:lnTo>
                    <a:pt x="17419" y="6075"/>
                  </a:lnTo>
                  <a:lnTo>
                    <a:pt x="21600" y="675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0925"/>
                  </a:lnTo>
                  <a:lnTo>
                    <a:pt x="2090" y="21600"/>
                  </a:lnTo>
                  <a:lnTo>
                    <a:pt x="19510" y="21600"/>
                  </a:lnTo>
                  <a:lnTo>
                    <a:pt x="21600" y="20925"/>
                  </a:lnTo>
                  <a:lnTo>
                    <a:pt x="21600" y="19575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1" name="Freeform 10"/>
            <p:cNvSpPr/>
            <p:nvPr/>
          </p:nvSpPr>
          <p:spPr>
            <a:xfrm>
              <a:off x="502890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4850" y="12825"/>
                  </a:lnTo>
                  <a:lnTo>
                    <a:pt x="19575" y="12825"/>
                  </a:lnTo>
                  <a:lnTo>
                    <a:pt x="20925" y="12150"/>
                  </a:lnTo>
                  <a:lnTo>
                    <a:pt x="21600" y="10800"/>
                  </a:lnTo>
                  <a:lnTo>
                    <a:pt x="21600" y="2025"/>
                  </a:lnTo>
                  <a:lnTo>
                    <a:pt x="2092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050" y="21600"/>
                  </a:lnTo>
                  <a:lnTo>
                    <a:pt x="4050" y="12825"/>
                  </a:lnTo>
                  <a:lnTo>
                    <a:pt x="9450" y="12825"/>
                  </a:lnTo>
                  <a:lnTo>
                    <a:pt x="16200" y="21600"/>
                  </a:lnTo>
                  <a:lnTo>
                    <a:pt x="21600" y="21600"/>
                  </a:lnTo>
                  <a:close/>
                  <a:moveTo>
                    <a:pt x="4050" y="4050"/>
                  </a:moveTo>
                  <a:lnTo>
                    <a:pt x="16875" y="4050"/>
                  </a:lnTo>
                  <a:lnTo>
                    <a:pt x="16875" y="8775"/>
                  </a:lnTo>
                  <a:lnTo>
                    <a:pt x="4050" y="8775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2" name="Freeform 11"/>
            <p:cNvSpPr/>
            <p:nvPr/>
          </p:nvSpPr>
          <p:spPr>
            <a:xfrm>
              <a:off x="614643" y="4656"/>
              <a:ext cx="74503" cy="7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75"/>
                  </a:moveTo>
                  <a:lnTo>
                    <a:pt x="21600" y="2025"/>
                  </a:lnTo>
                  <a:lnTo>
                    <a:pt x="20925" y="0"/>
                  </a:lnTo>
                  <a:lnTo>
                    <a:pt x="675" y="0"/>
                  </a:lnTo>
                  <a:lnTo>
                    <a:pt x="0" y="2025"/>
                  </a:lnTo>
                  <a:lnTo>
                    <a:pt x="0" y="19575"/>
                  </a:lnTo>
                  <a:lnTo>
                    <a:pt x="675" y="2092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25"/>
                  </a:lnTo>
                  <a:lnTo>
                    <a:pt x="21600" y="19575"/>
                  </a:lnTo>
                  <a:close/>
                  <a:moveTo>
                    <a:pt x="4050" y="4050"/>
                  </a:moveTo>
                  <a:lnTo>
                    <a:pt x="17550" y="4050"/>
                  </a:lnTo>
                  <a:lnTo>
                    <a:pt x="17550" y="17550"/>
                  </a:lnTo>
                  <a:lnTo>
                    <a:pt x="4050" y="17550"/>
                  </a:lnTo>
                  <a:lnTo>
                    <a:pt x="4050" y="4050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3" name="Freeform 12"/>
            <p:cNvSpPr/>
            <p:nvPr/>
          </p:nvSpPr>
          <p:spPr>
            <a:xfrm>
              <a:off x="216522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82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725" y="21600"/>
                  </a:lnTo>
                  <a:lnTo>
                    <a:pt x="4725" y="13091"/>
                  </a:lnTo>
                  <a:lnTo>
                    <a:pt x="17550" y="13091"/>
                  </a:lnTo>
                  <a:lnTo>
                    <a:pt x="17550" y="8509"/>
                  </a:lnTo>
                  <a:lnTo>
                    <a:pt x="4725" y="8509"/>
                  </a:lnTo>
                  <a:lnTo>
                    <a:pt x="4725" y="4582"/>
                  </a:lnTo>
                  <a:lnTo>
                    <a:pt x="2160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4" name="Freeform 13"/>
            <p:cNvSpPr/>
            <p:nvPr/>
          </p:nvSpPr>
          <p:spPr>
            <a:xfrm>
              <a:off x="311978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  <a:moveTo>
                    <a:pt x="4050" y="4582"/>
                  </a:moveTo>
                  <a:lnTo>
                    <a:pt x="17550" y="4582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4582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5" name="Freeform 14"/>
            <p:cNvSpPr/>
            <p:nvPr/>
          </p:nvSpPr>
          <p:spPr>
            <a:xfrm>
              <a:off x="412090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4400"/>
                  </a:lnTo>
                  <a:lnTo>
                    <a:pt x="17550" y="15055"/>
                  </a:lnTo>
                  <a:lnTo>
                    <a:pt x="17550" y="17018"/>
                  </a:lnTo>
                  <a:lnTo>
                    <a:pt x="4725" y="17018"/>
                  </a:lnTo>
                  <a:lnTo>
                    <a:pt x="4725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700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700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6" name="Freeform 15"/>
            <p:cNvSpPr/>
            <p:nvPr/>
          </p:nvSpPr>
          <p:spPr>
            <a:xfrm>
              <a:off x="514531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0"/>
                  </a:lnTo>
                  <a:lnTo>
                    <a:pt x="16875" y="0"/>
                  </a:lnTo>
                  <a:lnTo>
                    <a:pt x="16875" y="17018"/>
                  </a:lnTo>
                  <a:lnTo>
                    <a:pt x="4050" y="17018"/>
                  </a:lnTo>
                  <a:lnTo>
                    <a:pt x="4050" y="0"/>
                  </a:lnTo>
                  <a:lnTo>
                    <a:pt x="0" y="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8900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7" name="Freeform 16"/>
            <p:cNvSpPr/>
            <p:nvPr/>
          </p:nvSpPr>
          <p:spPr>
            <a:xfrm>
              <a:off x="614643" y="102440"/>
              <a:ext cx="74503" cy="76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636"/>
                  </a:moveTo>
                  <a:lnTo>
                    <a:pt x="21600" y="11127"/>
                  </a:lnTo>
                  <a:lnTo>
                    <a:pt x="20925" y="9164"/>
                  </a:lnTo>
                  <a:lnTo>
                    <a:pt x="19575" y="8509"/>
                  </a:lnTo>
                  <a:lnTo>
                    <a:pt x="4050" y="8509"/>
                  </a:lnTo>
                  <a:lnTo>
                    <a:pt x="4050" y="4582"/>
                  </a:lnTo>
                  <a:lnTo>
                    <a:pt x="17550" y="4582"/>
                  </a:lnTo>
                  <a:lnTo>
                    <a:pt x="17550" y="6545"/>
                  </a:lnTo>
                  <a:lnTo>
                    <a:pt x="21600" y="7200"/>
                  </a:lnTo>
                  <a:lnTo>
                    <a:pt x="21600" y="2618"/>
                  </a:lnTo>
                  <a:lnTo>
                    <a:pt x="20925" y="655"/>
                  </a:lnTo>
                  <a:lnTo>
                    <a:pt x="19575" y="0"/>
                  </a:lnTo>
                  <a:lnTo>
                    <a:pt x="2025" y="0"/>
                  </a:lnTo>
                  <a:lnTo>
                    <a:pt x="675" y="655"/>
                  </a:lnTo>
                  <a:lnTo>
                    <a:pt x="0" y="2618"/>
                  </a:lnTo>
                  <a:lnTo>
                    <a:pt x="0" y="10473"/>
                  </a:lnTo>
                  <a:lnTo>
                    <a:pt x="675" y="12436"/>
                  </a:lnTo>
                  <a:lnTo>
                    <a:pt x="2025" y="13091"/>
                  </a:lnTo>
                  <a:lnTo>
                    <a:pt x="17550" y="13091"/>
                  </a:lnTo>
                  <a:lnTo>
                    <a:pt x="17550" y="17018"/>
                  </a:lnTo>
                  <a:lnTo>
                    <a:pt x="4050" y="17018"/>
                  </a:lnTo>
                  <a:lnTo>
                    <a:pt x="4050" y="15055"/>
                  </a:lnTo>
                  <a:lnTo>
                    <a:pt x="0" y="14400"/>
                  </a:lnTo>
                  <a:lnTo>
                    <a:pt x="0" y="19636"/>
                  </a:lnTo>
                  <a:lnTo>
                    <a:pt x="675" y="20945"/>
                  </a:lnTo>
                  <a:lnTo>
                    <a:pt x="2025" y="21600"/>
                  </a:lnTo>
                  <a:lnTo>
                    <a:pt x="19575" y="21600"/>
                  </a:lnTo>
                  <a:lnTo>
                    <a:pt x="20925" y="20945"/>
                  </a:lnTo>
                  <a:lnTo>
                    <a:pt x="21600" y="19636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  <p:sp>
          <p:nvSpPr>
            <p:cNvPr id="508" name="Freeform 17"/>
            <p:cNvSpPr/>
            <p:nvPr/>
          </p:nvSpPr>
          <p:spPr>
            <a:xfrm>
              <a:off x="707771" y="-1"/>
              <a:ext cx="32596" cy="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6171" y="20057"/>
                  </a:lnTo>
                  <a:lnTo>
                    <a:pt x="3086" y="18514"/>
                  </a:lnTo>
                  <a:lnTo>
                    <a:pt x="0" y="13886"/>
                  </a:lnTo>
                  <a:lnTo>
                    <a:pt x="0" y="6171"/>
                  </a:lnTo>
                  <a:lnTo>
                    <a:pt x="6171" y="0"/>
                  </a:lnTo>
                  <a:lnTo>
                    <a:pt x="13886" y="0"/>
                  </a:lnTo>
                  <a:lnTo>
                    <a:pt x="18514" y="3086"/>
                  </a:lnTo>
                  <a:lnTo>
                    <a:pt x="20057" y="6171"/>
                  </a:lnTo>
                  <a:lnTo>
                    <a:pt x="21600" y="10800"/>
                  </a:lnTo>
                  <a:lnTo>
                    <a:pt x="20057" y="13886"/>
                  </a:lnTo>
                  <a:lnTo>
                    <a:pt x="18514" y="18514"/>
                  </a:lnTo>
                  <a:lnTo>
                    <a:pt x="13886" y="20057"/>
                  </a:lnTo>
                  <a:lnTo>
                    <a:pt x="10800" y="21600"/>
                  </a:lnTo>
                  <a:close/>
                  <a:moveTo>
                    <a:pt x="10800" y="0"/>
                  </a:moveTo>
                  <a:lnTo>
                    <a:pt x="6171" y="1543"/>
                  </a:lnTo>
                  <a:lnTo>
                    <a:pt x="3086" y="3086"/>
                  </a:lnTo>
                  <a:lnTo>
                    <a:pt x="1543" y="6171"/>
                  </a:lnTo>
                  <a:lnTo>
                    <a:pt x="0" y="10800"/>
                  </a:lnTo>
                  <a:lnTo>
                    <a:pt x="3086" y="16971"/>
                  </a:lnTo>
                  <a:lnTo>
                    <a:pt x="6171" y="18514"/>
                  </a:lnTo>
                  <a:lnTo>
                    <a:pt x="10800" y="20057"/>
                  </a:lnTo>
                  <a:lnTo>
                    <a:pt x="16971" y="16971"/>
                  </a:lnTo>
                  <a:lnTo>
                    <a:pt x="20057" y="10800"/>
                  </a:lnTo>
                  <a:lnTo>
                    <a:pt x="18514" y="6171"/>
                  </a:lnTo>
                  <a:lnTo>
                    <a:pt x="16971" y="3086"/>
                  </a:lnTo>
                  <a:lnTo>
                    <a:pt x="10800" y="0"/>
                  </a:lnTo>
                  <a:close/>
                  <a:moveTo>
                    <a:pt x="12343" y="16971"/>
                  </a:moveTo>
                  <a:lnTo>
                    <a:pt x="10800" y="10800"/>
                  </a:lnTo>
                  <a:lnTo>
                    <a:pt x="7714" y="10800"/>
                  </a:lnTo>
                  <a:lnTo>
                    <a:pt x="7714" y="16971"/>
                  </a:lnTo>
                  <a:lnTo>
                    <a:pt x="6171" y="16971"/>
                  </a:lnTo>
                  <a:lnTo>
                    <a:pt x="6171" y="3086"/>
                  </a:lnTo>
                  <a:lnTo>
                    <a:pt x="10800" y="3086"/>
                  </a:lnTo>
                  <a:lnTo>
                    <a:pt x="13886" y="4629"/>
                  </a:lnTo>
                  <a:lnTo>
                    <a:pt x="13886" y="9257"/>
                  </a:lnTo>
                  <a:lnTo>
                    <a:pt x="12343" y="10800"/>
                  </a:lnTo>
                  <a:lnTo>
                    <a:pt x="13886" y="16971"/>
                  </a:lnTo>
                  <a:lnTo>
                    <a:pt x="12343" y="16971"/>
                  </a:lnTo>
                  <a:close/>
                  <a:moveTo>
                    <a:pt x="7714" y="9257"/>
                  </a:moveTo>
                  <a:lnTo>
                    <a:pt x="12343" y="9257"/>
                  </a:lnTo>
                  <a:lnTo>
                    <a:pt x="12343" y="6171"/>
                  </a:lnTo>
                  <a:lnTo>
                    <a:pt x="9257" y="4629"/>
                  </a:lnTo>
                  <a:lnTo>
                    <a:pt x="7714" y="4629"/>
                  </a:lnTo>
                  <a:lnTo>
                    <a:pt x="7714" y="9257"/>
                  </a:ln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800"/>
            </a:p>
          </p:txBody>
        </p:sp>
      </p:grpSp>
      <p:sp>
        <p:nvSpPr>
          <p:cNvPr id="510" name="Rectangle 21"/>
          <p:cNvSpPr/>
          <p:nvPr/>
        </p:nvSpPr>
        <p:spPr>
          <a:xfrm>
            <a:off x="1048005" y="1"/>
            <a:ext cx="1799696" cy="15184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05564144"/>
      </p:ext>
    </p:extLst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BB09-F32D-49D8-ADCA-6A174285C2D0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05BD-3CDC-45DE-907B-BA288C56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0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ts" TargetMode="External"/><Relationship Id="rId2" Type="http://schemas.openxmlformats.org/officeDocument/2006/relationships/hyperlink" Target="https://www.typescriptlang.org/docs/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digitalocean.com/community/tutorials/typescript-running-typescript-ts-node" TargetMode="External"/><Relationship Id="rId4" Type="http://schemas.openxmlformats.org/officeDocument/2006/relationships/hyperlink" Target="https://www.npmjs.com/package/ts-nod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9226" y="3233757"/>
            <a:ext cx="11272774" cy="1964978"/>
          </a:xfrm>
        </p:spPr>
        <p:txBody>
          <a:bodyPr>
            <a:normAutofit/>
          </a:bodyPr>
          <a:lstStyle/>
          <a:p>
            <a:r>
              <a:rPr lang="en-US" sz="3600" dirty="0"/>
              <a:t>TypeScript Workshop</a:t>
            </a:r>
            <a:br>
              <a:rPr lang="en-US" sz="3600" b="0" dirty="0"/>
            </a:br>
            <a:endParaRPr lang="en-US" sz="3600" b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3F7B3E0-21A1-4AB7-BBA9-1CBC5FBEFB3D}"/>
              </a:ext>
            </a:extLst>
          </p:cNvPr>
          <p:cNvSpPr txBox="1">
            <a:spLocks/>
          </p:cNvSpPr>
          <p:nvPr/>
        </p:nvSpPr>
        <p:spPr>
          <a:xfrm>
            <a:off x="919226" y="2446511"/>
            <a:ext cx="9028552" cy="1964978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fontScale="97500"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59708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2087077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Abstract class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8522" y="1725054"/>
            <a:ext cx="5153008" cy="330414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Abstract classes are base classes from which other classes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may be derived. We cannot create an instance of an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abstract class.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An abstract class typically includes one or more abstract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methods or property declarations.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Methods that are marked as abstract do not contain an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implementation and must be implemented in derived classes.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Unlike an interface, an abstract class may contain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implementation details for its members.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93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11274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19806" y="1980862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1487D-4001-D2F8-184E-BCD19A4D426C}"/>
              </a:ext>
            </a:extLst>
          </p:cNvPr>
          <p:cNvSpPr txBox="1"/>
          <p:nvPr/>
        </p:nvSpPr>
        <p:spPr>
          <a:xfrm>
            <a:off x="7753343" y="1725055"/>
            <a:ext cx="3791379" cy="43530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abstract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Base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abstract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getName():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printName()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"Bill, 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+ </a:t>
            </a:r>
            <a:r>
              <a:rPr lang="en-GB" sz="1400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var(--code-font)"/>
              </a:rPr>
              <a:t>.getName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const b = new Base(); </a:t>
            </a:r>
            <a:r>
              <a:rPr lang="en-US" sz="1400" b="0" i="0" dirty="0">
                <a:solidFill>
                  <a:srgbClr val="616161"/>
                </a:solidFill>
                <a:effectLst/>
                <a:latin typeface="Cascadia Mono-SemiLight"/>
              </a:rPr>
              <a:t>Cannot create an instance of an abstract class.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Derived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Base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getName()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</a:t>
            </a: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d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Derived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d.printName();</a:t>
            </a:r>
          </a:p>
        </p:txBody>
      </p:sp>
    </p:spTree>
    <p:extLst>
      <p:ext uri="{BB962C8B-B14F-4D97-AF65-F5344CB8AC3E}">
        <p14:creationId xmlns:p14="http://schemas.microsoft.com/office/powerpoint/2010/main" val="2518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1943643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Inheritance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600783"/>
            <a:ext cx="5153008" cy="335670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A class which acquires the properties and behaviors from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another class is called inheritance.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The class whose members are inherited is called the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 base class(or super class), and the class that inherits those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members is called the derived/child/subclass.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 Inheritance allows you to reuse the functionality of an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</a:rPr>
              <a:t>       existing class without rewriting it.</a:t>
            </a: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 To inherit a class, you use the extends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11274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19806" y="1980862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75D23-C827-DFD8-EF74-AACF9495E00F}"/>
              </a:ext>
            </a:extLst>
          </p:cNvPr>
          <p:cNvSpPr txBox="1"/>
          <p:nvPr/>
        </p:nvSpPr>
        <p:spPr>
          <a:xfrm>
            <a:off x="7719805" y="1602261"/>
            <a:ext cx="3791379" cy="49448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Base class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Deriving Student class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Student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rollNumber!: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rollNumber: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super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(name);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.rollNumber = rollNumber;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display():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"Name: 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+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"Roll number 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+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.rollNumber);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Create Object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obj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Student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"Kishan"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97979800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obj.display();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312816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2840115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Overloading Methods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5153008" cy="315530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M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ethod overloading is the process in which one method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</a:rPr>
              <a:t>      could be used multiple times with same name and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</a:rPr>
              <a:t>      different parameter types or return types.</a:t>
            </a:r>
            <a:r>
              <a:rPr lang="en-US" sz="1600" dirty="0">
                <a:solidFill>
                  <a:srgbClr val="212529"/>
                </a:solidFill>
              </a:rPr>
              <a:t>      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number of parameters is same, then their type must be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Method Overloading provides code reusability, which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saves time and efforts.</a:t>
            </a: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11274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1980862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19806" y="1980862"/>
            <a:ext cx="4373582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add(a: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b: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add(a: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b: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add(a: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|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b: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|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|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${a}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${b}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console.log(add(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'Hello '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'Steve'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));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returns "Hello Steve"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console.log(add(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10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20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));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returns 30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348383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2607031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Overriding Methods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5153008" cy="315530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Method Overriding is the process in which a method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belonging to the base (or parent) class is overridden by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the same method (same method and signature) of the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derived (child) class.</a:t>
            </a:r>
            <a:r>
              <a:rPr lang="en-US" sz="1600" dirty="0">
                <a:solidFill>
                  <a:srgbClr val="212529"/>
                </a:solidFill>
              </a:rPr>
              <a:t>       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 A child (derived) class method may or may not use the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logic defined in the base class method. 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 we can super keyword to invoke a particular methods or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properties of the base class into child class.</a:t>
            </a: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11274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19806" y="1980862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33C33-C0CA-3AB1-5762-FC40A502F384}"/>
              </a:ext>
            </a:extLst>
          </p:cNvPr>
          <p:cNvSpPr txBox="1"/>
          <p:nvPr/>
        </p:nvSpPr>
        <p:spPr>
          <a:xfrm>
            <a:off x="7719805" y="1602261"/>
            <a:ext cx="3791379" cy="49448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19B2A-42BA-2E4A-23AB-3925106C6CBB}"/>
              </a:ext>
            </a:extLst>
          </p:cNvPr>
          <p:cNvSpPr txBox="1"/>
          <p:nvPr/>
        </p:nvSpPr>
        <p:spPr>
          <a:xfrm>
            <a:off x="7753343" y="1689803"/>
            <a:ext cx="3791379" cy="42337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Base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greet()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"Hello, world!"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Derived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Base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greet(name?: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if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(name ===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undefined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super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.greet();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}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else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`Hello,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${name.toUpperCase()}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d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Derived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d.greet();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d.greet(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"reader"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26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1" y="721183"/>
            <a:ext cx="499633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u="sng" dirty="0">
                <a:latin typeface="+mj-lt"/>
              </a:rPr>
              <a:t>Hands</a:t>
            </a:r>
            <a:r>
              <a:rPr lang="en-US" sz="2400" u="sng" dirty="0"/>
              <a:t> on – Exercise-2 – 15 minutes: 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6"/>
            <a:ext cx="7269517" cy="2336921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    </a:t>
            </a:r>
          </a:p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06371-63F6-EF6E-881F-1A93B60A8E8F}"/>
              </a:ext>
            </a:extLst>
          </p:cNvPr>
          <p:cNvSpPr txBox="1"/>
          <p:nvPr/>
        </p:nvSpPr>
        <p:spPr>
          <a:xfrm>
            <a:off x="942991" y="1730876"/>
            <a:ext cx="9536750" cy="378241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600" dirty="0">
                <a:solidFill>
                  <a:srgbClr val="242424"/>
                </a:solidFill>
              </a:rPr>
              <a:t>1. Write a Person class and declare the following variable and method with type annotation.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	- firstName, LastName, age and initialize them through constructor</a:t>
            </a:r>
          </a:p>
          <a:p>
            <a:r>
              <a:rPr lang="en-US" sz="1600" dirty="0">
                <a:solidFill>
                  <a:srgbClr val="242424"/>
                </a:solidFill>
              </a:rPr>
              <a:t>	- getFullName method - return "firstName"+ " " + "LastName"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r>
              <a:rPr lang="en-US" sz="1600" dirty="0">
                <a:solidFill>
                  <a:srgbClr val="242424"/>
                </a:solidFill>
              </a:rPr>
              <a:t>2. Writer Student class that extends Person</a:t>
            </a:r>
          </a:p>
          <a:p>
            <a:r>
              <a:rPr lang="en-US" sz="1600" dirty="0">
                <a:solidFill>
                  <a:srgbClr val="242424"/>
                </a:solidFill>
              </a:rPr>
              <a:t>3. declare variable rollNumber, then have a constructor with firstName, LastName, age and rollNumber</a:t>
            </a:r>
          </a:p>
          <a:p>
            <a:r>
              <a:rPr lang="en-US" sz="1600" dirty="0">
                <a:solidFill>
                  <a:srgbClr val="242424"/>
                </a:solidFill>
              </a:rPr>
              <a:t>4. Use "super" to initialize the base class with firstName, LastName, age and assign rollNumber.</a:t>
            </a:r>
          </a:p>
          <a:p>
            <a:r>
              <a:rPr lang="en-US" sz="1600" dirty="0">
                <a:solidFill>
                  <a:srgbClr val="242424"/>
                </a:solidFill>
              </a:rPr>
              <a:t>5. have showStudentDetails method - console.log(getFullName()+ " : " + age + " : " + rollNumber)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r>
              <a:rPr lang="en-US" sz="1600" dirty="0">
                <a:solidFill>
                  <a:srgbClr val="242424"/>
                </a:solidFill>
              </a:rPr>
              <a:t>6. Write employee class that extends Person</a:t>
            </a:r>
          </a:p>
          <a:p>
            <a:r>
              <a:rPr lang="en-US" sz="1600" dirty="0">
                <a:solidFill>
                  <a:srgbClr val="242424"/>
                </a:solidFill>
              </a:rPr>
              <a:t>7. declare variable empId, then have a constructor with firstName, LastName, age and empId</a:t>
            </a:r>
          </a:p>
          <a:p>
            <a:r>
              <a:rPr lang="en-US" sz="1600" dirty="0">
                <a:solidFill>
                  <a:srgbClr val="242424"/>
                </a:solidFill>
              </a:rPr>
              <a:t>8. Use "super" to initialize the base class with firstName, LastName, age and assign empId</a:t>
            </a:r>
          </a:p>
          <a:p>
            <a:r>
              <a:rPr lang="en-US" sz="1600" dirty="0">
                <a:solidFill>
                  <a:srgbClr val="242424"/>
                </a:solidFill>
              </a:rPr>
              <a:t>9. have showEmployeeDetails method - console.log(getFullName()+ " : " + age + " : " + rollNumber)</a:t>
            </a:r>
          </a:p>
          <a:p>
            <a:r>
              <a:rPr lang="en-US" sz="1600" dirty="0">
                <a:solidFill>
                  <a:srgbClr val="242424"/>
                </a:solidFill>
              </a:rPr>
              <a:t>10.Create object for Student class and employee class.</a:t>
            </a:r>
          </a:p>
          <a:p>
            <a:r>
              <a:rPr lang="en-US" sz="1600" dirty="0">
                <a:solidFill>
                  <a:srgbClr val="242424"/>
                </a:solidFill>
              </a:rPr>
              <a:t>11.Call showStudentDetails and showStudentDetails methods.</a:t>
            </a:r>
          </a:p>
          <a:p>
            <a:endParaRPr lang="en-US" sz="1600" b="0" i="0" dirty="0">
              <a:solidFill>
                <a:srgbClr val="2424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50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2" y="1011739"/>
            <a:ext cx="240980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Static Members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5153008" cy="230366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Classes may have static members. These members aren’t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 associated with a particular instance of the class.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 They can be accessed through the class itself.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Static members can also use the same public, protected,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and private visibility modifiers.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Static members are also inherited.</a:t>
            </a:r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53342" y="1945363"/>
            <a:ext cx="3791379" cy="1954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static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age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20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static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printAge()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console.log(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.age);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.age);</a:t>
            </a:r>
          </a:p>
          <a:p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.printAge();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406148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2822183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Static blocks in classes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3"/>
            <a:ext cx="5153008" cy="1469942"/>
          </a:xfrm>
          <a:prstGeom prst="rect">
            <a:avLst/>
          </a:prstGeom>
        </p:spPr>
        <p:txBody>
          <a:bodyPr vert="horz" wrap="none" lIns="0" tIns="0" rIns="0" bIns="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Static blocks allow you to write a </a:t>
            </a:r>
            <a:r>
              <a:rPr lang="en-US" sz="1600" b="1" dirty="0">
                <a:solidFill>
                  <a:srgbClr val="242424"/>
                </a:solidFill>
              </a:rPr>
              <a:t>sequence of statements</a:t>
            </a:r>
            <a:r>
              <a:rPr lang="en-US" sz="1600" dirty="0">
                <a:solidFill>
                  <a:srgbClr val="242424"/>
                </a:solidFill>
              </a:rPr>
              <a:t>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with their own scope that can access private fields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within the containing class.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Sequence of code can be anything like try … catch or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if conditions etc.</a:t>
            </a: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11274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19806" y="1980862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static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count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get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count()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 err="1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var(--code-font)"/>
              </a:rPr>
              <a:t>.count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static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try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lastInstances = loadLastInstances();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    </a:t>
            </a:r>
            <a:r>
              <a:rPr lang="en-GB" sz="1400" b="0" dirty="0" err="1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var(--code-font)"/>
              </a:rPr>
              <a:t>.count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+= lastInstances.length;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catch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798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2" y="1011739"/>
            <a:ext cx="1629880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Mixins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2" y="1612971"/>
            <a:ext cx="5006335" cy="2088507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TypeScript classes can only extend a single class,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so, the multiple inheritance can't be achieved using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extend keyword.</a:t>
            </a:r>
            <a:r>
              <a:rPr lang="en-US" sz="1600" dirty="0">
                <a:solidFill>
                  <a:srgbClr val="212529"/>
                </a:solidFill>
              </a:rPr>
              <a:t>       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 We can use mixins with just one helper function to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 extend two classes in a new class. </a:t>
            </a: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020243-B126-FC11-D88B-D625C0F82780}"/>
              </a:ext>
            </a:extLst>
          </p:cNvPr>
          <p:cNvSpPr txBox="1"/>
          <p:nvPr/>
        </p:nvSpPr>
        <p:spPr>
          <a:xfrm>
            <a:off x="7753343" y="1011739"/>
            <a:ext cx="182992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D17E9-C1BE-B998-1EE1-B2915BC9B183}"/>
              </a:ext>
            </a:extLst>
          </p:cNvPr>
          <p:cNvSpPr txBox="1"/>
          <p:nvPr/>
        </p:nvSpPr>
        <p:spPr>
          <a:xfrm>
            <a:off x="7457629" y="1613309"/>
            <a:ext cx="3791379" cy="4895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9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EDF88-44C4-8A73-F4A7-FCB592352CE3}"/>
              </a:ext>
            </a:extLst>
          </p:cNvPr>
          <p:cNvSpPr txBox="1"/>
          <p:nvPr/>
        </p:nvSpPr>
        <p:spPr>
          <a:xfrm>
            <a:off x="7578079" y="1613309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DCBA3-46BB-EB4D-1131-02C68F8D09A9}"/>
              </a:ext>
            </a:extLst>
          </p:cNvPr>
          <p:cNvSpPr txBox="1"/>
          <p:nvPr/>
        </p:nvSpPr>
        <p:spPr>
          <a:xfrm>
            <a:off x="7162184" y="1612971"/>
            <a:ext cx="4769840" cy="4796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begin(){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'Hi, Welcome to my channel!'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ending(){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'Thank you for watching my video!'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remind(){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'Remember to subscribe to my channel'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applyMixins(derivedCtor: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any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baseCtors: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any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[])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baseCtors.forEach((baseCtor) =&gt;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.getOwnPropertyNames(baseCtor.prototype).forEach((name) =&gt;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baseCtorName =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.getOwnPropertyDescriptor(baseCtor.prototype, name);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if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(!baseCtorName)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.defineProperty(derivedCtor.prototype, name, baseCtorName);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});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});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export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{}</a:t>
            </a:r>
          </a:p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export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interface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{}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applyMixins(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,[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]);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recording =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recording.remind();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recording.ending();</a:t>
            </a:r>
          </a:p>
          <a:p>
            <a:endParaRPr lang="en-GB" sz="9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2373395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1" y="1011739"/>
            <a:ext cx="2607031" cy="350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Enums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1" y="1739423"/>
            <a:ext cx="5153003" cy="204368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lang="en-US" sz="1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special "class" that represents 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group of constants (unchangeable variables)</a:t>
            </a:r>
            <a:r>
              <a:rPr lang="en-US" sz="1600" dirty="0">
                <a:solidFill>
                  <a:srgbClr val="212529"/>
                </a:solidFill>
              </a:rPr>
              <a:t>      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TypeScript provides both numeric and string-based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  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Segoe UI Web (West European)"/>
              </a:rPr>
              <a:t>enums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.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506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852254-B88F-4DD9-479F-69CF8BF80CB0}"/>
              </a:ext>
            </a:extLst>
          </p:cNvPr>
          <p:cNvSpPr txBox="1"/>
          <p:nvPr/>
        </p:nvSpPr>
        <p:spPr>
          <a:xfrm>
            <a:off x="7708519" y="1011739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 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F7393-4EFF-A42C-0123-140E50D582DB}"/>
              </a:ext>
            </a:extLst>
          </p:cNvPr>
          <p:cNvSpPr txBox="1"/>
          <p:nvPr/>
        </p:nvSpPr>
        <p:spPr>
          <a:xfrm>
            <a:off x="7360027" y="1945363"/>
            <a:ext cx="4831973" cy="406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String </a:t>
            </a:r>
            <a:r>
              <a:rPr lang="en-GB" sz="1400" b="0" dirty="0" err="1">
                <a:solidFill>
                  <a:srgbClr val="6C6F2D"/>
                </a:solidFill>
                <a:effectLst/>
                <a:latin typeface="var(--code-font)"/>
              </a:rPr>
              <a:t>enums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enum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Directions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North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East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South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West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numeric </a:t>
            </a:r>
            <a:r>
              <a:rPr lang="en-GB" sz="1400" b="0" dirty="0" err="1">
                <a:solidFill>
                  <a:srgbClr val="6C6F2D"/>
                </a:solidFill>
                <a:effectLst/>
                <a:latin typeface="var(--code-font)"/>
              </a:rPr>
              <a:t>enums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enum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Directions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North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East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South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3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West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Directions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East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Directions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West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68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2" y="1011739"/>
            <a:ext cx="1629880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Mixins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2" y="1612971"/>
            <a:ext cx="5006335" cy="2088507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TypeScript classes can only extend a single class,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so, the multiple inheritance can't be achieved using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  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extend keyword.</a:t>
            </a:r>
            <a:r>
              <a:rPr lang="en-US" sz="1600" dirty="0">
                <a:solidFill>
                  <a:srgbClr val="212529"/>
                </a:solidFill>
              </a:rPr>
              <a:t>       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 We can use mixins with just one helper function to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 extend two classes in a new class. </a:t>
            </a: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020243-B126-FC11-D88B-D625C0F82780}"/>
              </a:ext>
            </a:extLst>
          </p:cNvPr>
          <p:cNvSpPr txBox="1"/>
          <p:nvPr/>
        </p:nvSpPr>
        <p:spPr>
          <a:xfrm>
            <a:off x="7753343" y="1011739"/>
            <a:ext cx="182992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D17E9-C1BE-B998-1EE1-B2915BC9B183}"/>
              </a:ext>
            </a:extLst>
          </p:cNvPr>
          <p:cNvSpPr txBox="1"/>
          <p:nvPr/>
        </p:nvSpPr>
        <p:spPr>
          <a:xfrm>
            <a:off x="7457629" y="1613309"/>
            <a:ext cx="3791379" cy="4895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9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EDF88-44C4-8A73-F4A7-FCB592352CE3}"/>
              </a:ext>
            </a:extLst>
          </p:cNvPr>
          <p:cNvSpPr txBox="1"/>
          <p:nvPr/>
        </p:nvSpPr>
        <p:spPr>
          <a:xfrm>
            <a:off x="7578079" y="1613309"/>
            <a:ext cx="3791379" cy="31786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DCBA3-46BB-EB4D-1131-02C68F8D09A9}"/>
              </a:ext>
            </a:extLst>
          </p:cNvPr>
          <p:cNvSpPr txBox="1"/>
          <p:nvPr/>
        </p:nvSpPr>
        <p:spPr>
          <a:xfrm>
            <a:off x="7162184" y="1612971"/>
            <a:ext cx="4769840" cy="47969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begin(){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'Hi, Welcome to my channel!'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ending(){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'Thank you for watching my video!'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remind(){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console.log(</a:t>
            </a:r>
            <a:r>
              <a:rPr lang="en-GB" sz="900" b="0" dirty="0">
                <a:solidFill>
                  <a:srgbClr val="0C840A"/>
                </a:solidFill>
                <a:effectLst/>
                <a:latin typeface="var(--code-font)"/>
              </a:rPr>
              <a:t>'Remember to subscribe to my channel'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applyMixins(derivedCtor: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any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baseCtors: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any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[])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baseCtors.forEach((baseCtor) =&gt;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.getOwnPropertyNames(baseCtor.prototype).forEach((name) =&gt;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baseCtorName =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.getOwnPropertyDescriptor(baseCtor.prototype, name);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if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(!baseCtorName)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 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Object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.defineProperty(derivedCtor.prototype, name, baseCtorName);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  });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  });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export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{}</a:t>
            </a:r>
          </a:p>
          <a:p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export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interface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{}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applyMixins(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,[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Youtube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Subscribe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]);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recording = </a:t>
            </a:r>
            <a:r>
              <a:rPr lang="en-GB" sz="9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900" b="0" dirty="0">
                <a:solidFill>
                  <a:srgbClr val="1142AF"/>
                </a:solidFill>
                <a:effectLst/>
                <a:latin typeface="var(--code-font)"/>
              </a:rPr>
              <a:t>Recording</a:t>
            </a:r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recording.remind();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var(--code-font)"/>
              </a:rPr>
              <a:t>recording.ending();</a:t>
            </a:r>
          </a:p>
          <a:p>
            <a:endParaRPr lang="en-GB" sz="9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202180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1050568" y="1011739"/>
            <a:ext cx="5045432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Project to node - Typescript Project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1" y="1501688"/>
            <a:ext cx="10908350" cy="501565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Step - 1: npm i gts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gts is Google's TypeScript style guide, and the configuration for our formatter, linter, and automatic code fixer.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Step - 2: npx gts init (npx to execute the package)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      - Adds a tsconfig.json file to your project that uses the Google TypeScript Style.(Overwrite - yes)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      - Adds the necessary devDependencies to your package.json.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      - Adds scripts to your package.json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Step - 3: npm install -g </a:t>
            </a:r>
            <a:r>
              <a:rPr lang="en-US" sz="1600" dirty="0" err="1"/>
              <a:t>ts</a:t>
            </a:r>
            <a:r>
              <a:rPr lang="en-US" sz="1600" dirty="0"/>
              <a:t>-node </a:t>
            </a:r>
          </a:p>
          <a:p>
            <a:r>
              <a:rPr lang="en-GB" sz="1600" dirty="0">
                <a:latin typeface="Source Sans Pro" panose="020B0604020202020204" pitchFamily="34" charset="0"/>
              </a:rPr>
              <a:t>       </a:t>
            </a:r>
            <a:r>
              <a:rPr lang="en-GB" sz="1600" b="0" i="0" dirty="0">
                <a:effectLst/>
                <a:latin typeface="Source Sans Pro" panose="020B0604020202020204" pitchFamily="34" charset="0"/>
              </a:rPr>
              <a:t>TypeScript execution environment</a:t>
            </a:r>
          </a:p>
          <a:p>
            <a:endParaRPr lang="en-GB" sz="1600" dirty="0">
              <a:latin typeface="Source Sans Pro" panose="020B0604020202020204" pitchFamily="34" charset="0"/>
            </a:endParaRPr>
          </a:p>
          <a:p>
            <a:endParaRPr lang="en-US" sz="1600" dirty="0"/>
          </a:p>
          <a:p>
            <a:r>
              <a:rPr lang="en-US" sz="1400" dirty="0">
                <a:solidFill>
                  <a:srgbClr val="FF0000"/>
                </a:solidFill>
              </a:rPr>
              <a:t>Package.json - 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The package. </a:t>
            </a:r>
            <a:r>
              <a:rPr lang="en-US" sz="1400" b="0" i="0" dirty="0" err="1">
                <a:solidFill>
                  <a:srgbClr val="202124"/>
                </a:solidFill>
                <a:effectLst/>
              </a:rPr>
              <a:t>json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 file is </a:t>
            </a:r>
            <a:r>
              <a:rPr lang="en-US" sz="1400" b="1" i="0" dirty="0">
                <a:solidFill>
                  <a:srgbClr val="202124"/>
                </a:solidFill>
                <a:effectLst/>
              </a:rPr>
              <a:t>the heart of any Node project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. It records important metadata about a project which is required before 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</a:rPr>
              <a:t>publishing to NPM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Package-</a:t>
            </a:r>
            <a:r>
              <a:rPr lang="en-US" sz="1400" dirty="0" err="1">
                <a:solidFill>
                  <a:srgbClr val="FF0000"/>
                </a:solidFill>
              </a:rPr>
              <a:t>lock.json</a:t>
            </a:r>
            <a:r>
              <a:rPr lang="en-US" sz="1400" dirty="0">
                <a:solidFill>
                  <a:srgbClr val="FF0000"/>
                </a:solidFill>
              </a:rPr>
              <a:t> - 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package-lock. </a:t>
            </a:r>
            <a:r>
              <a:rPr lang="en-US" sz="1400" b="0" i="0" dirty="0" err="1">
                <a:solidFill>
                  <a:srgbClr val="202124"/>
                </a:solidFill>
                <a:effectLst/>
              </a:rPr>
              <a:t>json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 is </a:t>
            </a:r>
            <a:r>
              <a:rPr lang="en-US" sz="1400" b="1" i="0" dirty="0">
                <a:solidFill>
                  <a:srgbClr val="202124"/>
                </a:solidFill>
                <a:effectLst/>
              </a:rPr>
              <a:t>automatically generated for any operations where npm modifies either the </a:t>
            </a:r>
            <a:r>
              <a:rPr lang="en-US" sz="1400" b="1" i="0" dirty="0" err="1">
                <a:solidFill>
                  <a:srgbClr val="202124"/>
                </a:solidFill>
                <a:effectLst/>
              </a:rPr>
              <a:t>node_modules</a:t>
            </a:r>
            <a:r>
              <a:rPr lang="en-US" sz="1400" b="1" i="0" dirty="0">
                <a:solidFill>
                  <a:srgbClr val="202124"/>
                </a:solidFill>
                <a:effectLst/>
              </a:rPr>
              <a:t> tree, or </a:t>
            </a:r>
          </a:p>
          <a:p>
            <a:r>
              <a:rPr lang="en-US" sz="1400" b="1" i="0" dirty="0" err="1">
                <a:solidFill>
                  <a:srgbClr val="202124"/>
                </a:solidFill>
                <a:effectLst/>
              </a:rPr>
              <a:t>package.Json</a:t>
            </a:r>
            <a:r>
              <a:rPr lang="en-US" sz="1400" b="1" i="0" dirty="0">
                <a:solidFill>
                  <a:srgbClr val="202124"/>
                </a:solidFill>
                <a:effectLst/>
              </a:rPr>
              <a:t>. 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It describes the exact tree that was generated</a:t>
            </a:r>
            <a:endParaRPr lang="en-US" sz="1400" dirty="0">
              <a:solidFill>
                <a:srgbClr val="242424"/>
              </a:solidFill>
            </a:endParaRPr>
          </a:p>
          <a:p>
            <a:endParaRPr lang="en-US" sz="2000" b="0" i="0" dirty="0">
              <a:solidFill>
                <a:srgbClr val="2424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74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1" y="1011739"/>
            <a:ext cx="2607031" cy="350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Generics - Classes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1" y="1739423"/>
            <a:ext cx="5153003" cy="326288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In generic class we put the generic type marker in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between the &lt;&gt; after the class name.</a:t>
            </a:r>
          </a:p>
          <a:p>
            <a:endParaRPr lang="en-US" sz="1600" dirty="0">
              <a:solidFill>
                <a:srgbClr val="2125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We can have more than one type marker separated by a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comma.</a:t>
            </a:r>
          </a:p>
          <a:p>
            <a:endParaRPr lang="en-US" sz="1600" dirty="0">
              <a:solidFill>
                <a:srgbClr val="2125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</a:rPr>
              <a:t>we can use the same type marker to mark the type of the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function to let us change parameter and return type of 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     methods within our class.</a:t>
            </a: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852254-B88F-4DD9-479F-69CF8BF80CB0}"/>
              </a:ext>
            </a:extLst>
          </p:cNvPr>
          <p:cNvSpPr txBox="1"/>
          <p:nvPr/>
        </p:nvSpPr>
        <p:spPr>
          <a:xfrm>
            <a:off x="7708519" y="1011739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F7393-4EFF-A42C-0123-140E50D582DB}"/>
              </a:ext>
            </a:extLst>
          </p:cNvPr>
          <p:cNvSpPr txBox="1"/>
          <p:nvPr/>
        </p:nvSpPr>
        <p:spPr>
          <a:xfrm>
            <a:off x="7753342" y="1945364"/>
            <a:ext cx="4438658" cy="3900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&lt;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&gt;{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name!: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age!: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(name: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age: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.name = 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.age = age;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getName():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getAge():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.age;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person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&lt;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&gt;(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 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"55"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19924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1" y="1011739"/>
            <a:ext cx="2607031" cy="3508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Generics - Constrains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1" y="1739423"/>
            <a:ext cx="5153003" cy="156855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 generic type allows any data type. </a:t>
            </a:r>
          </a:p>
          <a:p>
            <a:r>
              <a:rPr lang="en-US" sz="1600" dirty="0">
                <a:solidFill>
                  <a:srgbClr val="181717"/>
                </a:solidFill>
                <a:latin typeface="Verdana" panose="020B0604030504040204" pitchFamily="34" charset="0"/>
              </a:rPr>
              <a:t>    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However, we can restrict it to certain types </a:t>
            </a:r>
          </a:p>
          <a:p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 using constraints.</a:t>
            </a:r>
            <a:endParaRPr lang="en-US" sz="1600" dirty="0">
              <a:solidFill>
                <a:srgbClr val="212529"/>
              </a:solidFill>
            </a:endParaRP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852254-B88F-4DD9-479F-69CF8BF80CB0}"/>
              </a:ext>
            </a:extLst>
          </p:cNvPr>
          <p:cNvSpPr txBox="1"/>
          <p:nvPr/>
        </p:nvSpPr>
        <p:spPr>
          <a:xfrm>
            <a:off x="7708519" y="1011739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F7393-4EFF-A42C-0123-140E50D582DB}"/>
              </a:ext>
            </a:extLst>
          </p:cNvPr>
          <p:cNvSpPr txBox="1"/>
          <p:nvPr/>
        </p:nvSpPr>
        <p:spPr>
          <a:xfrm>
            <a:off x="7753342" y="1945364"/>
            <a:ext cx="4115929" cy="3900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firstName: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lastName: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(fname: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 lname: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 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.firstName = fname;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.lastName = lname;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display&lt;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&gt;(per: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void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 per.firstName}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var(--code-font)"/>
              </a:rPr>
              <a:t>per.lastName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per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display(per);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//Output: Bill Gates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display("Bill Gates");//Compiler Error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347037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1" y="721183"/>
            <a:ext cx="499633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u="sng" dirty="0">
                <a:latin typeface="+mj-lt"/>
              </a:rPr>
              <a:t>Hands</a:t>
            </a:r>
            <a:r>
              <a:rPr lang="en-US" sz="2400" u="sng" dirty="0"/>
              <a:t> on – Exercise-3 – 15 minutes: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7"/>
            <a:ext cx="7269517" cy="555124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Real time example discussion.</a:t>
            </a:r>
          </a:p>
        </p:txBody>
      </p:sp>
    </p:spTree>
    <p:extLst>
      <p:ext uri="{BB962C8B-B14F-4D97-AF65-F5344CB8AC3E}">
        <p14:creationId xmlns:p14="http://schemas.microsoft.com/office/powerpoint/2010/main" val="33310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01A19-CFE2-EC30-6B3E-3CA1786D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FA9F-216D-FF9B-E2D9-3769D9CD231B}"/>
              </a:ext>
            </a:extLst>
          </p:cNvPr>
          <p:cNvSpPr txBox="1"/>
          <p:nvPr/>
        </p:nvSpPr>
        <p:spPr>
          <a:xfrm>
            <a:off x="942992" y="1011739"/>
            <a:ext cx="1253362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Modules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0465F-46CC-7DBB-05C2-034628F418E8}"/>
              </a:ext>
            </a:extLst>
          </p:cNvPr>
          <p:cNvSpPr txBox="1"/>
          <p:nvPr/>
        </p:nvSpPr>
        <p:spPr>
          <a:xfrm>
            <a:off x="942991" y="1739422"/>
            <a:ext cx="5386089" cy="336149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TypeScript modules are executed within its own scope, </a:t>
            </a:r>
          </a:p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    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not in the global scope.</a:t>
            </a:r>
            <a:endParaRPr lang="en-US" sz="1600" dirty="0">
              <a:solidFill>
                <a:srgbClr val="212529"/>
              </a:solidFill>
            </a:endParaRPr>
          </a:p>
          <a:p>
            <a:r>
              <a:rPr lang="en-US" sz="1600" dirty="0">
                <a:solidFill>
                  <a:srgbClr val="212529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It means that when you declare variables, functions,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classes, interfaces, etc., in a module, they are not visible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outside the module unless you explicitly export them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using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export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statement.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On the other hand, if you want to access variables, functions,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classes, etc., from a module, you need to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them using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      the import statement.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b="0" i="0" dirty="0">
              <a:solidFill>
                <a:srgbClr val="212529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EB7A1A-6328-67F2-A524-EFED309B61DA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57C431-B867-9FAD-63CF-38FD920E7581}"/>
              </a:ext>
            </a:extLst>
          </p:cNvPr>
          <p:cNvSpPr txBox="1"/>
          <p:nvPr/>
        </p:nvSpPr>
        <p:spPr>
          <a:xfrm>
            <a:off x="7753342" y="1011738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*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BD430-EB09-5A6E-C4B5-493D9B7FE3FE}"/>
              </a:ext>
            </a:extLst>
          </p:cNvPr>
          <p:cNvSpPr txBox="1"/>
          <p:nvPr/>
        </p:nvSpPr>
        <p:spPr>
          <a:xfrm>
            <a:off x="7753342" y="1945364"/>
            <a:ext cx="4223503" cy="3370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definite assignment assertion operator, !: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firstName!: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lastName!: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fullName!: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getFullName():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.fullName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.firstName}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.lastName}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.fullName;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};</a:t>
            </a:r>
          </a:p>
          <a:p>
            <a:endParaRPr lang="en-GB" sz="1400" dirty="0">
              <a:solidFill>
                <a:srgbClr val="000000"/>
              </a:solidFill>
              <a:latin typeface="var(--code-font)"/>
            </a:endParaRPr>
          </a:p>
          <a:p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import { Person } from "./person";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21175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1" y="721183"/>
            <a:ext cx="499633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u="sng" dirty="0">
                <a:latin typeface="+mj-lt"/>
              </a:rPr>
              <a:t>Useful Links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7"/>
            <a:ext cx="10451150" cy="3486582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hlinkClick r:id="rId2"/>
              </a:rPr>
              <a:t>https://www.typescriptlang.org/docs/</a:t>
            </a:r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hlinkClick r:id="rId3"/>
              </a:rPr>
              <a:t>https://github.com/google/gts</a:t>
            </a: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hlinkClick r:id="rId4"/>
              </a:rPr>
              <a:t>https://www.npmjs.com/package/ts-node</a:t>
            </a:r>
            <a:endParaRPr lang="en-US" sz="20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hlinkClick r:id="rId5"/>
              </a:rPr>
              <a:t>https://www.digitalocean.com/community/tutorials</a:t>
            </a:r>
            <a:r>
              <a:rPr lang="en-US" sz="2000" b="0" i="0">
                <a:solidFill>
                  <a:srgbClr val="242424"/>
                </a:solidFill>
                <a:effectLst/>
                <a:latin typeface="Segoe UI" panose="020B0502040204020203" pitchFamily="34" charset="0"/>
                <a:hlinkClick r:id="rId5"/>
              </a:rPr>
              <a:t>/typescript-running-typescript-ts-node</a:t>
            </a:r>
            <a:r>
              <a:rPr lang="en-US" sz="2000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</a:t>
            </a:r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5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4726" y="2793183"/>
            <a:ext cx="11272774" cy="137357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 &amp; Discussion </a:t>
            </a:r>
            <a:br>
              <a:rPr lang="en-US" sz="3600" b="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915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1050569" y="1011739"/>
            <a:ext cx="110992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Class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1" y="1501688"/>
            <a:ext cx="5493667" cy="3473723"/>
          </a:xfrm>
          <a:prstGeom prst="rect">
            <a:avLst/>
          </a:prstGeom>
        </p:spPr>
        <p:txBody>
          <a:bodyPr vert="horz" wrap="none" lIns="0" tIns="0" rIns="0" bIns="0" rtlCol="0">
            <a:normAutofit fontScale="92500" lnSpcReduction="10000"/>
          </a:bodyPr>
          <a:lstStyle/>
          <a:p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Class is a template used to create objects, which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includes fields, constructor, methods and blocks.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we can define classes as expression, which is called anonymous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class 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</a:t>
            </a:r>
            <a:r>
              <a:rPr lang="en-US" sz="1600" b="0" i="0" dirty="0">
                <a:effectLst/>
              </a:rPr>
              <a:t>lasses that are complete with fully implemented </a:t>
            </a:r>
          </a:p>
          <a:p>
            <a:r>
              <a:rPr lang="en-US" sz="1600" b="0" i="0" dirty="0">
                <a:effectLst/>
              </a:rPr>
              <a:t>      methods and doesn’t have any abstract members</a:t>
            </a:r>
            <a:r>
              <a:rPr lang="en-US" sz="1600" dirty="0"/>
              <a:t> is </a:t>
            </a:r>
          </a:p>
          <a:p>
            <a:r>
              <a:rPr lang="en-US" sz="1600" dirty="0"/>
              <a:t>      called concrete class.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class should be highly cohesive, that means that the class is </a:t>
            </a:r>
          </a:p>
          <a:p>
            <a:r>
              <a:rPr lang="en-US" sz="1600" dirty="0"/>
              <a:t>       focused on what it should be doing.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242424"/>
              </a:solidFill>
            </a:endParaRPr>
          </a:p>
          <a:p>
            <a:endParaRPr lang="en-US" sz="2000" b="0" i="0" dirty="0">
              <a:solidFill>
                <a:srgbClr val="242424"/>
              </a:solidFill>
              <a:effectLst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84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62307" y="1011740"/>
            <a:ext cx="156098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62307" y="1766070"/>
            <a:ext cx="3963529" cy="3603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definite assignment assertion operator, !: 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firstName!: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lastName!: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fullName!: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getFullName():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.fullName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.firstName}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.lastName}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.fullName;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person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person.firstName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person.lastName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console.log(person.getFullName());</a:t>
            </a:r>
          </a:p>
        </p:txBody>
      </p:sp>
    </p:spTree>
    <p:extLst>
      <p:ext uri="{BB962C8B-B14F-4D97-AF65-F5344CB8AC3E}">
        <p14:creationId xmlns:p14="http://schemas.microsoft.com/office/powerpoint/2010/main" val="10204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1818138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Constructor</a:t>
            </a:r>
            <a:endParaRPr lang="en-GB" sz="2400" dirty="0"/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ü"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5153008" cy="1909213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</a:rPr>
              <a:t>Constructor is a special function that is used to </a:t>
            </a:r>
          </a:p>
          <a:p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</a:rPr>
              <a:t>     initialize </a:t>
            </a:r>
            <a:r>
              <a:rPr lang="en-GB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variables of the class</a:t>
            </a:r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</a:rPr>
              <a:t>, it is called when the </a:t>
            </a:r>
          </a:p>
          <a:p>
            <a:r>
              <a:rPr lang="en-US" sz="1600" dirty="0">
                <a:solidFill>
                  <a:srgbClr val="242424"/>
                </a:solidFill>
                <a:latin typeface="Segoe UI" panose="020B0502040204020203" pitchFamily="34" charset="0"/>
              </a:rPr>
              <a:t>     object of a class is created.</a:t>
            </a:r>
          </a:p>
          <a:p>
            <a:endParaRPr lang="en-US" sz="16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Constructors are very similar to functions. 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You can add parameters with type annotations, </a:t>
            </a:r>
          </a:p>
          <a:p>
            <a:r>
              <a:rPr lang="en-US" sz="1600" dirty="0">
                <a:solidFill>
                  <a:srgbClr val="000000"/>
                </a:solidFill>
                <a:latin typeface="Segoe UI Web (West European)"/>
              </a:rPr>
              <a:t>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 Web (West European)"/>
              </a:rPr>
              <a:t>default values, and overloads.	</a:t>
            </a: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572972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D4F52-CCC0-C456-90E2-154550D47730}"/>
              </a:ext>
            </a:extLst>
          </p:cNvPr>
          <p:cNvSpPr txBox="1"/>
          <p:nvPr/>
        </p:nvSpPr>
        <p:spPr>
          <a:xfrm>
            <a:off x="7269246" y="1668750"/>
            <a:ext cx="451933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class Person{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firstName: string;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lastName: string;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fullName!: string;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(firstName: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lastName: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.firstName = firstName;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.lastName = lastName;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</a:t>
            </a:r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getFullName(): string {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  this.fullName = `${this.firstName} ${this.lastName}`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  return this.fullName;</a:t>
            </a:r>
          </a:p>
          <a:p>
            <a:r>
              <a:rPr lang="en-GB" sz="1400" b="0" dirty="0">
                <a:solidFill>
                  <a:schemeClr val="tx2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person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88506-1A73-B9D9-E9D2-C33D3B5D4482}"/>
              </a:ext>
            </a:extLst>
          </p:cNvPr>
          <p:cNvSpPr txBox="1"/>
          <p:nvPr/>
        </p:nvSpPr>
        <p:spPr>
          <a:xfrm>
            <a:off x="8595142" y="1011738"/>
            <a:ext cx="1709157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n-GB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978CC-C0FC-C9C9-DEE5-AC60D2C1B629}"/>
              </a:ext>
            </a:extLst>
          </p:cNvPr>
          <p:cNvSpPr txBox="1"/>
          <p:nvPr/>
        </p:nvSpPr>
        <p:spPr>
          <a:xfrm>
            <a:off x="7269246" y="1011738"/>
            <a:ext cx="379137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470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29FB1-7EBF-BCD9-E966-240948CE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9BAB2-E558-51AD-E572-4F0564A7844F}"/>
              </a:ext>
            </a:extLst>
          </p:cNvPr>
          <p:cNvSpPr txBox="1"/>
          <p:nvPr/>
        </p:nvSpPr>
        <p:spPr>
          <a:xfrm>
            <a:off x="917353" y="620560"/>
            <a:ext cx="369050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u="sng" dirty="0"/>
              <a:t>Anonymous Class Expression</a:t>
            </a:r>
          </a:p>
          <a:p>
            <a:pPr>
              <a:spcAft>
                <a:spcPts val="1800"/>
              </a:spcAft>
            </a:pP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A06F0-6FFE-7281-DC13-44CFDC045A81}"/>
              </a:ext>
            </a:extLst>
          </p:cNvPr>
          <p:cNvSpPr txBox="1"/>
          <p:nvPr/>
        </p:nvSpPr>
        <p:spPr>
          <a:xfrm>
            <a:off x="917353" y="1259975"/>
            <a:ext cx="5178647" cy="1223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B1B1B"/>
                </a:solidFill>
                <a:effectLst/>
                <a:latin typeface="+mj-lt"/>
              </a:rPr>
              <a:t>This is just a simple anonymous class expression which you can refer to using the variable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B1B"/>
                </a:solidFill>
                <a:latin typeface="+mj-lt"/>
              </a:rPr>
              <a:t>This is useful when we want to pass the class as parameter.(try now)</a:t>
            </a:r>
            <a:endParaRPr lang="en-US" sz="1600" b="0" i="0" dirty="0">
              <a:solidFill>
                <a:srgbClr val="1B1B1B"/>
              </a:solidFill>
              <a:effectLst/>
              <a:latin typeface="+mj-lt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880D9-B64A-8CC8-D621-1AA9F901055F}"/>
              </a:ext>
            </a:extLst>
          </p:cNvPr>
          <p:cNvSpPr txBox="1"/>
          <p:nvPr/>
        </p:nvSpPr>
        <p:spPr>
          <a:xfrm>
            <a:off x="1099208" y="2748313"/>
            <a:ext cx="51159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firstName: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lastName: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(firstName: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lastName: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.firstName = firstName;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.lastName = lastName;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person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"Bill"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"Gates"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${person.firstName}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${person.lastName}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`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);</a:t>
            </a:r>
          </a:p>
          <a:p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.name;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Person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41032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44E9D-E3ED-4510-A52E-7C86D51A1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655C-3F08-398D-CDB2-C9690357CFC2}"/>
              </a:ext>
            </a:extLst>
          </p:cNvPr>
          <p:cNvSpPr txBox="1"/>
          <p:nvPr/>
        </p:nvSpPr>
        <p:spPr>
          <a:xfrm>
            <a:off x="942992" y="721183"/>
            <a:ext cx="4552374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u="sng" dirty="0">
                <a:latin typeface="+mj-lt"/>
              </a:rPr>
              <a:t>Hands</a:t>
            </a:r>
            <a:r>
              <a:rPr lang="en-US" sz="2400" u="sng" dirty="0"/>
              <a:t> on – Exercise-1 – 10 minutes: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94B0-B716-1E87-D447-963454D08097}"/>
              </a:ext>
            </a:extLst>
          </p:cNvPr>
          <p:cNvSpPr txBox="1"/>
          <p:nvPr/>
        </p:nvSpPr>
        <p:spPr>
          <a:xfrm>
            <a:off x="942991" y="1730877"/>
            <a:ext cx="7269517" cy="414997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Create an Employee class with the following variables and type annotation.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name, empId, designation and initialize these variables through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Create method called getEmpDetails() and return employee info as a string in the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following format “name :: empid :: designation”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Create method called </a:t>
            </a:r>
            <a:r>
              <a:rPr lang="en-US" sz="1600" dirty="0" err="1">
                <a:solidFill>
                  <a:srgbClr val="242424"/>
                </a:solidFill>
              </a:rPr>
              <a:t>getPendingLeaves</a:t>
            </a:r>
            <a:r>
              <a:rPr lang="en-US" sz="1600" dirty="0">
                <a:solidFill>
                  <a:srgbClr val="242424"/>
                </a:solidFill>
              </a:rPr>
              <a:t>() and return leave info as a string in the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following format “Leaves Pending :: 25 days”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Create method called is </a:t>
            </a:r>
            <a:r>
              <a:rPr lang="en-US" sz="1600" dirty="0" err="1">
                <a:solidFill>
                  <a:srgbClr val="242424"/>
                </a:solidFill>
              </a:rPr>
              <a:t>isVacinated</a:t>
            </a:r>
            <a:r>
              <a:rPr lang="en-US" sz="1600" dirty="0">
                <a:solidFill>
                  <a:srgbClr val="242424"/>
                </a:solidFill>
              </a:rPr>
              <a:t> () and return Boolean.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Create object to the EmployeeDetails class and print the getEmpDetails method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response.</a:t>
            </a:r>
          </a:p>
          <a:p>
            <a:endParaRPr lang="en-US" sz="1600" dirty="0">
              <a:solidFill>
                <a:srgbClr val="242424"/>
              </a:solidFill>
            </a:endParaRPr>
          </a:p>
          <a:p>
            <a:endParaRPr lang="en-US" sz="1600" b="0" i="0" dirty="0">
              <a:solidFill>
                <a:srgbClr val="24242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24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1" y="1011739"/>
            <a:ext cx="2409805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Getter - Setter</a:t>
            </a:r>
            <a:endParaRPr lang="en-GB" sz="2400" dirty="0"/>
          </a:p>
          <a:p>
            <a:pPr marL="0" indent="0">
              <a:spcAft>
                <a:spcPts val="1800"/>
              </a:spcAft>
              <a:buNone/>
            </a:pPr>
            <a:endParaRPr lang="en-US" sz="2400" dirty="0"/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12976" y="1945364"/>
            <a:ext cx="5153008" cy="3860036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getters and setters are used to achieve an OOP concept</a:t>
            </a:r>
          </a:p>
          <a:p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      called encapsulation.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The getter method returns the value of the property’s </a:t>
            </a:r>
          </a:p>
          <a:p>
            <a:pPr algn="l"/>
            <a:r>
              <a:rPr lang="en-US" sz="1600" dirty="0">
                <a:solidFill>
                  <a:srgbClr val="212529"/>
                </a:solidFill>
                <a:latin typeface="-apple-system"/>
              </a:rPr>
              <a:t>    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value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and it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is also called an accessor.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The setter method updates the property’s value, </a:t>
            </a:r>
          </a:p>
          <a:p>
            <a:pPr algn="l"/>
            <a:r>
              <a:rPr lang="en-US" sz="1600" dirty="0">
                <a:solidFill>
                  <a:srgbClr val="212529"/>
                </a:solidFill>
                <a:latin typeface="-apple-system"/>
              </a:rPr>
              <a:t>     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and it is also known as a mutator.</a:t>
            </a:r>
          </a:p>
          <a:p>
            <a:pPr algn="l"/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</a:rPr>
              <a:t>Convert the variables in Exercise – 1 class using </a:t>
            </a:r>
          </a:p>
          <a:p>
            <a:pPr algn="l"/>
            <a:r>
              <a:rPr lang="en-US" sz="1600" dirty="0">
                <a:solidFill>
                  <a:srgbClr val="212529"/>
                </a:solidFill>
                <a:latin typeface="-apple-system"/>
              </a:rPr>
              <a:t>      getter-setter.</a:t>
            </a:r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algn="l"/>
            <a:endParaRPr 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98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403718" y="1011740"/>
            <a:ext cx="1803035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30487-F027-8EED-4DBE-F70ADBA18432}"/>
              </a:ext>
            </a:extLst>
          </p:cNvPr>
          <p:cNvSpPr txBox="1"/>
          <p:nvPr/>
        </p:nvSpPr>
        <p:spPr>
          <a:xfrm>
            <a:off x="7403718" y="1875942"/>
            <a:ext cx="42772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private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_age!: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set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age(age)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US" sz="1400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var(--code-font)"/>
              </a:rPr>
              <a:t>._age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= age;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get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age()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._age;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person: </a:t>
            </a:r>
            <a:r>
              <a:rPr lang="en-US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US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4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US" sz="1400" b="0" dirty="0">
                <a:solidFill>
                  <a:srgbClr val="6C6F2D"/>
                </a:solidFill>
                <a:effectLst/>
                <a:latin typeface="var(--code-font)"/>
              </a:rPr>
              <a:t>// You dont have to use the method here, just assign and retrieve the value</a:t>
            </a:r>
            <a:endParaRPr lang="en-US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person.age = </a:t>
            </a:r>
            <a:r>
              <a:rPr lang="en-US" sz="1400" b="0" dirty="0">
                <a:solidFill>
                  <a:srgbClr val="0C840A"/>
                </a:solidFill>
                <a:effectLst/>
                <a:latin typeface="var(--code-font)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var(--code-font)"/>
              </a:rPr>
              <a:t>console.log(person.age); </a:t>
            </a:r>
            <a:r>
              <a:rPr lang="en-US" sz="1400" b="0" dirty="0">
                <a:solidFill>
                  <a:srgbClr val="6C6F2D"/>
                </a:solidFill>
                <a:effectLst/>
                <a:latin typeface="var(--code-font)"/>
              </a:rPr>
              <a:t>// 20</a:t>
            </a:r>
            <a:endParaRPr lang="en-US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14087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1F9100-A0F7-DC88-3B7A-FF4034E17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8DE7E-CE6B-1E6B-F29A-FB0B4C3B7595}"/>
              </a:ext>
            </a:extLst>
          </p:cNvPr>
          <p:cNvSpPr txBox="1"/>
          <p:nvPr/>
        </p:nvSpPr>
        <p:spPr>
          <a:xfrm>
            <a:off x="942991" y="396443"/>
            <a:ext cx="3791379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latin typeface="+mj-lt"/>
              </a:rPr>
              <a:t>Member Visibility</a:t>
            </a:r>
            <a:endParaRPr lang="en-GB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2F68E-4DA5-5913-7CA2-077E356027FF}"/>
              </a:ext>
            </a:extLst>
          </p:cNvPr>
          <p:cNvSpPr txBox="1"/>
          <p:nvPr/>
        </p:nvSpPr>
        <p:spPr>
          <a:xfrm>
            <a:off x="942991" y="911274"/>
            <a:ext cx="8028217" cy="82591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81717"/>
                </a:solidFill>
                <a:effectLst/>
              </a:rPr>
              <a:t>Class can control the visibility of its data members. This is done using access modifiers.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81717"/>
                </a:solidFill>
                <a:effectLst/>
              </a:rPr>
              <a:t>There are three types of access modifiers in TypeScript: </a:t>
            </a:r>
          </a:p>
          <a:p>
            <a:pPr lvl="1"/>
            <a:r>
              <a:rPr lang="en-US" sz="1600" b="0" i="0" dirty="0">
                <a:solidFill>
                  <a:srgbClr val="181717"/>
                </a:solidFill>
                <a:effectLst/>
              </a:rPr>
              <a:t>Public (default),   protected    and    private.</a:t>
            </a:r>
            <a:endParaRPr 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76DBC-0B15-3C49-5A1B-F9C7DC5A80B1}"/>
              </a:ext>
            </a:extLst>
          </p:cNvPr>
          <p:cNvSpPr txBox="1"/>
          <p:nvPr/>
        </p:nvSpPr>
        <p:spPr>
          <a:xfrm>
            <a:off x="1068202" y="2203731"/>
            <a:ext cx="726391" cy="3366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/>
              <a:t>Public</a:t>
            </a:r>
            <a:endParaRPr lang="en-GB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E9EE4-D5EA-A9F7-242E-C4BE4BCD453C}"/>
              </a:ext>
            </a:extLst>
          </p:cNvPr>
          <p:cNvSpPr txBox="1"/>
          <p:nvPr/>
        </p:nvSpPr>
        <p:spPr>
          <a:xfrm>
            <a:off x="313374" y="2540420"/>
            <a:ext cx="3070738" cy="566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</a:rPr>
              <a:t>The default visibility of class members is public.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</a:rPr>
              <a:t>A public member can be accessed 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36A7B-A442-6BE0-910F-44DA69884437}"/>
              </a:ext>
            </a:extLst>
          </p:cNvPr>
          <p:cNvSpPr txBox="1"/>
          <p:nvPr/>
        </p:nvSpPr>
        <p:spPr>
          <a:xfrm>
            <a:off x="5195555" y="2234033"/>
            <a:ext cx="1018372" cy="3366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/>
              <a:t>Protected</a:t>
            </a:r>
            <a:endParaRPr lang="en-GB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A535E-1908-7F1E-6200-3B6DC83F165D}"/>
              </a:ext>
            </a:extLst>
          </p:cNvPr>
          <p:cNvSpPr txBox="1"/>
          <p:nvPr/>
        </p:nvSpPr>
        <p:spPr>
          <a:xfrm>
            <a:off x="4440727" y="2570722"/>
            <a:ext cx="3070738" cy="566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</a:rPr>
              <a:t>protected members are only visible to subclasses of the class they’re declared in.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8383F-A619-FCF2-6B2D-0B23BA33E2ED}"/>
              </a:ext>
            </a:extLst>
          </p:cNvPr>
          <p:cNvSpPr txBox="1"/>
          <p:nvPr/>
        </p:nvSpPr>
        <p:spPr>
          <a:xfrm>
            <a:off x="9444079" y="2203731"/>
            <a:ext cx="1018373" cy="3366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/>
              <a:t>Private</a:t>
            </a:r>
            <a:endParaRPr lang="en-GB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50910-7551-A2F0-0FF3-523DEC9BEA59}"/>
              </a:ext>
            </a:extLst>
          </p:cNvPr>
          <p:cNvSpPr txBox="1"/>
          <p:nvPr/>
        </p:nvSpPr>
        <p:spPr>
          <a:xfrm>
            <a:off x="8689251" y="2540420"/>
            <a:ext cx="3070738" cy="5661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42424"/>
                </a:solidFill>
              </a:rPr>
              <a:t>private is like protected, but doesn’t allow access to the member even from subclasses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8E63F-326E-B7BD-090A-8E01B97771C0}"/>
              </a:ext>
            </a:extLst>
          </p:cNvPr>
          <p:cNvSpPr txBox="1"/>
          <p:nvPr/>
        </p:nvSpPr>
        <p:spPr>
          <a:xfrm>
            <a:off x="313374" y="3303001"/>
            <a:ext cx="24667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empCode!: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empName!: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emp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emp.empCode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123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emp.empName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"Kishan"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7B6E3-0647-5D4C-D86A-1393E5A12D18}"/>
              </a:ext>
            </a:extLst>
          </p:cNvPr>
          <p:cNvSpPr txBox="1"/>
          <p:nvPr/>
        </p:nvSpPr>
        <p:spPr>
          <a:xfrm>
            <a:off x="8971208" y="3312971"/>
            <a:ext cx="31490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empCode!: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empName!: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emp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emp.empCode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123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Property 'empCode' is private and only accessible within class 'Employee'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emp.empName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“Kishan"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54309-7B8D-DB37-A7A8-7099F3E9B0FF}"/>
              </a:ext>
            </a:extLst>
          </p:cNvPr>
          <p:cNvSpPr txBox="1"/>
          <p:nvPr/>
        </p:nvSpPr>
        <p:spPr>
          <a:xfrm>
            <a:off x="4323117" y="3233822"/>
            <a:ext cx="40265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protected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empCode: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'12345'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SalesEmployee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extends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name: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'Kishan'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private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department: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</a:t>
            </a:r>
            <a:r>
              <a:rPr lang="en-GB" sz="1400" b="0" dirty="0" err="1">
                <a:solidFill>
                  <a:srgbClr val="0C840A"/>
                </a:solidFill>
                <a:effectLst/>
                <a:latin typeface="var(--code-font)"/>
              </a:rPr>
              <a:t>Cyberres</a:t>
            </a:r>
            <a:r>
              <a:rPr lang="en-GB" sz="1400" b="0" dirty="0">
                <a:solidFill>
                  <a:srgbClr val="0C840A"/>
                </a:solidFill>
                <a:effectLst/>
                <a:latin typeface="var(--code-font)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constructor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 {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   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super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let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emp = </a:t>
            </a:r>
            <a:r>
              <a:rPr lang="en-GB" sz="14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GB" sz="1400" b="0" dirty="0">
                <a:solidFill>
                  <a:srgbClr val="1142AF"/>
                </a:solidFill>
                <a:effectLst/>
                <a:latin typeface="var(--code-font)"/>
              </a:rPr>
              <a:t>SalesEmployee</a:t>
            </a:r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();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var(--code-font)"/>
              </a:rPr>
              <a:t>emp.empCode; </a:t>
            </a:r>
            <a:r>
              <a:rPr lang="en-GB" sz="1400" b="0" dirty="0">
                <a:solidFill>
                  <a:srgbClr val="6C6F2D"/>
                </a:solidFill>
                <a:effectLst/>
                <a:latin typeface="var(--code-font)"/>
              </a:rPr>
              <a:t>// Property 'empCode' is protected and only accessible within class 'Employee' and its subclasses.</a:t>
            </a:r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  <a:p>
            <a:endParaRPr lang="en-GB" sz="14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300372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19EA9-3152-4334-BDF4-A90FA54C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76E6F-445C-4933-9C12-51B3CF5C9CA3}"/>
              </a:ext>
            </a:extLst>
          </p:cNvPr>
          <p:cNvSpPr txBox="1"/>
          <p:nvPr/>
        </p:nvSpPr>
        <p:spPr>
          <a:xfrm>
            <a:off x="942992" y="1011739"/>
            <a:ext cx="1540232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Interface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E9D1-89C2-4393-AD0B-85087DC159FB}"/>
              </a:ext>
            </a:extLst>
          </p:cNvPr>
          <p:cNvSpPr txBox="1"/>
          <p:nvPr/>
        </p:nvSpPr>
        <p:spPr>
          <a:xfrm>
            <a:off x="942992" y="1739422"/>
            <a:ext cx="5153008" cy="366152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An interface defines the syntax that any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entity must adhere to (or) you can create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a contract that classes must follow.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An interface describes the shape of an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object in TypeScript.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Members of an interface – properties and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Interface can contain only the declaration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of the members.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4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424"/>
                </a:solidFill>
              </a:rPr>
              <a:t>It is the responsibility of the deriving class </a:t>
            </a:r>
          </a:p>
          <a:p>
            <a:r>
              <a:rPr lang="en-US" sz="1600" dirty="0">
                <a:solidFill>
                  <a:srgbClr val="242424"/>
                </a:solidFill>
              </a:rPr>
              <a:t>       to define the members.</a:t>
            </a:r>
          </a:p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9C0A83-89AC-149A-DA3B-D5501874F96E}"/>
              </a:ext>
            </a:extLst>
          </p:cNvPr>
          <p:cNvCxnSpPr>
            <a:cxnSpLocks/>
          </p:cNvCxnSpPr>
          <p:nvPr/>
        </p:nvCxnSpPr>
        <p:spPr>
          <a:xfrm>
            <a:off x="6511895" y="1076770"/>
            <a:ext cx="0" cy="45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CEDD07-7BA4-0053-E228-63D75FE192C3}"/>
              </a:ext>
            </a:extLst>
          </p:cNvPr>
          <p:cNvSpPr txBox="1"/>
          <p:nvPr/>
        </p:nvSpPr>
        <p:spPr>
          <a:xfrm>
            <a:off x="7753343" y="1011739"/>
            <a:ext cx="1444446" cy="3232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000" u="sng" dirty="0">
                <a:latin typeface="+mj-lt"/>
              </a:rPr>
              <a:t>Example</a:t>
            </a:r>
            <a:r>
              <a:rPr lang="en-US" sz="2400" u="sng" dirty="0">
                <a:latin typeface="+mj-lt"/>
              </a:rPr>
              <a:t>:</a:t>
            </a:r>
          </a:p>
          <a:p>
            <a:pPr marL="0" indent="0">
              <a:spcAft>
                <a:spcPts val="1800"/>
              </a:spcAft>
              <a:buNone/>
            </a:pPr>
            <a:endParaRPr lang="en-GB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508A8-ECDE-9927-1B03-F7CD159EF205}"/>
              </a:ext>
            </a:extLst>
          </p:cNvPr>
          <p:cNvSpPr txBox="1"/>
          <p:nvPr/>
        </p:nvSpPr>
        <p:spPr>
          <a:xfrm>
            <a:off x="7038992" y="2626760"/>
            <a:ext cx="5153008" cy="3178640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endParaRPr lang="en-US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66CB7-2D39-012D-3D03-1356795FEBD0}"/>
              </a:ext>
            </a:extLst>
          </p:cNvPr>
          <p:cNvSpPr txBox="1"/>
          <p:nvPr/>
        </p:nvSpPr>
        <p:spPr>
          <a:xfrm>
            <a:off x="7753342" y="1945363"/>
            <a:ext cx="3201527" cy="1792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600" b="0" dirty="0">
                <a:solidFill>
                  <a:srgbClr val="3757EF"/>
                </a:solidFill>
                <a:effectLst/>
                <a:latin typeface="var(--code-font)"/>
              </a:rPr>
              <a:t>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US" sz="1600" b="0" dirty="0">
                <a:solidFill>
                  <a:srgbClr val="1142AF"/>
                </a:solidFill>
                <a:effectLst/>
                <a:latin typeface="var(--code-font)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    age: </a:t>
            </a:r>
            <a:r>
              <a:rPr lang="en-US" sz="16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    firstName: </a:t>
            </a:r>
            <a:r>
              <a:rPr lang="en-US" sz="16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    lastName: </a:t>
            </a:r>
            <a:r>
              <a:rPr lang="en-US" sz="16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    getFullName(): </a:t>
            </a:r>
            <a:r>
              <a:rPr lang="en-US" sz="1600" b="0" dirty="0">
                <a:solidFill>
                  <a:srgbClr val="3757EF"/>
                </a:solidFill>
                <a:effectLst/>
                <a:latin typeface="var(--code-font)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8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0" tIns="0" rIns="0" bIns="0" rtlCol="0">
        <a:normAutofit fontScale="92500" lnSpcReduction="20000"/>
      </a:bodyPr>
      <a:lstStyle>
        <a:defPPr algn="l">
          <a:defRPr sz="2000" b="0" i="0" dirty="0">
            <a:solidFill>
              <a:srgbClr val="1C1E21"/>
            </a:solidFill>
            <a:effectLst/>
            <a:latin typeface="system-ui"/>
          </a:defRPr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20652</TotalTime>
  <Words>3360</Words>
  <Application>Microsoft Office PowerPoint</Application>
  <PresentationFormat>Widescreen</PresentationFormat>
  <Paragraphs>591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-apple-system</vt:lpstr>
      <vt:lpstr>arial</vt:lpstr>
      <vt:lpstr>arial</vt:lpstr>
      <vt:lpstr>Calibri</vt:lpstr>
      <vt:lpstr>Calibri Light</vt:lpstr>
      <vt:lpstr>Cascadia Mono-SemiLight</vt:lpstr>
      <vt:lpstr>charter</vt:lpstr>
      <vt:lpstr>Segoe UI</vt:lpstr>
      <vt:lpstr>Segoe UI Web (West European)</vt:lpstr>
      <vt:lpstr>Source Sans Pro</vt:lpstr>
      <vt:lpstr>var(--code-font)</vt:lpstr>
      <vt:lpstr>Verdana</vt:lpstr>
      <vt:lpstr>Wingdings</vt:lpstr>
      <vt:lpstr>Office Theme</vt:lpstr>
      <vt:lpstr>Micro Focus Theme v5</vt:lpstr>
      <vt:lpstr>TypeScript Workshop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Discussion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Guardian Monitor to Reduce Risk</dc:title>
  <dc:creator>Aarthi Subramanian</dc:creator>
  <cp:lastModifiedBy>Gopi Veeramani</cp:lastModifiedBy>
  <cp:revision>109</cp:revision>
  <dcterms:created xsi:type="dcterms:W3CDTF">2020-07-13T05:30:24Z</dcterms:created>
  <dcterms:modified xsi:type="dcterms:W3CDTF">2022-09-14T03:23:16Z</dcterms:modified>
</cp:coreProperties>
</file>